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9" r:id="rId4"/>
    <p:sldId id="262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81" d="100"/>
          <a:sy n="81" d="100"/>
        </p:scale>
        <p:origin x="-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B3F0-A9BC-48CE-8EB6-ECE965069900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64B320A-89BA-47B2-A525-92E8D10B06E4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D3C1A3-5874-41B7-8685-36981DC20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155" y="539262"/>
            <a:ext cx="8825658" cy="4677507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федеральной программы «Формирование комфортной городской среды» </a:t>
            </a: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на </a:t>
            </a:r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поселения «</a:t>
            </a: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Койдин» </a:t>
            </a:r>
            <a:b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2018 году 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687A5DC0-0116-4C33-8FCB-DAA6B105204D}"/>
              </a:ext>
            </a:extLst>
          </p:cNvPr>
          <p:cNvSpPr txBox="1">
            <a:spLocks/>
          </p:cNvSpPr>
          <p:nvPr/>
        </p:nvSpPr>
        <p:spPr>
          <a:xfrm>
            <a:off x="1485155" y="5664200"/>
            <a:ext cx="8825658" cy="431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16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F9C9FAE-92ED-4241-A3BC-BE66CD2AC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5521569"/>
            <a:ext cx="1395047" cy="281354"/>
          </a:xfrm>
        </p:spPr>
        <p:txBody>
          <a:bodyPr>
            <a:normAutofit fontScale="47500" lnSpcReduction="20000"/>
          </a:bodyPr>
          <a:lstStyle/>
          <a:p>
            <a:endParaRPr lang="ru-RU" sz="32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344378-D2A1-4E21-935F-F77393682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3" y="785447"/>
            <a:ext cx="10597662" cy="4536830"/>
          </a:xfrm>
        </p:spPr>
        <p:txBody>
          <a:bodyPr>
            <a:noAutofit/>
          </a:bodyPr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 августа 2018 года состоялось собрание собственников помещений в многоквартирном доме №21 </a:t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ул.Комарова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п.Койдин.</a:t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Глава СП «Койдин» Дружинин В.Е. довел до жителей информацию о том, что на территории поселения с 2018 года начнет реализацию Федеральный приоритетный проект «Комфортная городская среда», в рамках которого планируется благоустройство территорий многоквартирных домов и предложил принять участие в данном проекте.</a:t>
            </a:r>
            <a:endParaRPr lang="ru-RU" sz="2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2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49D1CE-C08F-4DA8-915D-5C406F2A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Состояние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дворовой территории до участия в проекте.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31" y="2203938"/>
            <a:ext cx="6834553" cy="4185139"/>
          </a:xfrm>
        </p:spPr>
      </p:pic>
    </p:spTree>
    <p:extLst>
      <p:ext uri="{BB962C8B-B14F-4D97-AF65-F5344CB8AC3E}">
        <p14:creationId xmlns:p14="http://schemas.microsoft.com/office/powerpoint/2010/main" val="224751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0D22EE-3252-4912-8CD3-E43E36C02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54" y="2493780"/>
            <a:ext cx="6934946" cy="34163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Израсходовано финансовых средств в сумме 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590 814,00  </a:t>
            </a: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рублей 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7FE80C-6488-4951-BDEA-03F684A5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27сентября </a:t>
            </a: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2018 года работы 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благоустройству дворовой территории были завершены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F5563B3-79B6-436A-8525-3B6D1273D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0" y="2900180"/>
            <a:ext cx="41656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2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34C6E9-50B9-45A1-8CC8-773B6BE02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Проведены следующие виды работ: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оборудование асфальтированного проезда;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установка светильников;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установка скамеек;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установка урн.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89" y="2679700"/>
            <a:ext cx="4595284" cy="344646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27" y="2679700"/>
            <a:ext cx="4595284" cy="3446463"/>
          </a:xfrm>
        </p:spPr>
      </p:pic>
    </p:spTree>
    <p:extLst>
      <p:ext uri="{BB962C8B-B14F-4D97-AF65-F5344CB8AC3E}">
        <p14:creationId xmlns:p14="http://schemas.microsoft.com/office/powerpoint/2010/main" val="2724482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89" y="2679700"/>
            <a:ext cx="4595284" cy="344646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27" y="2679700"/>
            <a:ext cx="4595284" cy="3446463"/>
          </a:xfrm>
        </p:spPr>
      </p:pic>
    </p:spTree>
    <p:extLst>
      <p:ext uri="{BB962C8B-B14F-4D97-AF65-F5344CB8AC3E}">
        <p14:creationId xmlns:p14="http://schemas.microsoft.com/office/powerpoint/2010/main" val="2925525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89" y="2679700"/>
            <a:ext cx="4595284" cy="344646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27" y="2679700"/>
            <a:ext cx="4595284" cy="3446463"/>
          </a:xfrm>
        </p:spPr>
      </p:pic>
    </p:spTree>
    <p:extLst>
      <p:ext uri="{BB962C8B-B14F-4D97-AF65-F5344CB8AC3E}">
        <p14:creationId xmlns:p14="http://schemas.microsoft.com/office/powerpoint/2010/main" val="2241201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dirty="0" smtClean="0"/>
              <a:t>Дворовая территория дома №21 п.Койдин после завершения </a:t>
            </a:r>
            <a:r>
              <a:rPr lang="ru-RU" sz="3500" dirty="0" smtClean="0"/>
              <a:t>работ по благоустройству дворовой территории.</a:t>
            </a:r>
            <a:endParaRPr lang="ru-RU" sz="35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89" y="2679700"/>
            <a:ext cx="4595284" cy="34464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27" y="2679700"/>
            <a:ext cx="4595284" cy="3446463"/>
          </a:xfrm>
        </p:spPr>
      </p:pic>
    </p:spTree>
    <p:extLst>
      <p:ext uri="{BB962C8B-B14F-4D97-AF65-F5344CB8AC3E}">
        <p14:creationId xmlns:p14="http://schemas.microsoft.com/office/powerpoint/2010/main" val="31083723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108</TotalTime>
  <Words>69</Words>
  <Application>Microsoft Office PowerPoint</Application>
  <PresentationFormat>Произвольный</PresentationFormat>
  <Paragraphs>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Волна</vt:lpstr>
      <vt:lpstr>Реализация федеральной программы «Формирование комфортной городской среды»   на территории  сельского поселения «Койдин»  в 2018 году </vt:lpstr>
      <vt:lpstr>18 августа 2018 года состоялось собрание собственников помещений в многоквартирном доме №21  по ул.Комарова п.Койдин. Глава СП «Койдин» Дружинин В.Е. довел до жителей информацию о том, что на территории поселения с 2018 года начнет реализацию Федеральный приоритетный проект «Комфортная городская среда», в рамках которого планируется благоустройство территорий многоквартирных домов и предложил принять участие в данном проекте.</vt:lpstr>
      <vt:lpstr>Состояние дворовой территории до участия в проекте.</vt:lpstr>
      <vt:lpstr>27сентября 2018 года работы по благоустройству дворовой территории были завершены</vt:lpstr>
      <vt:lpstr>Проведены следующие виды работ: - оборудование асфальтированного проезда; - установка светильников; - установка скамеек; - установка урн.</vt:lpstr>
      <vt:lpstr>Презентация PowerPoint</vt:lpstr>
      <vt:lpstr>Презентация PowerPoint</vt:lpstr>
      <vt:lpstr>Дворовая территория дома №21 п.Койдин после завершения работ по благоустройству дворовой территории.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федеральной программы «Формирование комфортной городской среды» на территории сельского поселения «Койгородок» в 2018 году</dc:title>
  <dc:creator>Чоп Екатерина</dc:creator>
  <cp:lastModifiedBy>Валерий</cp:lastModifiedBy>
  <cp:revision>15</cp:revision>
  <dcterms:created xsi:type="dcterms:W3CDTF">2018-10-04T13:16:22Z</dcterms:created>
  <dcterms:modified xsi:type="dcterms:W3CDTF">2018-10-05T09:30:31Z</dcterms:modified>
</cp:coreProperties>
</file>