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59FF8-FB2C-4395-8429-638F3053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DE9872-9CEF-423B-B994-E52B3E42F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38C74-EBE8-41A0-98A3-9069C69D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FC07F-56F6-493E-9BFE-C19534B6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127B2-9FCC-4CA9-86DB-6122C615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9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D2C6F-A9A2-4D5E-9803-08CE4C4B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A79C0E-09C7-43B9-BDD4-406FA96C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F6B0A-CE91-4E4B-8200-D1306B44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CDBADD-8F20-4F65-8DC4-BAE82C67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8028B-A63C-436A-A3A4-5A34A251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7B5081-25E7-4A04-8F00-E4E74BAA6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2B0697-2389-4F16-A534-63BBAB22A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4756D-D459-43C0-BD35-EDF35DD0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49271-B108-403C-917F-0983BF07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11C20-B636-4F4B-8131-01AA99A3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6E6AC-593F-4C0B-AC85-E7894D42A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8735C-3D01-4A89-B0E9-9321AA0FD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21DA2-B7FF-4575-9282-DFB2D5DB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BFDE0-55E8-4391-8EAA-8FF1575E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4378E-C5E1-42E9-BA67-377141FD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45DC1-4A69-42E0-A06F-43FC7FC5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E94BC-31CA-4863-B95E-F1F8BDCD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3688C-DF9A-4340-90C2-6A76A625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2C9A9-1D37-4555-AB96-9FC4BFCE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6A3FB-EE35-4037-A094-C93299DF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21977-211A-4BD8-9D25-3089697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1F42B-8F01-42E6-966D-190889686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062071-BD20-4091-84D8-F5CED6FA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3A8E1-480C-4002-86CB-852186FC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8B5E56-1B9E-4455-8FA3-040B325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84809D-8D20-493C-AF9F-A4DF4FD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6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A9753-B58F-4DB2-976D-35305368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A1FF23-3156-4B9F-81D3-D6DD76EAC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18F068-D6EF-46BC-B338-48561836D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D00035-17AF-4105-821F-4548E31E9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448167-71F6-4913-8AF5-9AAF7BB7E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FF6F7-08C1-48EE-8372-5F7951BA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891DE-A268-4DDB-8A88-28C9C685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308103-246B-48CB-9938-41A70F32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2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5C783-8B4D-47C1-95AA-9B1FBA71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7EE6BB-7B2B-4C0A-85F9-B73B957C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E20FA2-A797-45F8-81D9-CD26F418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924E35-1A43-4AE5-B5C9-193FC864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7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2060E7-5D38-4E9E-9D03-E47EAF9F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FDA783-9E7B-4881-BB2C-972FE06B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4A855E-CFA0-4F0A-ACBD-6DE3B9E8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7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01F53-15A7-4948-93E2-A1F0FB12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9AFD2-D4CE-4415-B1FD-6C3F9F76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370EF-4FB4-450F-8E9F-B1207F3D6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C010D4-A5A8-4FAD-98E9-05DB15FB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65E875-9D5C-47D5-B6D9-11EB4FB9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84BAEA-AF2A-469E-BC04-9B4C666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4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411F4-0547-4B49-A959-DB9B371B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CFD40A-F7BC-413C-B552-849A2BC0B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4494BE-FCB4-4A82-A280-36EE8A35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A248FC-7287-453C-9C7A-0856CDD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477133-C905-45B3-9F1C-BFDFC6E5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F369D2-8BD9-4FC2-969F-F51C4825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5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14A8B-0D5F-4253-A6E4-690290AB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C85A3C-42F6-4881-A368-A466142F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0F6FE-59CE-4C9F-9E05-69BAB28F3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DB2D-BCA6-42E8-BCD8-A97229F2DC5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3C6D04-8A05-4C83-91AA-7DB8DE094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7E3979-D892-416A-B2C9-35F2965EB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C545-75A9-4ACD-8FBA-0AF9131DF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6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75E36-657F-4B19-8880-037268DD5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CA131E-88B1-4C94-93F1-71A94C484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C7A9D0-006D-4607-9122-A4E2242D9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4" t="19254"/>
          <a:stretch/>
        </p:blipFill>
        <p:spPr>
          <a:xfrm>
            <a:off x="516140" y="606055"/>
            <a:ext cx="11200876" cy="57309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67C2B8-45BF-4BCD-A55A-31D82BEF2AF8}"/>
              </a:ext>
            </a:extLst>
          </p:cNvPr>
          <p:cNvSpPr/>
          <p:nvPr/>
        </p:nvSpPr>
        <p:spPr>
          <a:xfrm>
            <a:off x="659218" y="2056809"/>
            <a:ext cx="4997304" cy="45507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первичное жильё: </a:t>
            </a:r>
          </a:p>
          <a:p>
            <a:r>
              <a:rPr lang="ru-RU" dirty="0"/>
              <a:t>на всей территории Дальнего Востока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жилищное строительство:</a:t>
            </a:r>
          </a:p>
          <a:p>
            <a:r>
              <a:rPr lang="ru-RU" dirty="0"/>
              <a:t>на всей территории Дальнего Востока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вторичное жильё:</a:t>
            </a:r>
          </a:p>
          <a:p>
            <a:r>
              <a:rPr lang="ru-RU" dirty="0"/>
              <a:t>в сельских поселениях</a:t>
            </a:r>
          </a:p>
        </p:txBody>
      </p:sp>
    </p:spTree>
    <p:extLst>
      <p:ext uri="{BB962C8B-B14F-4D97-AF65-F5344CB8AC3E}">
        <p14:creationId xmlns:p14="http://schemas.microsoft.com/office/powerpoint/2010/main" val="107087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4F3202-6E95-4FCD-B2B2-9DABBFA25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9" t="29800" r="10087" b="3800"/>
          <a:stretch/>
        </p:blipFill>
        <p:spPr>
          <a:xfrm>
            <a:off x="341387" y="595423"/>
            <a:ext cx="11399288" cy="54119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D8430B-4E83-4ED2-8E9A-3F30E5CD2F01}"/>
              </a:ext>
            </a:extLst>
          </p:cNvPr>
          <p:cNvSpPr/>
          <p:nvPr/>
        </p:nvSpPr>
        <p:spPr>
          <a:xfrm>
            <a:off x="882502" y="4763386"/>
            <a:ext cx="4997304" cy="19930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dirty="0"/>
          </a:p>
          <a:p>
            <a:r>
              <a:rPr lang="ru-RU" sz="2000" b="1" dirty="0"/>
              <a:t>Владельцам «Дальневосточного гектара»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 65 лет (на момент окончания договора ипотеки)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51C74C-402A-4EB6-A03F-585EE564ACEA}"/>
              </a:ext>
            </a:extLst>
          </p:cNvPr>
          <p:cNvSpPr/>
          <p:nvPr/>
        </p:nvSpPr>
        <p:spPr>
          <a:xfrm>
            <a:off x="882502" y="478465"/>
            <a:ext cx="4997304" cy="7017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/>
              <a:t>Гражданам Российской Федерации вне зависимости от прописки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53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A8272-4E02-4DD3-918F-592AA9E96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0" y="1097479"/>
            <a:ext cx="9356651" cy="58113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D4C4F2-B815-40FE-8614-D126EDECF178}"/>
              </a:ext>
            </a:extLst>
          </p:cNvPr>
          <p:cNvSpPr/>
          <p:nvPr/>
        </p:nvSpPr>
        <p:spPr>
          <a:xfrm>
            <a:off x="818706" y="287078"/>
            <a:ext cx="8888819" cy="11908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dirty="0"/>
          </a:p>
          <a:p>
            <a:r>
              <a:rPr lang="ru-RU" sz="2400" b="1" dirty="0"/>
              <a:t>Перечень сельских поселений, где можно приобрести жильё на вторичном рынке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91A383-831E-4B9F-A913-9899B2E56458}"/>
              </a:ext>
            </a:extLst>
          </p:cNvPr>
          <p:cNvSpPr/>
          <p:nvPr/>
        </p:nvSpPr>
        <p:spPr>
          <a:xfrm>
            <a:off x="1839432" y="3862609"/>
            <a:ext cx="1520455" cy="1100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/>
              <a:t>с.Анюйск</a:t>
            </a:r>
          </a:p>
          <a:p>
            <a:r>
              <a:rPr lang="ru-RU" sz="1400" b="1" dirty="0"/>
              <a:t>с.Илирней</a:t>
            </a:r>
          </a:p>
          <a:p>
            <a:r>
              <a:rPr lang="ru-RU" sz="1400" b="1" dirty="0"/>
              <a:t>с.Омолон</a:t>
            </a:r>
          </a:p>
          <a:p>
            <a:r>
              <a:rPr lang="ru-RU" sz="1400" b="1" dirty="0"/>
              <a:t>с.Островное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EAA156-CC02-49BE-8B97-90EB9AF49F87}"/>
              </a:ext>
            </a:extLst>
          </p:cNvPr>
          <p:cNvSpPr/>
          <p:nvPr/>
        </p:nvSpPr>
        <p:spPr>
          <a:xfrm>
            <a:off x="6096000" y="4144372"/>
            <a:ext cx="1802220" cy="163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/>
              <a:t>с.Ваеги</a:t>
            </a:r>
          </a:p>
          <a:p>
            <a:r>
              <a:rPr lang="ru-RU" sz="1400" b="1" dirty="0"/>
              <a:t>с.Канчалан</a:t>
            </a:r>
          </a:p>
          <a:p>
            <a:r>
              <a:rPr lang="ru-RU" sz="1400" b="1" dirty="0"/>
              <a:t>с.Ламутское</a:t>
            </a:r>
          </a:p>
          <a:p>
            <a:r>
              <a:rPr lang="ru-RU" sz="1400" b="1" dirty="0"/>
              <a:t>с.Марково</a:t>
            </a:r>
          </a:p>
          <a:p>
            <a:r>
              <a:rPr lang="ru-RU" sz="1400" b="1" dirty="0"/>
              <a:t>с.Снежное</a:t>
            </a:r>
          </a:p>
          <a:p>
            <a:r>
              <a:rPr lang="ru-RU" sz="1400" b="1" dirty="0"/>
              <a:t>с.Усть-Белая</a:t>
            </a:r>
          </a:p>
          <a:p>
            <a:r>
              <a:rPr lang="ru-RU" sz="1400" b="1" dirty="0"/>
              <a:t>с.Чуванское</a:t>
            </a:r>
          </a:p>
          <a:p>
            <a:r>
              <a:rPr lang="ru-RU" sz="1400" b="1" dirty="0"/>
              <a:t>с.Алькатваам</a:t>
            </a:r>
          </a:p>
          <a:p>
            <a:r>
              <a:rPr lang="ru-RU" sz="1400" b="1" dirty="0"/>
              <a:t>с.Мейныпильгыно</a:t>
            </a:r>
          </a:p>
          <a:p>
            <a:r>
              <a:rPr lang="ru-RU" sz="1400" b="1" dirty="0"/>
              <a:t>с.Хатырка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467FC7-0D57-43EA-85CB-BB1EB1C148E7}"/>
              </a:ext>
            </a:extLst>
          </p:cNvPr>
          <p:cNvSpPr/>
          <p:nvPr/>
        </p:nvSpPr>
        <p:spPr>
          <a:xfrm>
            <a:off x="9123617" y="1097479"/>
            <a:ext cx="1802220" cy="1637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/>
              <a:t>с.Инчоун</a:t>
            </a:r>
          </a:p>
          <a:p>
            <a:r>
              <a:rPr lang="ru-RU" sz="1400" b="1" dirty="0"/>
              <a:t>с.Лаврентия</a:t>
            </a:r>
          </a:p>
          <a:p>
            <a:r>
              <a:rPr lang="ru-RU" sz="1400" b="1" dirty="0"/>
              <a:t>с.Лорино</a:t>
            </a:r>
          </a:p>
          <a:p>
            <a:r>
              <a:rPr lang="ru-RU" sz="1400" b="1" dirty="0"/>
              <a:t>с.Нешкан</a:t>
            </a:r>
          </a:p>
          <a:p>
            <a:r>
              <a:rPr lang="ru-RU" sz="1400" b="1" dirty="0"/>
              <a:t>с.Уэлен</a:t>
            </a:r>
          </a:p>
          <a:p>
            <a:r>
              <a:rPr lang="ru-RU" sz="1400" b="1" dirty="0"/>
              <a:t>с.Энурмино</a:t>
            </a:r>
          </a:p>
        </p:txBody>
      </p:sp>
    </p:spTree>
    <p:extLst>
      <p:ext uri="{BB962C8B-B14F-4D97-AF65-F5344CB8AC3E}">
        <p14:creationId xmlns:p14="http://schemas.microsoft.com/office/powerpoint/2010/main" val="194663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6C762E-B821-4454-8D16-95C6A82AF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9" t="17306" r="16628" b="13088"/>
          <a:stretch/>
        </p:blipFill>
        <p:spPr>
          <a:xfrm>
            <a:off x="608508" y="467833"/>
            <a:ext cx="10587575" cy="59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0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119</Words>
  <Application>Microsoft Office PowerPoint</Application>
  <PresentationFormat>Широкоэкранный</PresentationFormat>
  <Paragraphs>41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mmk user4</dc:creator>
  <cp:lastModifiedBy>mmk user4</cp:lastModifiedBy>
  <cp:revision>5</cp:revision>
  <dcterms:created xsi:type="dcterms:W3CDTF">2020-02-04T05:56:04Z</dcterms:created>
  <dcterms:modified xsi:type="dcterms:W3CDTF">2020-02-05T09:27:24Z</dcterms:modified>
</cp:coreProperties>
</file>