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8" r:id="rId2"/>
    <p:sldId id="276" r:id="rId3"/>
    <p:sldId id="277" r:id="rId4"/>
    <p:sldId id="263" r:id="rId5"/>
    <p:sldId id="262" r:id="rId6"/>
    <p:sldId id="265" r:id="rId7"/>
    <p:sldId id="268" r:id="rId8"/>
    <p:sldId id="269" r:id="rId9"/>
    <p:sldId id="267" r:id="rId10"/>
    <p:sldId id="266" r:id="rId11"/>
    <p:sldId id="264" r:id="rId12"/>
    <p:sldId id="25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63" autoAdjust="0"/>
    <p:restoredTop sz="94709" autoAdjust="0"/>
  </p:normalViewPr>
  <p:slideViewPr>
    <p:cSldViewPr>
      <p:cViewPr varScale="1">
        <p:scale>
          <a:sx n="97" d="100"/>
          <a:sy n="97" d="100"/>
        </p:scale>
        <p:origin x="-11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9040-9E90-4E37-897A-A3A983871CF1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FBA7C-3136-48C3-8C4A-6C45BF717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12B3-D8EF-484B-8DC0-318F3A02831E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11359-7DC6-47C4-9F40-01A628DFA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AF908-18AF-451A-9846-B3F07233B696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5D1A0-235B-4841-BC92-3D64B0A50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F4C38-1A9B-4C2C-96E2-BC70DAE3C8CE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91764-F913-489B-981A-0C86AAB46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1395C-2693-46F5-93EE-FB406735AC86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D6E08-9DB6-4626-98A1-039A0BBB2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7B701-D2C1-454F-9D2B-A7729D778C4E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9F45B-4520-4582-8AD5-8846F78C6C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CB471-548E-4423-B32A-E56B0823C23B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8E419-5861-4B57-B2E9-A121FABF4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60650-5245-4A92-AE78-E12465AFF54E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F623-3202-4EB8-9FD8-E131BA37F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5A786-86BA-46EB-82F5-F47B411F49CC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A1036-AED2-48B5-940F-B8EAF3318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BE47A-D964-42B5-AED0-3565EB88BE55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65C76-58D0-4E0A-A146-4188F54BF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59B92-CE26-4204-9A52-5D8F4984C922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82343-09EE-41A2-A97A-E391859F13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023E65-5DE2-4BD6-B5C6-D6016B099978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73A6C1-DD32-4D6D-9E9C-B5920E4C3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65" r:id="rId4"/>
    <p:sldLayoutId id="2147483771" r:id="rId5"/>
    <p:sldLayoutId id="2147483766" r:id="rId6"/>
    <p:sldLayoutId id="2147483772" r:id="rId7"/>
    <p:sldLayoutId id="2147483773" r:id="rId8"/>
    <p:sldLayoutId id="2147483774" r:id="rId9"/>
    <p:sldLayoutId id="2147483767" r:id="rId10"/>
    <p:sldLayoutId id="214748377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010636" y="2684416"/>
          <a:ext cx="5918950" cy="3216798"/>
        </p:xfrm>
        <a:graphic>
          <a:graphicData uri="http://schemas.openxmlformats.org/drawingml/2006/table">
            <a:tbl>
              <a:tblPr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{2D5ABB26-0587-4C30-8999-92F81FD0307C}</a:tableStyleId>
              </a:tblPr>
              <a:tblGrid>
                <a:gridCol w="5918950"/>
              </a:tblGrid>
              <a:tr h="3216798"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314" name="Рисунок 10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979488"/>
            <a:ext cx="1001712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" y="979488"/>
            <a:ext cx="92868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25" y="1095375"/>
            <a:ext cx="6000750" cy="720725"/>
          </a:xfrm>
        </p:spPr>
        <p:txBody>
          <a:bodyPr anchor="ctr">
            <a:noAutofit/>
          </a:bodyPr>
          <a:lstStyle/>
          <a:p>
            <a:pPr marL="182880"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Город-курорт Железноводск</a:t>
            </a:r>
            <a:br>
              <a:rPr lang="ru-RU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Ставропольского края</a:t>
            </a:r>
            <a:endParaRPr lang="ru-RU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6000750"/>
            <a:ext cx="8424862" cy="576263"/>
          </a:xfrm>
        </p:spPr>
        <p:txBody>
          <a:bodyPr>
            <a:normAutofit fontScale="70000" lnSpcReduction="20000"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Городского парка им. Станислава Говорухина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год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8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7450" y="2709863"/>
            <a:ext cx="508317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2709863"/>
            <a:ext cx="475456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125538"/>
            <a:ext cx="8099425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3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7375" y="4763"/>
            <a:ext cx="9366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85728"/>
            <a:ext cx="5688632" cy="64294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Тренажеры </a:t>
            </a:r>
            <a:b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уличной гимнастики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88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33338"/>
            <a:ext cx="8715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12511" cy="8640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любителей экстремального спорта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125538"/>
            <a:ext cx="8677275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4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50800"/>
            <a:ext cx="8413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550" y="407516"/>
            <a:ext cx="5367858" cy="66089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cap="none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ru-RU" sz="2400" b="1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Ежедневно парк посещают </a:t>
            </a:r>
            <a:br>
              <a:rPr lang="ru-RU" sz="2400" b="1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от 500 до 1000 человек</a:t>
            </a:r>
            <a:endParaRPr lang="ru-RU" sz="2400" b="1" cap="none" dirty="0">
              <a:latin typeface="+mn-lt"/>
              <a:cs typeface="Times New Roman" pitchFamily="18" charset="0"/>
            </a:endParaRPr>
          </a:p>
        </p:txBody>
      </p:sp>
      <p:pic>
        <p:nvPicPr>
          <p:cNvPr id="2457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781300"/>
            <a:ext cx="5897562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357166"/>
            <a:ext cx="6192688" cy="72122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Около 10 тысяч горожан и гостей курорта отпраздновали день ставропольского края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" y="1125538"/>
            <a:ext cx="8091488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5" descr="Logo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1013" y="80963"/>
            <a:ext cx="871537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27313" y="1844675"/>
            <a:ext cx="4017962" cy="576263"/>
          </a:xfrm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60322" y="649734"/>
            <a:ext cx="6293878" cy="72008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Социальные показатели развития территории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8313" y="1557338"/>
          <a:ext cx="8496300" cy="504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972"/>
                <a:gridCol w="2372357"/>
                <a:gridCol w="1080120"/>
                <a:gridCol w="1440160"/>
                <a:gridCol w="1440160"/>
                <a:gridCol w="1584175"/>
              </a:tblGrid>
              <a:tr h="926763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показателя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Ед.</a:t>
                      </a:r>
                    </a:p>
                    <a:p>
                      <a:r>
                        <a:rPr lang="ru-RU" dirty="0" err="1" smtClean="0"/>
                        <a:t>изм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 внедрения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После</a:t>
                      </a:r>
                    </a:p>
                    <a:p>
                      <a:r>
                        <a:rPr lang="ru-RU" dirty="0" smtClean="0"/>
                        <a:t>внедрения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Изменение</a:t>
                      </a:r>
                      <a:endParaRPr lang="ru-RU" dirty="0"/>
                    </a:p>
                  </a:txBody>
                  <a:tcPr/>
                </a:tc>
              </a:tr>
              <a:tr h="586950">
                <a:tc rowSpan="2"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Посещаемость </a:t>
                      </a:r>
                    </a:p>
                    <a:p>
                      <a:r>
                        <a:rPr lang="ru-RU" sz="1600" dirty="0" smtClean="0"/>
                        <a:t>в выходные дни</a:t>
                      </a:r>
                      <a:endParaRPr lang="ru-RU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чел. в сутки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700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+ 500</a:t>
                      </a:r>
                      <a:endParaRPr lang="ru-RU" dirty="0"/>
                    </a:p>
                  </a:txBody>
                  <a:tcPr/>
                </a:tc>
              </a:tr>
              <a:tr h="375854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 будние дни</a:t>
                      </a:r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300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1 200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+ 900</a:t>
                      </a:r>
                      <a:endParaRPr lang="ru-RU" dirty="0"/>
                    </a:p>
                  </a:txBody>
                  <a:tcPr/>
                </a:tc>
              </a:tr>
              <a:tr h="83408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Количество культурно-массовых мероприятий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ед. в месяц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+ 4</a:t>
                      </a:r>
                      <a:endParaRPr lang="ru-RU" dirty="0"/>
                    </a:p>
                  </a:txBody>
                  <a:tcPr/>
                </a:tc>
              </a:tr>
              <a:tr h="648734">
                <a:tc rowSpan="2"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/>
                        <a:t>Количество участников массовых мероприятий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человек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     </a:t>
                      </a:r>
                    </a:p>
                    <a:p>
                      <a:pPr algn="ctr"/>
                      <a:r>
                        <a:rPr lang="ru-RU" dirty="0" smtClean="0"/>
                        <a:t> 2 000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     </a:t>
                      </a:r>
                    </a:p>
                    <a:p>
                      <a:pPr algn="ctr"/>
                      <a:r>
                        <a:rPr lang="ru-RU" dirty="0" smtClean="0"/>
                        <a:t>   13 500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+ 11 500</a:t>
                      </a:r>
                      <a:endParaRPr lang="ru-RU" dirty="0"/>
                    </a:p>
                  </a:txBody>
                  <a:tcPr/>
                </a:tc>
              </a:tr>
              <a:tr h="834087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  </a:t>
                      </a:r>
                    </a:p>
                    <a:p>
                      <a:pPr algn="ctr"/>
                      <a:r>
                        <a:rPr lang="ru-RU" sz="1200" dirty="0" smtClean="0"/>
                        <a:t>к населению МО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3,4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25,6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+ 22,2</a:t>
                      </a:r>
                      <a:endParaRPr lang="ru-RU" dirty="0"/>
                    </a:p>
                  </a:txBody>
                  <a:tcPr/>
                </a:tc>
              </a:tr>
              <a:tr h="83408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Число граждан, занимающихся спортом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человек в день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 350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+ 320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706" name="Рисунок 5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25" y="187325"/>
            <a:ext cx="871538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32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14290"/>
            <a:ext cx="5184576" cy="928694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Дизайн-проект благоустройства городского парка</a:t>
            </a:r>
            <a:endParaRPr lang="ru-RU" sz="2400" b="1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473200"/>
            <a:ext cx="79248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6" descr="Logo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3413" y="31750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336704" cy="8412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всё начиналось</a:t>
            </a:r>
            <a:endParaRPr lang="ru-RU" dirty="0"/>
          </a:p>
        </p:txBody>
      </p:sp>
      <p:pic>
        <p:nvPicPr>
          <p:cNvPr id="1536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3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2463" y="31750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8" y="1108075"/>
            <a:ext cx="421322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988" y="3665538"/>
            <a:ext cx="4437062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1108075"/>
            <a:ext cx="4224338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7088" y="3697288"/>
            <a:ext cx="421005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85850"/>
            <a:ext cx="7488238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00042"/>
            <a:ext cx="6771144" cy="39690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Открытие горельефа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Станиславу Говорухину –кинорежиссеру, сценаристу, почетному гражданину города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Рисунок 5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2463" y="31750"/>
            <a:ext cx="871537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85728"/>
            <a:ext cx="5429288" cy="64693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Аллея памяти творчества Станислава Говорухина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84313"/>
            <a:ext cx="78263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7" descr="Logo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2463" y="50800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14290"/>
            <a:ext cx="5857916" cy="86409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Празднование </a:t>
            </a:r>
            <a:b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дня города Железноводска 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6963" y="3889375"/>
            <a:ext cx="4187825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6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46038"/>
            <a:ext cx="8715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125538"/>
            <a:ext cx="42116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640138"/>
            <a:ext cx="4681538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1125538"/>
            <a:ext cx="4689475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85728"/>
            <a:ext cx="5789822" cy="74185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любителей спорта </a:t>
            </a:r>
            <a:b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здорового образа жизни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5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4200" y="49213"/>
            <a:ext cx="8715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6" descr="8-Железноводск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9188" y="1144588"/>
            <a:ext cx="74898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3663" y="4246563"/>
            <a:ext cx="38703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1144588"/>
            <a:ext cx="34194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25538"/>
            <a:ext cx="3732212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60649"/>
            <a:ext cx="5429288" cy="739459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Любимое место отдыха рыбаков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 descr="Logo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6425" y="23813"/>
            <a:ext cx="8715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3532188"/>
            <a:ext cx="41433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41775" y="1125538"/>
            <a:ext cx="49180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1775" y="3532188"/>
            <a:ext cx="491807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927840" cy="71438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Детская площадка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5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6113" y="30163"/>
            <a:ext cx="873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6" descr="IMG-20181023-WA00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8" y="1196975"/>
            <a:ext cx="8105775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8" y="1196975"/>
            <a:ext cx="24844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89</Words>
  <Application>Microsoft Office PowerPoint</Application>
  <PresentationFormat>Экран (4:3)</PresentationFormat>
  <Paragraphs>53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14</vt:i4>
      </vt:variant>
    </vt:vector>
  </HeadingPairs>
  <TitlesOfParts>
    <vt:vector size="28" baseType="lpstr">
      <vt:lpstr>Times New Roman</vt:lpstr>
      <vt:lpstr>Arial</vt:lpstr>
      <vt:lpstr>Wingdings 2</vt:lpstr>
      <vt:lpstr>Calibri</vt:lpstr>
      <vt:lpstr>Book Antiqua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ГОРОД-КУРОРТ ЖЕЛЕЗНОВОДСК СТАВРОПОЛЬСКОГО КРАЯ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Танюшка</dc:title>
  <dc:creator>user</dc:creator>
  <cp:lastModifiedBy>Админ</cp:lastModifiedBy>
  <cp:revision>92</cp:revision>
  <dcterms:created xsi:type="dcterms:W3CDTF">2018-10-13T17:23:07Z</dcterms:created>
  <dcterms:modified xsi:type="dcterms:W3CDTF">2018-11-01T13:23:19Z</dcterms:modified>
</cp:coreProperties>
</file>