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109FB4-6CD2-41A8-AFFB-96F4C81B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7CC2830-C4E6-4969-A59E-ADE05321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034F-92B6-4147-8F44-6D5E2395E2E2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97DEBE-6588-4D2A-BCDA-8D196E94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8492463-F756-43C8-9D8A-197AA6A2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FFC9-824F-411C-8424-B4683169E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2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0A678-36B9-4AB3-B8CE-4846FF34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ADA6DC1-0875-4422-9756-2FF720A43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8D37E1-CDBB-48C4-B7A3-754867F36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034F-92B6-4147-8F44-6D5E2395E2E2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7D9925-F3C1-4D6F-83D1-3FB78B6CF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0C528D-06D8-41C2-B49B-4687F4D9D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FFC9-824F-411C-8424-B4683169E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3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708C9DA-1CD0-4043-AD42-4839C511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59DC288-C21B-48AD-9756-0B31DA0CE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F28029BF-7625-4236-8633-5997A0BE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ebas Neue Bold" panose="020B0606020202050201" pitchFamily="34" charset="-52"/>
              </a:rPr>
              <a:t>Запланированные в 2019 году мероприятия</a:t>
            </a:r>
            <a:endParaRPr lang="ru-RU" dirty="0">
              <a:latin typeface="Bebas Neue Bold" panose="020B0606020202050201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7F9598B-079E-4626-A9B1-F33A13717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18DED18B-20B0-481F-9753-BCB9C1A6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2DD4BB-2CC8-46B4-B2E3-6E5A39585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F3B0907-1A86-4045-8825-759555CA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ebas Neue Bold" panose="020B0606020202050201" pitchFamily="34" charset="-52"/>
              </a:rPr>
              <a:t>ФГИС ФРИ: реализовано в 2018 году </a:t>
            </a:r>
            <a:endParaRPr lang="ru-RU" dirty="0">
              <a:latin typeface="Bebas Neue Bold" panose="020B0606020202050201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C8189B-E91C-499A-AEE1-5F0B3F97C0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AD162BA-9CB1-4A30-8CF3-712608DA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ebas Neue Bold" panose="020B0606020202050201" pitchFamily="34" charset="-52"/>
              </a:rPr>
              <a:t>ФГИС ФРИ:  задачи на 2019 год </a:t>
            </a:r>
            <a:endParaRPr lang="ru-RU" dirty="0">
              <a:latin typeface="Bebas Neue Bold" panose="020B0606020202050201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D4B91D-7E15-46E3-B79D-ACB6A8DE13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2F616552-807A-414F-9131-52AC479D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ebas Neue Bold" panose="020B0606020202050201" pitchFamily="34" charset="-52"/>
              </a:rPr>
              <a:t>Цели и задачи ЕГИССО</a:t>
            </a:r>
            <a:endParaRPr lang="ru-RU" sz="3100" dirty="0">
              <a:latin typeface="Bebas Neue Bold" panose="020B0606020202050201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845077-2E5B-4ECE-8305-FA59F281B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373C7B1C-44BA-47DA-B819-9E297EAC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ebas Neue Bold" panose="020B0606020202050201" pitchFamily="34" charset="-52"/>
              </a:rPr>
              <a:t>Функционал ЕГИССО</a:t>
            </a:r>
            <a:endParaRPr lang="ru-RU" sz="3100" dirty="0">
              <a:latin typeface="Bebas Neue Bold" panose="020B0606020202050201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58573A-058C-4470-BEA9-267E109A63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961BB9B4-3BB6-4ED4-A5FA-7D91C349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ebas Neue Bold" panose="020B0606020202050201" pitchFamily="34" charset="-52"/>
              </a:rPr>
              <a:t>РЕАЛИЗОВАНО на 1 января 2019 ГОДа</a:t>
            </a:r>
            <a:endParaRPr lang="ru-RU" dirty="0">
              <a:latin typeface="Bebas Neue Bold" panose="020B0606020202050201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58AFBA4-2E9D-4903-9D48-70F0251D86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AA3FF77E-04BD-4271-9F39-50DF378C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Bebas Neue Bold" panose="020B0606020202050201" pitchFamily="34" charset="-52"/>
              </a:rPr>
              <a:t>Согласно поручениям </a:t>
            </a:r>
            <a:br>
              <a:rPr lang="ru-RU" b="1">
                <a:latin typeface="Bebas Neue Bold" panose="020B0606020202050201" pitchFamily="34" charset="-52"/>
              </a:rPr>
            </a:br>
            <a:r>
              <a:rPr lang="ru-RU" b="1">
                <a:latin typeface="Bebas Neue Bold" panose="020B0606020202050201" pitchFamily="34" charset="-52"/>
              </a:rPr>
              <a:t>президента российской федерации   </a:t>
            </a:r>
            <a:endParaRPr lang="ru-RU" b="1" dirty="0">
              <a:latin typeface="Bebas Neue Bold" panose="020B0606020202050201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2C11907-B907-4364-98B3-8A77832AD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B9B2EE0-C792-4F4D-8A9C-B2766843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>
              <a:defRPr/>
            </a:pPr>
            <a:r>
              <a:rPr lang="ru-RU" sz="4000">
                <a:solidFill>
                  <a:schemeClr val="tx1"/>
                </a:solidFill>
                <a:latin typeface="Bebas Neue Bold" panose="020B0606020202050201" pitchFamily="34" charset="-52"/>
              </a:rPr>
              <a:t>контроль за расходованием средств субвенций федерального бюджета с использованием егиссо</a:t>
            </a:r>
            <a:endParaRPr lang="ru-RU" sz="4000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6198395-2CCC-4B62-B725-D3C2A52A2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A81AF1DB-784C-4B88-8964-D738ADFB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4BA7808-E14F-487A-935C-CBBA9D4A6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32D62D55-8DE0-4CE5-924D-DA19E685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5FFA80-BAAE-4673-AC49-D769B1824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70A9C35-A9A7-4FE4-B174-37FE93A3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ebas Neue Bold" panose="020B0606020202050201" pitchFamily="34" charset="-52"/>
              </a:rPr>
              <a:t>Подсистема установления выплат</a:t>
            </a:r>
            <a:endParaRPr lang="ru-RU" sz="3100" dirty="0">
              <a:latin typeface="Bebas Neue Bold" panose="020B0606020202050201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076D5A-AE34-48E5-88BA-DB84CD848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46</Words>
  <Application>Microsoft Office PowerPoint</Application>
  <PresentationFormat>Произвольный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Цели и задачи ЕГИССО</vt:lpstr>
      <vt:lpstr>Функционал ЕГИССО</vt:lpstr>
      <vt:lpstr>РЕАЛИЗОВАНО на 1 января 2019 ГОДа</vt:lpstr>
      <vt:lpstr>Согласно поручениям  президента российской федерации   </vt:lpstr>
      <vt:lpstr>контроль за расходованием средств субвенций федерального бюджета с использованием егиссо</vt:lpstr>
      <vt:lpstr>Презентация PowerPoint</vt:lpstr>
      <vt:lpstr>Презентация PowerPoint</vt:lpstr>
      <vt:lpstr>Подсистема установления выплат</vt:lpstr>
      <vt:lpstr>Запланированные в 2019 году мероприятия</vt:lpstr>
      <vt:lpstr>Презентация PowerPoint</vt:lpstr>
      <vt:lpstr>ФГИС ФРИ: реализовано в 2018 году </vt:lpstr>
      <vt:lpstr>ФГИС ФРИ:  задачи на 2019 год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Мусиенко</dc:creator>
  <cp:lastModifiedBy>Ламанова Ольга Александровна</cp:lastModifiedBy>
  <cp:revision>2</cp:revision>
  <dcterms:created xsi:type="dcterms:W3CDTF">2019-04-23T05:53:47Z</dcterms:created>
  <dcterms:modified xsi:type="dcterms:W3CDTF">2019-05-07T10:04:22Z</dcterms:modified>
</cp:coreProperties>
</file>