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hart>
    <c:title>
      <c:tx>
        <c:rich>
          <a:bodyPr/>
          <a:lstStyle/>
          <a:p>
            <a:pPr>
              <a:defRPr sz="2000"/>
            </a:pPr>
            <a:r>
              <a:rPr lang="ru-RU" sz="2000" dirty="0"/>
              <a:t>Еженедельная статистика по </a:t>
            </a:r>
            <a:r>
              <a:rPr lang="ru-RU" sz="2000" dirty="0" smtClean="0"/>
              <a:t>вакцинации населения </a:t>
            </a:r>
            <a:r>
              <a:rPr lang="ru-RU" sz="2000" dirty="0"/>
              <a:t>от </a:t>
            </a:r>
            <a:r>
              <a:rPr lang="en-US" sz="2000" dirty="0"/>
              <a:t>covid-19 </a:t>
            </a:r>
            <a:r>
              <a:rPr lang="ru-RU" sz="2000" dirty="0"/>
              <a:t>в Нижнесергинской ЦРБ</a:t>
            </a:r>
          </a:p>
        </c:rich>
      </c:tx>
      <c:layout>
        <c:manualLayout>
          <c:xMode val="edge"/>
          <c:yMode val="edge"/>
          <c:x val="0.13912240203763368"/>
          <c:y val="2.6217080132385839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1.6033572027350496E-2"/>
          <c:y val="0.19814642688280112"/>
          <c:w val="0.96793285594529899"/>
          <c:h val="0.68502611466942953"/>
        </c:manualLayout>
      </c:layout>
      <c:lineChart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 компонент 1281 человек</c:v>
                </c:pt>
              </c:strCache>
            </c:strRef>
          </c:tx>
          <c:marker>
            <c:symbol val="none"/>
          </c:marker>
          <c:cat>
            <c:strRef>
              <c:f>Лист1!$A$2:$A$11</c:f>
              <c:strCache>
                <c:ptCount val="10"/>
                <c:pt idx="0">
                  <c:v>6 февраля</c:v>
                </c:pt>
                <c:pt idx="1">
                  <c:v>25 февраля</c:v>
                </c:pt>
                <c:pt idx="2">
                  <c:v>4 марта</c:v>
                </c:pt>
                <c:pt idx="3">
                  <c:v>11 марта </c:v>
                </c:pt>
                <c:pt idx="4">
                  <c:v>18 матра</c:v>
                </c:pt>
                <c:pt idx="5">
                  <c:v>25 марта</c:v>
                </c:pt>
                <c:pt idx="6">
                  <c:v>1 апреля</c:v>
                </c:pt>
                <c:pt idx="7">
                  <c:v>6 апреля</c:v>
                </c:pt>
                <c:pt idx="8">
                  <c:v>16 апреля</c:v>
                </c:pt>
                <c:pt idx="9">
                  <c:v>27 апреля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2">
                  <c:v>151</c:v>
                </c:pt>
                <c:pt idx="3">
                  <c:v>502</c:v>
                </c:pt>
                <c:pt idx="4">
                  <c:v>682</c:v>
                </c:pt>
                <c:pt idx="5">
                  <c:v>814</c:v>
                </c:pt>
                <c:pt idx="6">
                  <c:v>820</c:v>
                </c:pt>
                <c:pt idx="7">
                  <c:v>820</c:v>
                </c:pt>
                <c:pt idx="8">
                  <c:v>917</c:v>
                </c:pt>
                <c:pt idx="9">
                  <c:v>1281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1 компонент 2598 человек</c:v>
                </c:pt>
              </c:strCache>
            </c:strRef>
          </c:tx>
          <c:marker>
            <c:symbol val="none"/>
          </c:marker>
          <c:cat>
            <c:strRef>
              <c:f>Лист1!$A$2:$A$11</c:f>
              <c:strCache>
                <c:ptCount val="10"/>
                <c:pt idx="0">
                  <c:v>6 февраля</c:v>
                </c:pt>
                <c:pt idx="1">
                  <c:v>25 февраля</c:v>
                </c:pt>
                <c:pt idx="2">
                  <c:v>4 марта</c:v>
                </c:pt>
                <c:pt idx="3">
                  <c:v>11 марта </c:v>
                </c:pt>
                <c:pt idx="4">
                  <c:v>18 матра</c:v>
                </c:pt>
                <c:pt idx="5">
                  <c:v>25 марта</c:v>
                </c:pt>
                <c:pt idx="6">
                  <c:v>1 апреля</c:v>
                </c:pt>
                <c:pt idx="7">
                  <c:v>6 апреля</c:v>
                </c:pt>
                <c:pt idx="8">
                  <c:v>16 апреля</c:v>
                </c:pt>
                <c:pt idx="9">
                  <c:v>27 апреля</c:v>
                </c:pt>
              </c:strCache>
            </c:strRef>
          </c:cat>
          <c:val>
            <c:numRef>
              <c:f>Лист1!$C$2:$C$11</c:f>
              <c:numCache>
                <c:formatCode>General</c:formatCode>
                <c:ptCount val="10"/>
                <c:pt idx="0">
                  <c:v>114</c:v>
                </c:pt>
                <c:pt idx="1">
                  <c:v>689</c:v>
                </c:pt>
                <c:pt idx="2">
                  <c:v>817</c:v>
                </c:pt>
                <c:pt idx="3">
                  <c:v>820</c:v>
                </c:pt>
                <c:pt idx="4">
                  <c:v>820</c:v>
                </c:pt>
                <c:pt idx="5">
                  <c:v>880</c:v>
                </c:pt>
                <c:pt idx="6">
                  <c:v>1281</c:v>
                </c:pt>
                <c:pt idx="7">
                  <c:v>1320</c:v>
                </c:pt>
                <c:pt idx="8">
                  <c:v>2065</c:v>
                </c:pt>
                <c:pt idx="9">
                  <c:v>2598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66056960"/>
        <c:axId val="66058496"/>
      </c:lineChart>
      <c:catAx>
        <c:axId val="660569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66058496"/>
        <c:crosses val="autoZero"/>
        <c:auto val="1"/>
        <c:lblAlgn val="ctr"/>
        <c:lblOffset val="100"/>
        <c:noMultiLvlLbl val="0"/>
      </c:catAx>
      <c:valAx>
        <c:axId val="6605849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66056960"/>
        <c:crosses val="autoZero"/>
        <c:crossBetween val="between"/>
      </c:valAx>
    </c:plotArea>
    <c:legend>
      <c:legendPos val="t"/>
      <c:layout/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27.04.2021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27.04.2021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27.04.2021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27.04.2021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27.04.2021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27.04.2021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27.04.2021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27.04.2021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27.04.2021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27.04.2021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27.04.2021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27.04.2021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537842580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82181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30</TotalTime>
  <Words>10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Открытая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User2</cp:lastModifiedBy>
  <cp:revision>9</cp:revision>
  <dcterms:modified xsi:type="dcterms:W3CDTF">2021-04-27T09:47:24Z</dcterms:modified>
</cp:coreProperties>
</file>