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7.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p:scale>
          <a:sx n="50" d="100"/>
          <a:sy n="50" d="100"/>
        </p:scale>
        <p:origin x="-76" y="-92"/>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24146" y="1931537"/>
        <a:ext cx="2040308" cy="1192408"/>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70488" y="3170245"/>
        <a:ext cx="1782913" cy="683393"/>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23118" y="2296887"/>
        <a:ext cx="3194456" cy="1252886"/>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8722" y="1439794"/>
        <a:ext cx="1944162" cy="910313"/>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98060" y="1949145"/>
        <a:ext cx="1812866" cy="1252886"/>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95982" y="3388412"/>
        <a:ext cx="1782913" cy="683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11/16/2018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11/16/2018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150913</TotalTime>
  <Words>6273</Words>
  <Application>Microsoft Office PowerPoint</Application>
  <PresentationFormat>Произвольный</PresentationFormat>
  <Paragraphs>798</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User</cp:lastModifiedBy>
  <cp:revision>4543</cp:revision>
  <cp:lastPrinted>2018-03-28T16:34:44Z</cp:lastPrinted>
  <dcterms:created xsi:type="dcterms:W3CDTF">2010-08-23T12:41:44Z</dcterms:created>
  <dcterms:modified xsi:type="dcterms:W3CDTF">2018-11-16T08:44:22Z</dcterms:modified>
</cp:coreProperties>
</file>