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51" r:id="rId2"/>
    <p:sldMasterId id="2147483749" r:id="rId3"/>
    <p:sldMasterId id="2147483759" r:id="rId4"/>
  </p:sldMasterIdLst>
  <p:notesMasterIdLst>
    <p:notesMasterId r:id="rId39"/>
  </p:notesMasterIdLst>
  <p:sldIdLst>
    <p:sldId id="260" r:id="rId5"/>
    <p:sldId id="292" r:id="rId6"/>
    <p:sldId id="294" r:id="rId7"/>
    <p:sldId id="258" r:id="rId8"/>
    <p:sldId id="295" r:id="rId9"/>
    <p:sldId id="297" r:id="rId10"/>
    <p:sldId id="296" r:id="rId11"/>
    <p:sldId id="304" r:id="rId12"/>
    <p:sldId id="305" r:id="rId13"/>
    <p:sldId id="306" r:id="rId14"/>
    <p:sldId id="282" r:id="rId15"/>
    <p:sldId id="303" r:id="rId16"/>
    <p:sldId id="280" r:id="rId17"/>
    <p:sldId id="307" r:id="rId18"/>
    <p:sldId id="275" r:id="rId19"/>
    <p:sldId id="276" r:id="rId20"/>
    <p:sldId id="272" r:id="rId21"/>
    <p:sldId id="273" r:id="rId22"/>
    <p:sldId id="274" r:id="rId23"/>
    <p:sldId id="277" r:id="rId24"/>
    <p:sldId id="278" r:id="rId25"/>
    <p:sldId id="271" r:id="rId26"/>
    <p:sldId id="270" r:id="rId27"/>
    <p:sldId id="289" r:id="rId28"/>
    <p:sldId id="299" r:id="rId29"/>
    <p:sldId id="308" r:id="rId30"/>
    <p:sldId id="298" r:id="rId31"/>
    <p:sldId id="301" r:id="rId32"/>
    <p:sldId id="302" r:id="rId33"/>
    <p:sldId id="265" r:id="rId34"/>
    <p:sldId id="263" r:id="rId35"/>
    <p:sldId id="268" r:id="rId36"/>
    <p:sldId id="266" r:id="rId37"/>
    <p:sldId id="290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C1FFCB"/>
    <a:srgbClr val="D2F51A"/>
    <a:srgbClr val="20A138"/>
    <a:srgbClr val="0189CF"/>
    <a:srgbClr val="46C432"/>
    <a:srgbClr val="03A5E0"/>
    <a:srgbClr val="DEF918"/>
    <a:srgbClr val="24F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B578F-81E9-45A6-A274-519F4F95C2D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6D636-58B8-49D7-9823-30213DD1D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2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18EF80-BAF6-D349-96DB-1B76300658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5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08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18EF80-BAF6-D349-96DB-1B76300658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6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28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43" y="292534"/>
            <a:ext cx="822038" cy="5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2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4C47-499F-40F9-A622-0F049D07E20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FC0-D4A2-46A7-95EA-0B3B81EFD1AD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54571"/>
            <a:ext cx="1219305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3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4C47-499F-40F9-A622-0F049D07E20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FC0-D4A2-46A7-95EA-0B3B81EFD1AD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54571"/>
            <a:ext cx="1219305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74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4C47-499F-40F9-A622-0F049D07E20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FC0-D4A2-46A7-95EA-0B3B81EFD1AD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54571"/>
            <a:ext cx="1219305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94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4C47-499F-40F9-A622-0F049D07E20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FC0-D4A2-46A7-95EA-0B3B81EFD1AD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54571"/>
            <a:ext cx="1219305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3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4C47-499F-40F9-A622-0F049D07E20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FC0-D4A2-46A7-95EA-0B3B81EFD1AD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54571"/>
            <a:ext cx="1219305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2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4C47-499F-40F9-A622-0F049D07E20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FC0-D4A2-46A7-95EA-0B3B81EFD1A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54571"/>
            <a:ext cx="1219305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86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4C47-499F-40F9-A622-0F049D07E20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FC0-D4A2-46A7-95EA-0B3B81EFD1A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54571"/>
            <a:ext cx="1219305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82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65242" y="248707"/>
            <a:ext cx="7061518" cy="680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54571"/>
            <a:ext cx="1219305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20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54571"/>
            <a:ext cx="1219305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0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43" y="292534"/>
            <a:ext cx="822038" cy="5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4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43" y="292534"/>
            <a:ext cx="822038" cy="5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52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43" y="292534"/>
            <a:ext cx="822038" cy="5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0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-M00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1568611" y="6569968"/>
            <a:ext cx="66601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0D8475-D20F-4948-89AA-2FD840D076F6}" type="slidenum">
              <a:rPr lang="ru-RU" b="1" kern="0">
                <a:solidFill>
                  <a:srgbClr val="008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0" dirty="0">
              <a:solidFill>
                <a:srgbClr val="008000"/>
              </a:solidFill>
            </a:endParaRPr>
          </a:p>
        </p:txBody>
      </p:sp>
      <p:sp>
        <p:nvSpPr>
          <p:cNvPr id="3" name="Скругленный прямоугольник 2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67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-M00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1568611" y="6569968"/>
            <a:ext cx="66601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0D8475-D20F-4948-89AA-2FD840D076F6}" type="slidenum">
              <a:rPr lang="ru-RU" b="1" kern="0">
                <a:solidFill>
                  <a:srgbClr val="008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0" dirty="0">
              <a:solidFill>
                <a:srgbClr val="008000"/>
              </a:solidFill>
            </a:endParaRPr>
          </a:p>
        </p:txBody>
      </p:sp>
      <p:sp>
        <p:nvSpPr>
          <p:cNvPr id="17" name="Скругленный прямоугольник 16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26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1568611" y="6569968"/>
            <a:ext cx="66601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0D8475-D20F-4948-89AA-2FD840D076F6}" type="slidenum">
              <a:rPr lang="ru-RU" b="1" kern="0">
                <a:solidFill>
                  <a:srgbClr val="008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0" dirty="0">
              <a:solidFill>
                <a:srgbClr val="008000"/>
              </a:solidFill>
            </a:endParaRPr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1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1568611" y="6569968"/>
            <a:ext cx="66601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0D8475-D20F-4948-89AA-2FD840D076F6}" type="slidenum">
              <a:rPr lang="ru-RU" b="1" kern="0">
                <a:solidFill>
                  <a:srgbClr val="008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0" dirty="0">
              <a:solidFill>
                <a:srgbClr val="008000"/>
              </a:solidFill>
            </a:endParaRPr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76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1568611" y="6569968"/>
            <a:ext cx="66601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0D8475-D20F-4948-89AA-2FD840D076F6}" type="slidenum">
              <a:rPr lang="ru-RU" b="1" kern="0">
                <a:solidFill>
                  <a:srgbClr val="008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0" dirty="0">
              <a:solidFill>
                <a:srgbClr val="008000"/>
              </a:solidFill>
            </a:endParaRPr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880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1568611" y="6569968"/>
            <a:ext cx="66601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0D8475-D20F-4948-89AA-2FD840D076F6}" type="slidenum">
              <a:rPr lang="ru-RU" b="1" kern="0">
                <a:solidFill>
                  <a:srgbClr val="008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0" dirty="0">
              <a:solidFill>
                <a:srgbClr val="008000"/>
              </a:solidFill>
            </a:endParaRPr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20" name="Прямоугольник 19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286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1568611" y="6569968"/>
            <a:ext cx="66601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0D8475-D20F-4948-89AA-2FD840D076F6}" type="slidenum">
              <a:rPr lang="ru-RU" b="1" kern="0">
                <a:solidFill>
                  <a:srgbClr val="008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0" dirty="0">
              <a:solidFill>
                <a:srgbClr val="008000"/>
              </a:solidFill>
            </a:endParaRPr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85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1568611" y="6569968"/>
            <a:ext cx="66601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0D8475-D20F-4948-89AA-2FD840D076F6}" type="slidenum">
              <a:rPr lang="ru-RU" b="1" kern="0">
                <a:solidFill>
                  <a:srgbClr val="008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0" dirty="0">
              <a:solidFill>
                <a:srgbClr val="008000"/>
              </a:solidFill>
            </a:endParaRPr>
          </a:p>
        </p:txBody>
      </p:sp>
      <p:sp>
        <p:nvSpPr>
          <p:cNvPr id="3" name="Скругленный прямоугольник 2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22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54571"/>
            <a:ext cx="1219305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43" y="292534"/>
            <a:ext cx="822038" cy="5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5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43" y="292534"/>
            <a:ext cx="822038" cy="5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3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43" y="292534"/>
            <a:ext cx="822038" cy="5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43" y="292534"/>
            <a:ext cx="822038" cy="5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0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4C47-499F-40F9-A622-0F049D07E20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FC0-D4A2-46A7-95EA-0B3B81EFD1A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54571"/>
            <a:ext cx="1219305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9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4C47-499F-40F9-A622-0F049D07E20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FC0-D4A2-46A7-95EA-0B3B81EFD1AD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54571"/>
            <a:ext cx="1219305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54C47-499F-40F9-A622-0F049D07E20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4FC0-D4A2-46A7-95EA-0B3B81EFD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9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48" r:id="rId2"/>
    <p:sldLayoutId id="2147483727" r:id="rId3"/>
    <p:sldLayoutId id="2147483758" r:id="rId4"/>
    <p:sldLayoutId id="2147483756" r:id="rId5"/>
    <p:sldLayoutId id="2147483755" r:id="rId6"/>
    <p:sldLayoutId id="214748375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54C47-499F-40F9-A622-0F049D07E20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94FC0-D4A2-46A7-95EA-0B3B81EFD1A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9" y="54571"/>
            <a:ext cx="1219305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54C47-499F-40F9-A622-0F049D07E20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94FC0-D4A2-46A7-95EA-0B3B81EFD1A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3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 userDrawn="1"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28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87009"/>
            <a:ext cx="12192000" cy="1470991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76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37" y="117567"/>
            <a:ext cx="3077817" cy="7653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8349" y="2664823"/>
            <a:ext cx="9215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0A138"/>
                </a:solidFill>
              </a:rPr>
              <a:t>Цифровые решения группы СБЕР</a:t>
            </a:r>
            <a:endParaRPr lang="ru-RU" sz="4800" b="1" dirty="0">
              <a:solidFill>
                <a:srgbClr val="20A1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1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3" y="109329"/>
            <a:ext cx="1217233" cy="710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2026" y="210497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>
                <a:solidFill>
                  <a:srgbClr val="00B050"/>
                </a:solidFill>
                <a:latin typeface="Roboto"/>
              </a:rPr>
              <a:t>БиоСкуд</a:t>
            </a:r>
            <a:endParaRPr lang="ru-RU" sz="2400" b="1" dirty="0">
              <a:solidFill>
                <a:srgbClr val="00B050"/>
              </a:solidFill>
              <a:latin typeface="Roboto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AFFD4B7-8925-4A4D-9F2D-474621004C1B}"/>
              </a:ext>
            </a:extLst>
          </p:cNvPr>
          <p:cNvGrpSpPr/>
          <p:nvPr/>
        </p:nvGrpSpPr>
        <p:grpSpPr>
          <a:xfrm>
            <a:off x="409088" y="3122140"/>
            <a:ext cx="11432464" cy="3457167"/>
            <a:chOff x="307975" y="1916113"/>
            <a:chExt cx="10433050" cy="3975292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41254FB-B9BC-324C-B5EB-7E4D801F8EE9}"/>
                </a:ext>
              </a:extLst>
            </p:cNvPr>
            <p:cNvSpPr/>
            <p:nvPr/>
          </p:nvSpPr>
          <p:spPr>
            <a:xfrm>
              <a:off x="8983663" y="2659063"/>
              <a:ext cx="150812" cy="1438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448" tIns="66724" rIns="133448" bIns="66724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B38A862-8FFF-6A43-9AEF-A4C00DAC71B0}"/>
                </a:ext>
              </a:extLst>
            </p:cNvPr>
            <p:cNvCxnSpPr/>
            <p:nvPr/>
          </p:nvCxnSpPr>
          <p:spPr>
            <a:xfrm flipH="1">
              <a:off x="1676400" y="2813114"/>
              <a:ext cx="48768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F66BBD2A-359C-8A49-B37D-8D33AADD8A9F}"/>
                </a:ext>
              </a:extLst>
            </p:cNvPr>
            <p:cNvCxnSpPr/>
            <p:nvPr/>
          </p:nvCxnSpPr>
          <p:spPr>
            <a:xfrm flipH="1">
              <a:off x="6183313" y="2946464"/>
              <a:ext cx="569912" cy="433387"/>
            </a:xfrm>
            <a:prstGeom prst="line">
              <a:avLst/>
            </a:prstGeom>
            <a:ln w="12700">
              <a:solidFill>
                <a:srgbClr val="009AA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C6D41D4C-E92D-874E-9EA0-D8A2C85FE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8288" y="4959350"/>
              <a:ext cx="2682875" cy="36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Время на проход</a:t>
              </a:r>
              <a:r>
                <a:rPr kumimoji="0" lang="en-US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6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,5</a:t>
              </a:r>
              <a:r>
                <a:rPr kumimoji="0" lang="en-US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сек.</a:t>
              </a: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5E3CB880-C9B6-7F4C-93E9-85AC550E86AE}"/>
                </a:ext>
              </a:extLst>
            </p:cNvPr>
            <p:cNvCxnSpPr>
              <a:cxnSpLocks/>
            </p:cNvCxnSpPr>
            <p:nvPr/>
          </p:nvCxnSpPr>
          <p:spPr>
            <a:xfrm>
              <a:off x="1785938" y="4549775"/>
              <a:ext cx="7380287" cy="0"/>
            </a:xfrm>
            <a:prstGeom prst="line">
              <a:avLst/>
            </a:prstGeom>
            <a:ln w="1270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0D94A4B7-7D5C-B640-9F72-E38C1C136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975" y="4281488"/>
              <a:ext cx="1627188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Дистанция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от</a:t>
              </a:r>
              <a:r>
                <a:rPr kumimoji="0" lang="en-US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очереди</a:t>
              </a: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до турникета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,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5-</a:t>
              </a:r>
              <a:r>
                <a:rPr kumimoji="0" lang="en-US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метра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0CB1487-D7A6-C744-A57C-D95D0181C042}"/>
                </a:ext>
              </a:extLst>
            </p:cNvPr>
            <p:cNvCxnSpPr/>
            <p:nvPr/>
          </p:nvCxnSpPr>
          <p:spPr>
            <a:xfrm flipH="1">
              <a:off x="6637338" y="3911600"/>
              <a:ext cx="0" cy="995363"/>
            </a:xfrm>
            <a:prstGeom prst="line">
              <a:avLst/>
            </a:prstGeom>
            <a:ln w="12700">
              <a:solidFill>
                <a:srgbClr val="009A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B47B68C5-0DC1-884F-AF99-BB339DD47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050" y="1928813"/>
              <a:ext cx="6318250" cy="57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Система фиксирует лицо приближающегося к турникету человека </a:t>
              </a:r>
              <a:endPara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со скоростью от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15 до 30 </a:t>
              </a: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раз в секунду</a:t>
              </a:r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EBABD9FB-6AAE-444D-B0B8-C93654160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600" y="5311775"/>
              <a:ext cx="9115425" cy="57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За время подхода к турникету и прохождения проверки документа система более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100 раз</a:t>
              </a:r>
              <a:endPara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сравнивает лицо человека</a:t>
              </a:r>
              <a:r>
                <a:rPr kumimoji="0" lang="en-US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с базой </a:t>
              </a:r>
              <a:r>
                <a:rPr kumimoji="0" lang="ru-RU" alt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и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однозначно идентифицирует посетителя</a:t>
              </a:r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328368D3-9766-F044-86FC-B105A6456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7338" y="2768478"/>
              <a:ext cx="1243012" cy="40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до 30 </a:t>
              </a:r>
              <a:r>
                <a:rPr kumimoji="0" lang="en-US" alt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FPS</a:t>
              </a:r>
              <a:endPara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6AB18804-E2D6-CD41-9B05-2791D8D06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5800" y="4248150"/>
              <a:ext cx="2254250" cy="36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Подход к турникету</a:t>
              </a:r>
              <a:r>
                <a:rPr kumimoji="0" lang="en-US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2 сек.</a:t>
              </a:r>
            </a:p>
          </p:txBody>
        </p:sp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id="{42EF4C22-F612-4642-88D1-D72EC80B6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2913" y="4248150"/>
              <a:ext cx="2517775" cy="36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Считывание носителя</a:t>
              </a:r>
              <a:r>
                <a:rPr kumimoji="0" lang="en-US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2,5 сек.</a:t>
              </a: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82E6A818-D22E-6B4B-AE9D-E47FEABB0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8300" y="4248150"/>
              <a:ext cx="2520950" cy="36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Проход через турникет</a:t>
              </a:r>
              <a:r>
                <a:rPr kumimoji="0" lang="en-US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2 сек.</a:t>
              </a:r>
            </a:p>
          </p:txBody>
        </p:sp>
        <p:sp>
          <p:nvSpPr>
            <p:cNvPr id="23" name="Правая фигурная скобка 25">
              <a:extLst>
                <a:ext uri="{FF2B5EF4-FFF2-40B4-BE49-F238E27FC236}">
                  <a16:creationId xmlns:a16="http://schemas.microsoft.com/office/drawing/2014/main" id="{87840DDB-C528-434D-82BB-80F40F8DA491}"/>
                </a:ext>
              </a:extLst>
            </p:cNvPr>
            <p:cNvSpPr/>
            <p:nvPr/>
          </p:nvSpPr>
          <p:spPr>
            <a:xfrm rot="5400000">
              <a:off x="4083050" y="2797175"/>
              <a:ext cx="449263" cy="4659313"/>
            </a:xfrm>
            <a:prstGeom prst="rightBrace">
              <a:avLst>
                <a:gd name="adj1" fmla="val 27997"/>
                <a:gd name="adj2" fmla="val 49694"/>
              </a:avLst>
            </a:prstGeom>
            <a:ln w="12700">
              <a:solidFill>
                <a:srgbClr val="009A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33448" tIns="66724" rIns="133448" bIns="66724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94DA5ED8-983E-534B-82EF-BD5E5F4D8984}"/>
                </a:ext>
              </a:extLst>
            </p:cNvPr>
            <p:cNvCxnSpPr/>
            <p:nvPr/>
          </p:nvCxnSpPr>
          <p:spPr>
            <a:xfrm flipH="1">
              <a:off x="1978025" y="3932238"/>
              <a:ext cx="0" cy="995362"/>
            </a:xfrm>
            <a:prstGeom prst="line">
              <a:avLst/>
            </a:prstGeom>
            <a:ln w="12700">
              <a:solidFill>
                <a:srgbClr val="009A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7">
              <a:extLst>
                <a:ext uri="{FF2B5EF4-FFF2-40B4-BE49-F238E27FC236}">
                  <a16:creationId xmlns:a16="http://schemas.microsoft.com/office/drawing/2014/main" id="{D7C07086-27FE-5B45-9058-0E82693FF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013" y="3253359"/>
              <a:ext cx="628650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8B4067E5-A797-D64B-9E6A-B7A32229D1FF}"/>
                </a:ext>
              </a:extLst>
            </p:cNvPr>
            <p:cNvSpPr/>
            <p:nvPr/>
          </p:nvSpPr>
          <p:spPr>
            <a:xfrm rot="534303">
              <a:off x="5689600" y="3720084"/>
              <a:ext cx="147638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448" tIns="66724" rIns="133448" bIns="66724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Группа 96">
              <a:extLst>
                <a:ext uri="{FF2B5EF4-FFF2-40B4-BE49-F238E27FC236}">
                  <a16:creationId xmlns:a16="http://schemas.microsoft.com/office/drawing/2014/main" id="{8E9358E9-5993-1845-86ED-E4B1F97F3D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086" y="3253336"/>
              <a:ext cx="1277514" cy="1014447"/>
              <a:chOff x="588097" y="3689914"/>
              <a:chExt cx="1317392" cy="1015169"/>
            </a:xfrm>
          </p:grpSpPr>
          <p:grpSp>
            <p:nvGrpSpPr>
              <p:cNvPr id="84" name="Группа 83">
                <a:extLst>
                  <a:ext uri="{FF2B5EF4-FFF2-40B4-BE49-F238E27FC236}">
                    <a16:creationId xmlns:a16="http://schemas.microsoft.com/office/drawing/2014/main" id="{228458F1-5D70-7144-9784-35AFB80B23D5}"/>
                  </a:ext>
                </a:extLst>
              </p:cNvPr>
              <p:cNvGrpSpPr/>
              <p:nvPr/>
            </p:nvGrpSpPr>
            <p:grpSpPr>
              <a:xfrm>
                <a:off x="1380282" y="3689914"/>
                <a:ext cx="525207" cy="1015157"/>
                <a:chOff x="811213" y="2606159"/>
                <a:chExt cx="501650" cy="1133497"/>
              </a:xfrm>
              <a:solidFill>
                <a:schemeClr val="bg1"/>
              </a:solidFill>
            </p:grpSpPr>
            <p:sp>
              <p:nvSpPr>
                <p:cNvPr id="91" name="Oval 5">
                  <a:extLst>
                    <a:ext uri="{FF2B5EF4-FFF2-40B4-BE49-F238E27FC236}">
                      <a16:creationId xmlns:a16="http://schemas.microsoft.com/office/drawing/2014/main" id="{CDB75C4E-6D39-3B48-84D7-EB5E44455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2025" y="2606159"/>
                  <a:ext cx="192088" cy="185738"/>
                </a:xfrm>
                <a:prstGeom prst="ellipse">
                  <a:avLst/>
                </a:prstGeom>
                <a:grpFill/>
                <a:ln w="31750" cap="rnd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2" name="Freeform 6">
                  <a:extLst>
                    <a:ext uri="{FF2B5EF4-FFF2-40B4-BE49-F238E27FC236}">
                      <a16:creationId xmlns:a16="http://schemas.microsoft.com/office/drawing/2014/main" id="{1EA5458B-51A8-1945-B268-3E174B14EA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213" y="2831606"/>
                  <a:ext cx="501650" cy="908050"/>
                </a:xfrm>
                <a:custGeom>
                  <a:avLst/>
                  <a:gdLst>
                    <a:gd name="T0" fmla="*/ 35 w 63"/>
                    <a:gd name="T1" fmla="*/ 1 h 117"/>
                    <a:gd name="T2" fmla="*/ 26 w 63"/>
                    <a:gd name="T3" fmla="*/ 1 h 117"/>
                    <a:gd name="T4" fmla="*/ 1 w 63"/>
                    <a:gd name="T5" fmla="*/ 45 h 117"/>
                    <a:gd name="T6" fmla="*/ 13 w 63"/>
                    <a:gd name="T7" fmla="*/ 45 h 117"/>
                    <a:gd name="T8" fmla="*/ 17 w 63"/>
                    <a:gd name="T9" fmla="*/ 21 h 117"/>
                    <a:gd name="T10" fmla="*/ 17 w 63"/>
                    <a:gd name="T11" fmla="*/ 47 h 117"/>
                    <a:gd name="T12" fmla="*/ 17 w 63"/>
                    <a:gd name="T13" fmla="*/ 47 h 117"/>
                    <a:gd name="T14" fmla="*/ 17 w 63"/>
                    <a:gd name="T15" fmla="*/ 48 h 117"/>
                    <a:gd name="T16" fmla="*/ 16 w 63"/>
                    <a:gd name="T17" fmla="*/ 108 h 117"/>
                    <a:gd name="T18" fmla="*/ 29 w 63"/>
                    <a:gd name="T19" fmla="*/ 108 h 117"/>
                    <a:gd name="T20" fmla="*/ 30 w 63"/>
                    <a:gd name="T21" fmla="*/ 61 h 117"/>
                    <a:gd name="T22" fmla="*/ 32 w 63"/>
                    <a:gd name="T23" fmla="*/ 61 h 117"/>
                    <a:gd name="T24" fmla="*/ 33 w 63"/>
                    <a:gd name="T25" fmla="*/ 108 h 117"/>
                    <a:gd name="T26" fmla="*/ 47 w 63"/>
                    <a:gd name="T27" fmla="*/ 108 h 117"/>
                    <a:gd name="T28" fmla="*/ 46 w 63"/>
                    <a:gd name="T29" fmla="*/ 48 h 117"/>
                    <a:gd name="T30" fmla="*/ 46 w 63"/>
                    <a:gd name="T31" fmla="*/ 46 h 117"/>
                    <a:gd name="T32" fmla="*/ 46 w 63"/>
                    <a:gd name="T33" fmla="*/ 20 h 117"/>
                    <a:gd name="T34" fmla="*/ 49 w 63"/>
                    <a:gd name="T35" fmla="*/ 45 h 117"/>
                    <a:gd name="T36" fmla="*/ 61 w 63"/>
                    <a:gd name="T37" fmla="*/ 45 h 117"/>
                    <a:gd name="T38" fmla="*/ 35 w 63"/>
                    <a:gd name="T39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3" h="117">
                      <a:moveTo>
                        <a:pt x="35" y="1"/>
                      </a:moveTo>
                      <a:cubicBezTo>
                        <a:pt x="32" y="0"/>
                        <a:pt x="29" y="1"/>
                        <a:pt x="26" y="1"/>
                      </a:cubicBezTo>
                      <a:cubicBezTo>
                        <a:pt x="6" y="4"/>
                        <a:pt x="0" y="27"/>
                        <a:pt x="1" y="45"/>
                      </a:cubicBezTo>
                      <a:cubicBezTo>
                        <a:pt x="2" y="52"/>
                        <a:pt x="14" y="52"/>
                        <a:pt x="13" y="45"/>
                      </a:cubicBezTo>
                      <a:cubicBezTo>
                        <a:pt x="13" y="38"/>
                        <a:pt x="13" y="28"/>
                        <a:pt x="17" y="21"/>
                      </a:cubicBezTo>
                      <a:cubicBezTo>
                        <a:pt x="17" y="30"/>
                        <a:pt x="17" y="38"/>
                        <a:pt x="17" y="47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7" y="68"/>
                        <a:pt x="16" y="88"/>
                        <a:pt x="16" y="108"/>
                      </a:cubicBezTo>
                      <a:cubicBezTo>
                        <a:pt x="15" y="117"/>
                        <a:pt x="29" y="117"/>
                        <a:pt x="29" y="108"/>
                      </a:cubicBezTo>
                      <a:cubicBezTo>
                        <a:pt x="30" y="92"/>
                        <a:pt x="30" y="77"/>
                        <a:pt x="30" y="61"/>
                      </a:cubicBezTo>
                      <a:cubicBezTo>
                        <a:pt x="31" y="61"/>
                        <a:pt x="32" y="61"/>
                        <a:pt x="32" y="61"/>
                      </a:cubicBezTo>
                      <a:cubicBezTo>
                        <a:pt x="32" y="77"/>
                        <a:pt x="32" y="92"/>
                        <a:pt x="33" y="108"/>
                      </a:cubicBezTo>
                      <a:cubicBezTo>
                        <a:pt x="33" y="117"/>
                        <a:pt x="47" y="117"/>
                        <a:pt x="47" y="108"/>
                      </a:cubicBezTo>
                      <a:cubicBezTo>
                        <a:pt x="46" y="88"/>
                        <a:pt x="46" y="68"/>
                        <a:pt x="46" y="48"/>
                      </a:cubicBezTo>
                      <a:cubicBezTo>
                        <a:pt x="46" y="47"/>
                        <a:pt x="46" y="47"/>
                        <a:pt x="46" y="46"/>
                      </a:cubicBezTo>
                      <a:cubicBezTo>
                        <a:pt x="46" y="37"/>
                        <a:pt x="45" y="29"/>
                        <a:pt x="46" y="20"/>
                      </a:cubicBezTo>
                      <a:cubicBezTo>
                        <a:pt x="50" y="27"/>
                        <a:pt x="50" y="38"/>
                        <a:pt x="49" y="45"/>
                      </a:cubicBezTo>
                      <a:cubicBezTo>
                        <a:pt x="49" y="52"/>
                        <a:pt x="61" y="52"/>
                        <a:pt x="61" y="45"/>
                      </a:cubicBezTo>
                      <a:cubicBezTo>
                        <a:pt x="63" y="26"/>
                        <a:pt x="56" y="3"/>
                        <a:pt x="35" y="1"/>
                      </a:cubicBezTo>
                      <a:close/>
                    </a:path>
                  </a:pathLst>
                </a:custGeom>
                <a:grpFill/>
                <a:ln w="31750" cap="rnd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85" name="Группа 84">
                <a:extLst>
                  <a:ext uri="{FF2B5EF4-FFF2-40B4-BE49-F238E27FC236}">
                    <a16:creationId xmlns:a16="http://schemas.microsoft.com/office/drawing/2014/main" id="{A86F0A05-F847-E34D-B3C9-FAC7F2561324}"/>
                  </a:ext>
                </a:extLst>
              </p:cNvPr>
              <p:cNvGrpSpPr/>
              <p:nvPr/>
            </p:nvGrpSpPr>
            <p:grpSpPr>
              <a:xfrm>
                <a:off x="948234" y="3689915"/>
                <a:ext cx="525207" cy="1015139"/>
                <a:chOff x="811213" y="2606158"/>
                <a:chExt cx="501650" cy="1133479"/>
              </a:xfrm>
              <a:solidFill>
                <a:schemeClr val="bg1"/>
              </a:solidFill>
            </p:grpSpPr>
            <p:sp>
              <p:nvSpPr>
                <p:cNvPr id="89" name="Oval 5">
                  <a:extLst>
                    <a:ext uri="{FF2B5EF4-FFF2-40B4-BE49-F238E27FC236}">
                      <a16:creationId xmlns:a16="http://schemas.microsoft.com/office/drawing/2014/main" id="{43EB4F56-33A3-6E46-B657-E92D3BE3FF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2025" y="2606158"/>
                  <a:ext cx="192088" cy="185738"/>
                </a:xfrm>
                <a:prstGeom prst="ellipse">
                  <a:avLst/>
                </a:prstGeom>
                <a:grpFill/>
                <a:ln w="31750" cap="rnd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0" name="Freeform 6">
                  <a:extLst>
                    <a:ext uri="{FF2B5EF4-FFF2-40B4-BE49-F238E27FC236}">
                      <a16:creationId xmlns:a16="http://schemas.microsoft.com/office/drawing/2014/main" id="{9DC73C8C-4522-4345-9C91-6F9FC30FB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213" y="2831587"/>
                  <a:ext cx="501650" cy="908050"/>
                </a:xfrm>
                <a:custGeom>
                  <a:avLst/>
                  <a:gdLst>
                    <a:gd name="T0" fmla="*/ 35 w 63"/>
                    <a:gd name="T1" fmla="*/ 1 h 117"/>
                    <a:gd name="T2" fmla="*/ 26 w 63"/>
                    <a:gd name="T3" fmla="*/ 1 h 117"/>
                    <a:gd name="T4" fmla="*/ 1 w 63"/>
                    <a:gd name="T5" fmla="*/ 45 h 117"/>
                    <a:gd name="T6" fmla="*/ 13 w 63"/>
                    <a:gd name="T7" fmla="*/ 45 h 117"/>
                    <a:gd name="T8" fmla="*/ 17 w 63"/>
                    <a:gd name="T9" fmla="*/ 21 h 117"/>
                    <a:gd name="T10" fmla="*/ 17 w 63"/>
                    <a:gd name="T11" fmla="*/ 47 h 117"/>
                    <a:gd name="T12" fmla="*/ 17 w 63"/>
                    <a:gd name="T13" fmla="*/ 47 h 117"/>
                    <a:gd name="T14" fmla="*/ 17 w 63"/>
                    <a:gd name="T15" fmla="*/ 48 h 117"/>
                    <a:gd name="T16" fmla="*/ 16 w 63"/>
                    <a:gd name="T17" fmla="*/ 108 h 117"/>
                    <a:gd name="T18" fmla="*/ 29 w 63"/>
                    <a:gd name="T19" fmla="*/ 108 h 117"/>
                    <a:gd name="T20" fmla="*/ 30 w 63"/>
                    <a:gd name="T21" fmla="*/ 61 h 117"/>
                    <a:gd name="T22" fmla="*/ 32 w 63"/>
                    <a:gd name="T23" fmla="*/ 61 h 117"/>
                    <a:gd name="T24" fmla="*/ 33 w 63"/>
                    <a:gd name="T25" fmla="*/ 108 h 117"/>
                    <a:gd name="T26" fmla="*/ 47 w 63"/>
                    <a:gd name="T27" fmla="*/ 108 h 117"/>
                    <a:gd name="T28" fmla="*/ 46 w 63"/>
                    <a:gd name="T29" fmla="*/ 48 h 117"/>
                    <a:gd name="T30" fmla="*/ 46 w 63"/>
                    <a:gd name="T31" fmla="*/ 46 h 117"/>
                    <a:gd name="T32" fmla="*/ 46 w 63"/>
                    <a:gd name="T33" fmla="*/ 20 h 117"/>
                    <a:gd name="T34" fmla="*/ 49 w 63"/>
                    <a:gd name="T35" fmla="*/ 45 h 117"/>
                    <a:gd name="T36" fmla="*/ 61 w 63"/>
                    <a:gd name="T37" fmla="*/ 45 h 117"/>
                    <a:gd name="T38" fmla="*/ 35 w 63"/>
                    <a:gd name="T39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3" h="117">
                      <a:moveTo>
                        <a:pt x="35" y="1"/>
                      </a:moveTo>
                      <a:cubicBezTo>
                        <a:pt x="32" y="0"/>
                        <a:pt x="29" y="1"/>
                        <a:pt x="26" y="1"/>
                      </a:cubicBezTo>
                      <a:cubicBezTo>
                        <a:pt x="6" y="4"/>
                        <a:pt x="0" y="27"/>
                        <a:pt x="1" y="45"/>
                      </a:cubicBezTo>
                      <a:cubicBezTo>
                        <a:pt x="2" y="52"/>
                        <a:pt x="14" y="52"/>
                        <a:pt x="13" y="45"/>
                      </a:cubicBezTo>
                      <a:cubicBezTo>
                        <a:pt x="13" y="38"/>
                        <a:pt x="13" y="28"/>
                        <a:pt x="17" y="21"/>
                      </a:cubicBezTo>
                      <a:cubicBezTo>
                        <a:pt x="17" y="30"/>
                        <a:pt x="17" y="38"/>
                        <a:pt x="17" y="47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7" y="68"/>
                        <a:pt x="16" y="88"/>
                        <a:pt x="16" y="108"/>
                      </a:cubicBezTo>
                      <a:cubicBezTo>
                        <a:pt x="15" y="117"/>
                        <a:pt x="29" y="117"/>
                        <a:pt x="29" y="108"/>
                      </a:cubicBezTo>
                      <a:cubicBezTo>
                        <a:pt x="30" y="92"/>
                        <a:pt x="30" y="77"/>
                        <a:pt x="30" y="61"/>
                      </a:cubicBezTo>
                      <a:cubicBezTo>
                        <a:pt x="31" y="61"/>
                        <a:pt x="32" y="61"/>
                        <a:pt x="32" y="61"/>
                      </a:cubicBezTo>
                      <a:cubicBezTo>
                        <a:pt x="32" y="77"/>
                        <a:pt x="32" y="92"/>
                        <a:pt x="33" y="108"/>
                      </a:cubicBezTo>
                      <a:cubicBezTo>
                        <a:pt x="33" y="117"/>
                        <a:pt x="47" y="117"/>
                        <a:pt x="47" y="108"/>
                      </a:cubicBezTo>
                      <a:cubicBezTo>
                        <a:pt x="46" y="88"/>
                        <a:pt x="46" y="68"/>
                        <a:pt x="46" y="48"/>
                      </a:cubicBezTo>
                      <a:cubicBezTo>
                        <a:pt x="46" y="47"/>
                        <a:pt x="46" y="47"/>
                        <a:pt x="46" y="46"/>
                      </a:cubicBezTo>
                      <a:cubicBezTo>
                        <a:pt x="46" y="37"/>
                        <a:pt x="45" y="29"/>
                        <a:pt x="46" y="20"/>
                      </a:cubicBezTo>
                      <a:cubicBezTo>
                        <a:pt x="50" y="27"/>
                        <a:pt x="50" y="38"/>
                        <a:pt x="49" y="45"/>
                      </a:cubicBezTo>
                      <a:cubicBezTo>
                        <a:pt x="49" y="52"/>
                        <a:pt x="61" y="52"/>
                        <a:pt x="61" y="45"/>
                      </a:cubicBezTo>
                      <a:cubicBezTo>
                        <a:pt x="63" y="26"/>
                        <a:pt x="56" y="3"/>
                        <a:pt x="35" y="1"/>
                      </a:cubicBezTo>
                      <a:close/>
                    </a:path>
                  </a:pathLst>
                </a:custGeom>
                <a:grpFill/>
                <a:ln w="31750" cap="rnd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86" name="Группа 85">
                <a:extLst>
                  <a:ext uri="{FF2B5EF4-FFF2-40B4-BE49-F238E27FC236}">
                    <a16:creationId xmlns:a16="http://schemas.microsoft.com/office/drawing/2014/main" id="{05F521BC-47DD-7A42-A187-E67854050757}"/>
                  </a:ext>
                </a:extLst>
              </p:cNvPr>
              <p:cNvGrpSpPr/>
              <p:nvPr/>
            </p:nvGrpSpPr>
            <p:grpSpPr>
              <a:xfrm>
                <a:off x="588097" y="3689914"/>
                <a:ext cx="525207" cy="1015169"/>
                <a:chOff x="811213" y="2606159"/>
                <a:chExt cx="501650" cy="1133509"/>
              </a:xfrm>
              <a:solidFill>
                <a:schemeClr val="bg1"/>
              </a:solidFill>
            </p:grpSpPr>
            <p:sp>
              <p:nvSpPr>
                <p:cNvPr id="87" name="Oval 5">
                  <a:extLst>
                    <a:ext uri="{FF2B5EF4-FFF2-40B4-BE49-F238E27FC236}">
                      <a16:creationId xmlns:a16="http://schemas.microsoft.com/office/drawing/2014/main" id="{ECCD232A-9E93-3F4C-ACB1-292E33C9AC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2025" y="2606159"/>
                  <a:ext cx="192088" cy="185738"/>
                </a:xfrm>
                <a:prstGeom prst="ellipse">
                  <a:avLst/>
                </a:prstGeom>
                <a:grpFill/>
                <a:ln w="31750" cap="rnd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88" name="Freeform 6">
                  <a:extLst>
                    <a:ext uri="{FF2B5EF4-FFF2-40B4-BE49-F238E27FC236}">
                      <a16:creationId xmlns:a16="http://schemas.microsoft.com/office/drawing/2014/main" id="{FDC9C1CE-A805-2A4A-92FE-5690CD013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213" y="2831618"/>
                  <a:ext cx="501650" cy="908050"/>
                </a:xfrm>
                <a:custGeom>
                  <a:avLst/>
                  <a:gdLst>
                    <a:gd name="T0" fmla="*/ 35 w 63"/>
                    <a:gd name="T1" fmla="*/ 1 h 117"/>
                    <a:gd name="T2" fmla="*/ 26 w 63"/>
                    <a:gd name="T3" fmla="*/ 1 h 117"/>
                    <a:gd name="T4" fmla="*/ 1 w 63"/>
                    <a:gd name="T5" fmla="*/ 45 h 117"/>
                    <a:gd name="T6" fmla="*/ 13 w 63"/>
                    <a:gd name="T7" fmla="*/ 45 h 117"/>
                    <a:gd name="T8" fmla="*/ 17 w 63"/>
                    <a:gd name="T9" fmla="*/ 21 h 117"/>
                    <a:gd name="T10" fmla="*/ 17 w 63"/>
                    <a:gd name="T11" fmla="*/ 47 h 117"/>
                    <a:gd name="T12" fmla="*/ 17 w 63"/>
                    <a:gd name="T13" fmla="*/ 47 h 117"/>
                    <a:gd name="T14" fmla="*/ 17 w 63"/>
                    <a:gd name="T15" fmla="*/ 48 h 117"/>
                    <a:gd name="T16" fmla="*/ 16 w 63"/>
                    <a:gd name="T17" fmla="*/ 108 h 117"/>
                    <a:gd name="T18" fmla="*/ 29 w 63"/>
                    <a:gd name="T19" fmla="*/ 108 h 117"/>
                    <a:gd name="T20" fmla="*/ 30 w 63"/>
                    <a:gd name="T21" fmla="*/ 61 h 117"/>
                    <a:gd name="T22" fmla="*/ 32 w 63"/>
                    <a:gd name="T23" fmla="*/ 61 h 117"/>
                    <a:gd name="T24" fmla="*/ 33 w 63"/>
                    <a:gd name="T25" fmla="*/ 108 h 117"/>
                    <a:gd name="T26" fmla="*/ 47 w 63"/>
                    <a:gd name="T27" fmla="*/ 108 h 117"/>
                    <a:gd name="T28" fmla="*/ 46 w 63"/>
                    <a:gd name="T29" fmla="*/ 48 h 117"/>
                    <a:gd name="T30" fmla="*/ 46 w 63"/>
                    <a:gd name="T31" fmla="*/ 46 h 117"/>
                    <a:gd name="T32" fmla="*/ 46 w 63"/>
                    <a:gd name="T33" fmla="*/ 20 h 117"/>
                    <a:gd name="T34" fmla="*/ 49 w 63"/>
                    <a:gd name="T35" fmla="*/ 45 h 117"/>
                    <a:gd name="T36" fmla="*/ 61 w 63"/>
                    <a:gd name="T37" fmla="*/ 45 h 117"/>
                    <a:gd name="T38" fmla="*/ 35 w 63"/>
                    <a:gd name="T39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3" h="117">
                      <a:moveTo>
                        <a:pt x="35" y="1"/>
                      </a:moveTo>
                      <a:cubicBezTo>
                        <a:pt x="32" y="0"/>
                        <a:pt x="29" y="1"/>
                        <a:pt x="26" y="1"/>
                      </a:cubicBezTo>
                      <a:cubicBezTo>
                        <a:pt x="6" y="4"/>
                        <a:pt x="0" y="27"/>
                        <a:pt x="1" y="45"/>
                      </a:cubicBezTo>
                      <a:cubicBezTo>
                        <a:pt x="2" y="52"/>
                        <a:pt x="14" y="52"/>
                        <a:pt x="13" y="45"/>
                      </a:cubicBezTo>
                      <a:cubicBezTo>
                        <a:pt x="13" y="38"/>
                        <a:pt x="13" y="28"/>
                        <a:pt x="17" y="21"/>
                      </a:cubicBezTo>
                      <a:cubicBezTo>
                        <a:pt x="17" y="30"/>
                        <a:pt x="17" y="38"/>
                        <a:pt x="17" y="47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7" y="68"/>
                        <a:pt x="16" y="88"/>
                        <a:pt x="16" y="108"/>
                      </a:cubicBezTo>
                      <a:cubicBezTo>
                        <a:pt x="15" y="117"/>
                        <a:pt x="29" y="117"/>
                        <a:pt x="29" y="108"/>
                      </a:cubicBezTo>
                      <a:cubicBezTo>
                        <a:pt x="30" y="92"/>
                        <a:pt x="30" y="77"/>
                        <a:pt x="30" y="61"/>
                      </a:cubicBezTo>
                      <a:cubicBezTo>
                        <a:pt x="31" y="61"/>
                        <a:pt x="32" y="61"/>
                        <a:pt x="32" y="61"/>
                      </a:cubicBezTo>
                      <a:cubicBezTo>
                        <a:pt x="32" y="77"/>
                        <a:pt x="32" y="92"/>
                        <a:pt x="33" y="108"/>
                      </a:cubicBezTo>
                      <a:cubicBezTo>
                        <a:pt x="33" y="117"/>
                        <a:pt x="47" y="117"/>
                        <a:pt x="47" y="108"/>
                      </a:cubicBezTo>
                      <a:cubicBezTo>
                        <a:pt x="46" y="88"/>
                        <a:pt x="46" y="68"/>
                        <a:pt x="46" y="48"/>
                      </a:cubicBezTo>
                      <a:cubicBezTo>
                        <a:pt x="46" y="47"/>
                        <a:pt x="46" y="47"/>
                        <a:pt x="46" y="46"/>
                      </a:cubicBezTo>
                      <a:cubicBezTo>
                        <a:pt x="46" y="37"/>
                        <a:pt x="45" y="29"/>
                        <a:pt x="46" y="20"/>
                      </a:cubicBezTo>
                      <a:cubicBezTo>
                        <a:pt x="50" y="27"/>
                        <a:pt x="50" y="38"/>
                        <a:pt x="49" y="45"/>
                      </a:cubicBezTo>
                      <a:cubicBezTo>
                        <a:pt x="49" y="52"/>
                        <a:pt x="61" y="52"/>
                        <a:pt x="61" y="45"/>
                      </a:cubicBezTo>
                      <a:cubicBezTo>
                        <a:pt x="63" y="26"/>
                        <a:pt x="56" y="3"/>
                        <a:pt x="35" y="1"/>
                      </a:cubicBezTo>
                      <a:close/>
                    </a:path>
                  </a:pathLst>
                </a:custGeom>
                <a:grpFill/>
                <a:ln w="31750" cap="rnd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</p:txBody>
            </p:sp>
          </p:grp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002CCE8-26F3-284D-9F0C-6F7FC1C8B396}"/>
                </a:ext>
              </a:extLst>
            </p:cNvPr>
            <p:cNvGrpSpPr/>
            <p:nvPr/>
          </p:nvGrpSpPr>
          <p:grpSpPr>
            <a:xfrm>
              <a:off x="2420631" y="3252934"/>
              <a:ext cx="506476" cy="1015140"/>
              <a:chOff x="811213" y="2605924"/>
              <a:chExt cx="501650" cy="1133480"/>
            </a:xfrm>
            <a:solidFill>
              <a:schemeClr val="bg1"/>
            </a:solidFill>
          </p:grpSpPr>
          <p:sp>
            <p:nvSpPr>
              <p:cNvPr id="82" name="Oval 5">
                <a:extLst>
                  <a:ext uri="{FF2B5EF4-FFF2-40B4-BE49-F238E27FC236}">
                    <a16:creationId xmlns:a16="http://schemas.microsoft.com/office/drawing/2014/main" id="{894A2126-4ACB-AD41-AF10-7591735EC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025" y="2605924"/>
                <a:ext cx="192088" cy="185738"/>
              </a:xfrm>
              <a:prstGeom prst="ellipse">
                <a:avLst/>
              </a:pr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83" name="Freeform 6">
                <a:extLst>
                  <a:ext uri="{FF2B5EF4-FFF2-40B4-BE49-F238E27FC236}">
                    <a16:creationId xmlns:a16="http://schemas.microsoft.com/office/drawing/2014/main" id="{CEAD5B9B-3EFF-AC4B-95BE-829F71CCB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213" y="2831354"/>
                <a:ext cx="501650" cy="908050"/>
              </a:xfrm>
              <a:custGeom>
                <a:avLst/>
                <a:gdLst>
                  <a:gd name="T0" fmla="*/ 35 w 63"/>
                  <a:gd name="T1" fmla="*/ 1 h 117"/>
                  <a:gd name="T2" fmla="*/ 26 w 63"/>
                  <a:gd name="T3" fmla="*/ 1 h 117"/>
                  <a:gd name="T4" fmla="*/ 1 w 63"/>
                  <a:gd name="T5" fmla="*/ 45 h 117"/>
                  <a:gd name="T6" fmla="*/ 13 w 63"/>
                  <a:gd name="T7" fmla="*/ 45 h 117"/>
                  <a:gd name="T8" fmla="*/ 17 w 63"/>
                  <a:gd name="T9" fmla="*/ 21 h 117"/>
                  <a:gd name="T10" fmla="*/ 17 w 63"/>
                  <a:gd name="T11" fmla="*/ 47 h 117"/>
                  <a:gd name="T12" fmla="*/ 17 w 63"/>
                  <a:gd name="T13" fmla="*/ 47 h 117"/>
                  <a:gd name="T14" fmla="*/ 17 w 63"/>
                  <a:gd name="T15" fmla="*/ 48 h 117"/>
                  <a:gd name="T16" fmla="*/ 16 w 63"/>
                  <a:gd name="T17" fmla="*/ 108 h 117"/>
                  <a:gd name="T18" fmla="*/ 29 w 63"/>
                  <a:gd name="T19" fmla="*/ 108 h 117"/>
                  <a:gd name="T20" fmla="*/ 30 w 63"/>
                  <a:gd name="T21" fmla="*/ 61 h 117"/>
                  <a:gd name="T22" fmla="*/ 32 w 63"/>
                  <a:gd name="T23" fmla="*/ 61 h 117"/>
                  <a:gd name="T24" fmla="*/ 33 w 63"/>
                  <a:gd name="T25" fmla="*/ 108 h 117"/>
                  <a:gd name="T26" fmla="*/ 47 w 63"/>
                  <a:gd name="T27" fmla="*/ 108 h 117"/>
                  <a:gd name="T28" fmla="*/ 46 w 63"/>
                  <a:gd name="T29" fmla="*/ 48 h 117"/>
                  <a:gd name="T30" fmla="*/ 46 w 63"/>
                  <a:gd name="T31" fmla="*/ 46 h 117"/>
                  <a:gd name="T32" fmla="*/ 46 w 63"/>
                  <a:gd name="T33" fmla="*/ 20 h 117"/>
                  <a:gd name="T34" fmla="*/ 49 w 63"/>
                  <a:gd name="T35" fmla="*/ 45 h 117"/>
                  <a:gd name="T36" fmla="*/ 61 w 63"/>
                  <a:gd name="T37" fmla="*/ 45 h 117"/>
                  <a:gd name="T38" fmla="*/ 35 w 63"/>
                  <a:gd name="T3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117">
                    <a:moveTo>
                      <a:pt x="35" y="1"/>
                    </a:moveTo>
                    <a:cubicBezTo>
                      <a:pt x="32" y="0"/>
                      <a:pt x="29" y="1"/>
                      <a:pt x="26" y="1"/>
                    </a:cubicBezTo>
                    <a:cubicBezTo>
                      <a:pt x="6" y="4"/>
                      <a:pt x="0" y="27"/>
                      <a:pt x="1" y="45"/>
                    </a:cubicBezTo>
                    <a:cubicBezTo>
                      <a:pt x="2" y="52"/>
                      <a:pt x="14" y="52"/>
                      <a:pt x="13" y="45"/>
                    </a:cubicBezTo>
                    <a:cubicBezTo>
                      <a:pt x="13" y="38"/>
                      <a:pt x="13" y="28"/>
                      <a:pt x="17" y="21"/>
                    </a:cubicBezTo>
                    <a:cubicBezTo>
                      <a:pt x="17" y="30"/>
                      <a:pt x="17" y="38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68"/>
                      <a:pt x="16" y="88"/>
                      <a:pt x="16" y="108"/>
                    </a:cubicBezTo>
                    <a:cubicBezTo>
                      <a:pt x="15" y="117"/>
                      <a:pt x="29" y="117"/>
                      <a:pt x="29" y="108"/>
                    </a:cubicBezTo>
                    <a:cubicBezTo>
                      <a:pt x="30" y="92"/>
                      <a:pt x="30" y="77"/>
                      <a:pt x="30" y="61"/>
                    </a:cubicBezTo>
                    <a:cubicBezTo>
                      <a:pt x="31" y="61"/>
                      <a:pt x="32" y="61"/>
                      <a:pt x="32" y="61"/>
                    </a:cubicBezTo>
                    <a:cubicBezTo>
                      <a:pt x="32" y="77"/>
                      <a:pt x="32" y="92"/>
                      <a:pt x="33" y="108"/>
                    </a:cubicBezTo>
                    <a:cubicBezTo>
                      <a:pt x="33" y="117"/>
                      <a:pt x="47" y="117"/>
                      <a:pt x="47" y="108"/>
                    </a:cubicBezTo>
                    <a:cubicBezTo>
                      <a:pt x="46" y="88"/>
                      <a:pt x="46" y="68"/>
                      <a:pt x="46" y="48"/>
                    </a:cubicBezTo>
                    <a:cubicBezTo>
                      <a:pt x="46" y="47"/>
                      <a:pt x="46" y="47"/>
                      <a:pt x="46" y="46"/>
                    </a:cubicBezTo>
                    <a:cubicBezTo>
                      <a:pt x="46" y="37"/>
                      <a:pt x="45" y="29"/>
                      <a:pt x="46" y="20"/>
                    </a:cubicBezTo>
                    <a:cubicBezTo>
                      <a:pt x="50" y="27"/>
                      <a:pt x="50" y="38"/>
                      <a:pt x="49" y="45"/>
                    </a:cubicBezTo>
                    <a:cubicBezTo>
                      <a:pt x="49" y="52"/>
                      <a:pt x="61" y="52"/>
                      <a:pt x="61" y="45"/>
                    </a:cubicBezTo>
                    <a:cubicBezTo>
                      <a:pt x="63" y="26"/>
                      <a:pt x="56" y="3"/>
                      <a:pt x="35" y="1"/>
                    </a:cubicBezTo>
                    <a:close/>
                  </a:path>
                </a:pathLst>
              </a:cu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56A1BA00-C28A-7B47-AE35-E788DF974A07}"/>
                </a:ext>
              </a:extLst>
            </p:cNvPr>
            <p:cNvGrpSpPr/>
            <p:nvPr/>
          </p:nvGrpSpPr>
          <p:grpSpPr>
            <a:xfrm>
              <a:off x="1977963" y="3245677"/>
              <a:ext cx="506476" cy="1015140"/>
              <a:chOff x="811213" y="2605924"/>
              <a:chExt cx="501650" cy="1133480"/>
            </a:xfrm>
            <a:solidFill>
              <a:schemeClr val="bg1"/>
            </a:solidFill>
          </p:grpSpPr>
          <p:sp>
            <p:nvSpPr>
              <p:cNvPr id="80" name="Oval 5">
                <a:extLst>
                  <a:ext uri="{FF2B5EF4-FFF2-40B4-BE49-F238E27FC236}">
                    <a16:creationId xmlns:a16="http://schemas.microsoft.com/office/drawing/2014/main" id="{F225CFC2-7CC0-0E46-AE2C-CAC4C08FF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025" y="2605924"/>
                <a:ext cx="192088" cy="185738"/>
              </a:xfrm>
              <a:prstGeom prst="ellipse">
                <a:avLst/>
              </a:pr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81" name="Freeform 6">
                <a:extLst>
                  <a:ext uri="{FF2B5EF4-FFF2-40B4-BE49-F238E27FC236}">
                    <a16:creationId xmlns:a16="http://schemas.microsoft.com/office/drawing/2014/main" id="{81F70EBF-3C67-E448-AA14-BD44A3C6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213" y="2831354"/>
                <a:ext cx="501650" cy="908050"/>
              </a:xfrm>
              <a:custGeom>
                <a:avLst/>
                <a:gdLst>
                  <a:gd name="T0" fmla="*/ 35 w 63"/>
                  <a:gd name="T1" fmla="*/ 1 h 117"/>
                  <a:gd name="T2" fmla="*/ 26 w 63"/>
                  <a:gd name="T3" fmla="*/ 1 h 117"/>
                  <a:gd name="T4" fmla="*/ 1 w 63"/>
                  <a:gd name="T5" fmla="*/ 45 h 117"/>
                  <a:gd name="T6" fmla="*/ 13 w 63"/>
                  <a:gd name="T7" fmla="*/ 45 h 117"/>
                  <a:gd name="T8" fmla="*/ 17 w 63"/>
                  <a:gd name="T9" fmla="*/ 21 h 117"/>
                  <a:gd name="T10" fmla="*/ 17 w 63"/>
                  <a:gd name="T11" fmla="*/ 47 h 117"/>
                  <a:gd name="T12" fmla="*/ 17 w 63"/>
                  <a:gd name="T13" fmla="*/ 47 h 117"/>
                  <a:gd name="T14" fmla="*/ 17 w 63"/>
                  <a:gd name="T15" fmla="*/ 48 h 117"/>
                  <a:gd name="T16" fmla="*/ 16 w 63"/>
                  <a:gd name="T17" fmla="*/ 108 h 117"/>
                  <a:gd name="T18" fmla="*/ 29 w 63"/>
                  <a:gd name="T19" fmla="*/ 108 h 117"/>
                  <a:gd name="T20" fmla="*/ 30 w 63"/>
                  <a:gd name="T21" fmla="*/ 61 h 117"/>
                  <a:gd name="T22" fmla="*/ 32 w 63"/>
                  <a:gd name="T23" fmla="*/ 61 h 117"/>
                  <a:gd name="T24" fmla="*/ 33 w 63"/>
                  <a:gd name="T25" fmla="*/ 108 h 117"/>
                  <a:gd name="T26" fmla="*/ 47 w 63"/>
                  <a:gd name="T27" fmla="*/ 108 h 117"/>
                  <a:gd name="T28" fmla="*/ 46 w 63"/>
                  <a:gd name="T29" fmla="*/ 48 h 117"/>
                  <a:gd name="T30" fmla="*/ 46 w 63"/>
                  <a:gd name="T31" fmla="*/ 46 h 117"/>
                  <a:gd name="T32" fmla="*/ 46 w 63"/>
                  <a:gd name="T33" fmla="*/ 20 h 117"/>
                  <a:gd name="T34" fmla="*/ 49 w 63"/>
                  <a:gd name="T35" fmla="*/ 45 h 117"/>
                  <a:gd name="T36" fmla="*/ 61 w 63"/>
                  <a:gd name="T37" fmla="*/ 45 h 117"/>
                  <a:gd name="T38" fmla="*/ 35 w 63"/>
                  <a:gd name="T3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117">
                    <a:moveTo>
                      <a:pt x="35" y="1"/>
                    </a:moveTo>
                    <a:cubicBezTo>
                      <a:pt x="32" y="0"/>
                      <a:pt x="29" y="1"/>
                      <a:pt x="26" y="1"/>
                    </a:cubicBezTo>
                    <a:cubicBezTo>
                      <a:pt x="6" y="4"/>
                      <a:pt x="0" y="27"/>
                      <a:pt x="1" y="45"/>
                    </a:cubicBezTo>
                    <a:cubicBezTo>
                      <a:pt x="2" y="52"/>
                      <a:pt x="14" y="52"/>
                      <a:pt x="13" y="45"/>
                    </a:cubicBezTo>
                    <a:cubicBezTo>
                      <a:pt x="13" y="38"/>
                      <a:pt x="13" y="28"/>
                      <a:pt x="17" y="21"/>
                    </a:cubicBezTo>
                    <a:cubicBezTo>
                      <a:pt x="17" y="30"/>
                      <a:pt x="17" y="38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68"/>
                      <a:pt x="16" y="88"/>
                      <a:pt x="16" y="108"/>
                    </a:cubicBezTo>
                    <a:cubicBezTo>
                      <a:pt x="15" y="117"/>
                      <a:pt x="29" y="117"/>
                      <a:pt x="29" y="108"/>
                    </a:cubicBezTo>
                    <a:cubicBezTo>
                      <a:pt x="30" y="92"/>
                      <a:pt x="30" y="77"/>
                      <a:pt x="30" y="61"/>
                    </a:cubicBezTo>
                    <a:cubicBezTo>
                      <a:pt x="31" y="61"/>
                      <a:pt x="32" y="61"/>
                      <a:pt x="32" y="61"/>
                    </a:cubicBezTo>
                    <a:cubicBezTo>
                      <a:pt x="32" y="77"/>
                      <a:pt x="32" y="92"/>
                      <a:pt x="33" y="108"/>
                    </a:cubicBezTo>
                    <a:cubicBezTo>
                      <a:pt x="33" y="117"/>
                      <a:pt x="47" y="117"/>
                      <a:pt x="47" y="108"/>
                    </a:cubicBezTo>
                    <a:cubicBezTo>
                      <a:pt x="46" y="88"/>
                      <a:pt x="46" y="68"/>
                      <a:pt x="46" y="48"/>
                    </a:cubicBezTo>
                    <a:cubicBezTo>
                      <a:pt x="46" y="47"/>
                      <a:pt x="46" y="47"/>
                      <a:pt x="46" y="46"/>
                    </a:cubicBezTo>
                    <a:cubicBezTo>
                      <a:pt x="46" y="37"/>
                      <a:pt x="45" y="29"/>
                      <a:pt x="46" y="20"/>
                    </a:cubicBezTo>
                    <a:cubicBezTo>
                      <a:pt x="50" y="27"/>
                      <a:pt x="50" y="38"/>
                      <a:pt x="49" y="45"/>
                    </a:cubicBezTo>
                    <a:cubicBezTo>
                      <a:pt x="49" y="52"/>
                      <a:pt x="61" y="52"/>
                      <a:pt x="61" y="45"/>
                    </a:cubicBezTo>
                    <a:cubicBezTo>
                      <a:pt x="63" y="26"/>
                      <a:pt x="56" y="3"/>
                      <a:pt x="35" y="1"/>
                    </a:cubicBezTo>
                    <a:close/>
                  </a:path>
                </a:pathLst>
              </a:cu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BB0B58EC-DAAA-DF41-BEAA-3A906F13314C}"/>
                </a:ext>
              </a:extLst>
            </p:cNvPr>
            <p:cNvGrpSpPr/>
            <p:nvPr/>
          </p:nvGrpSpPr>
          <p:grpSpPr>
            <a:xfrm>
              <a:off x="3612531" y="3245677"/>
              <a:ext cx="506476" cy="1015140"/>
              <a:chOff x="811213" y="2605924"/>
              <a:chExt cx="501650" cy="1133480"/>
            </a:xfrm>
            <a:solidFill>
              <a:schemeClr val="bg1"/>
            </a:solidFill>
          </p:grpSpPr>
          <p:sp>
            <p:nvSpPr>
              <p:cNvPr id="78" name="Oval 5">
                <a:extLst>
                  <a:ext uri="{FF2B5EF4-FFF2-40B4-BE49-F238E27FC236}">
                    <a16:creationId xmlns:a16="http://schemas.microsoft.com/office/drawing/2014/main" id="{1AA0A1B8-0301-FB4E-A9A8-89CA15BFE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025" y="2605924"/>
                <a:ext cx="192088" cy="185738"/>
              </a:xfrm>
              <a:prstGeom prst="ellipse">
                <a:avLst/>
              </a:pr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id="{56CD4E42-1CCC-9F4C-AEC3-E1A991B33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213" y="2831354"/>
                <a:ext cx="501650" cy="908050"/>
              </a:xfrm>
              <a:custGeom>
                <a:avLst/>
                <a:gdLst>
                  <a:gd name="T0" fmla="*/ 35 w 63"/>
                  <a:gd name="T1" fmla="*/ 1 h 117"/>
                  <a:gd name="T2" fmla="*/ 26 w 63"/>
                  <a:gd name="T3" fmla="*/ 1 h 117"/>
                  <a:gd name="T4" fmla="*/ 1 w 63"/>
                  <a:gd name="T5" fmla="*/ 45 h 117"/>
                  <a:gd name="T6" fmla="*/ 13 w 63"/>
                  <a:gd name="T7" fmla="*/ 45 h 117"/>
                  <a:gd name="T8" fmla="*/ 17 w 63"/>
                  <a:gd name="T9" fmla="*/ 21 h 117"/>
                  <a:gd name="T10" fmla="*/ 17 w 63"/>
                  <a:gd name="T11" fmla="*/ 47 h 117"/>
                  <a:gd name="T12" fmla="*/ 17 w 63"/>
                  <a:gd name="T13" fmla="*/ 47 h 117"/>
                  <a:gd name="T14" fmla="*/ 17 w 63"/>
                  <a:gd name="T15" fmla="*/ 48 h 117"/>
                  <a:gd name="T16" fmla="*/ 16 w 63"/>
                  <a:gd name="T17" fmla="*/ 108 h 117"/>
                  <a:gd name="T18" fmla="*/ 29 w 63"/>
                  <a:gd name="T19" fmla="*/ 108 h 117"/>
                  <a:gd name="T20" fmla="*/ 30 w 63"/>
                  <a:gd name="T21" fmla="*/ 61 h 117"/>
                  <a:gd name="T22" fmla="*/ 32 w 63"/>
                  <a:gd name="T23" fmla="*/ 61 h 117"/>
                  <a:gd name="T24" fmla="*/ 33 w 63"/>
                  <a:gd name="T25" fmla="*/ 108 h 117"/>
                  <a:gd name="T26" fmla="*/ 47 w 63"/>
                  <a:gd name="T27" fmla="*/ 108 h 117"/>
                  <a:gd name="T28" fmla="*/ 46 w 63"/>
                  <a:gd name="T29" fmla="*/ 48 h 117"/>
                  <a:gd name="T30" fmla="*/ 46 w 63"/>
                  <a:gd name="T31" fmla="*/ 46 h 117"/>
                  <a:gd name="T32" fmla="*/ 46 w 63"/>
                  <a:gd name="T33" fmla="*/ 20 h 117"/>
                  <a:gd name="T34" fmla="*/ 49 w 63"/>
                  <a:gd name="T35" fmla="*/ 45 h 117"/>
                  <a:gd name="T36" fmla="*/ 61 w 63"/>
                  <a:gd name="T37" fmla="*/ 45 h 117"/>
                  <a:gd name="T38" fmla="*/ 35 w 63"/>
                  <a:gd name="T3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117">
                    <a:moveTo>
                      <a:pt x="35" y="1"/>
                    </a:moveTo>
                    <a:cubicBezTo>
                      <a:pt x="32" y="0"/>
                      <a:pt x="29" y="1"/>
                      <a:pt x="26" y="1"/>
                    </a:cubicBezTo>
                    <a:cubicBezTo>
                      <a:pt x="6" y="4"/>
                      <a:pt x="0" y="27"/>
                      <a:pt x="1" y="45"/>
                    </a:cubicBezTo>
                    <a:cubicBezTo>
                      <a:pt x="2" y="52"/>
                      <a:pt x="14" y="52"/>
                      <a:pt x="13" y="45"/>
                    </a:cubicBezTo>
                    <a:cubicBezTo>
                      <a:pt x="13" y="38"/>
                      <a:pt x="13" y="28"/>
                      <a:pt x="17" y="21"/>
                    </a:cubicBezTo>
                    <a:cubicBezTo>
                      <a:pt x="17" y="30"/>
                      <a:pt x="17" y="38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68"/>
                      <a:pt x="16" y="88"/>
                      <a:pt x="16" y="108"/>
                    </a:cubicBezTo>
                    <a:cubicBezTo>
                      <a:pt x="15" y="117"/>
                      <a:pt x="29" y="117"/>
                      <a:pt x="29" y="108"/>
                    </a:cubicBezTo>
                    <a:cubicBezTo>
                      <a:pt x="30" y="92"/>
                      <a:pt x="30" y="77"/>
                      <a:pt x="30" y="61"/>
                    </a:cubicBezTo>
                    <a:cubicBezTo>
                      <a:pt x="31" y="61"/>
                      <a:pt x="32" y="61"/>
                      <a:pt x="32" y="61"/>
                    </a:cubicBezTo>
                    <a:cubicBezTo>
                      <a:pt x="32" y="77"/>
                      <a:pt x="32" y="92"/>
                      <a:pt x="33" y="108"/>
                    </a:cubicBezTo>
                    <a:cubicBezTo>
                      <a:pt x="33" y="117"/>
                      <a:pt x="47" y="117"/>
                      <a:pt x="47" y="108"/>
                    </a:cubicBezTo>
                    <a:cubicBezTo>
                      <a:pt x="46" y="88"/>
                      <a:pt x="46" y="68"/>
                      <a:pt x="46" y="48"/>
                    </a:cubicBezTo>
                    <a:cubicBezTo>
                      <a:pt x="46" y="47"/>
                      <a:pt x="46" y="47"/>
                      <a:pt x="46" y="46"/>
                    </a:cubicBezTo>
                    <a:cubicBezTo>
                      <a:pt x="46" y="37"/>
                      <a:pt x="45" y="29"/>
                      <a:pt x="46" y="20"/>
                    </a:cubicBezTo>
                    <a:cubicBezTo>
                      <a:pt x="50" y="27"/>
                      <a:pt x="50" y="38"/>
                      <a:pt x="49" y="45"/>
                    </a:cubicBezTo>
                    <a:cubicBezTo>
                      <a:pt x="49" y="52"/>
                      <a:pt x="61" y="52"/>
                      <a:pt x="61" y="45"/>
                    </a:cubicBezTo>
                    <a:cubicBezTo>
                      <a:pt x="63" y="26"/>
                      <a:pt x="56" y="3"/>
                      <a:pt x="35" y="1"/>
                    </a:cubicBezTo>
                    <a:close/>
                  </a:path>
                </a:pathLst>
              </a:cu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1" name="Group 37">
              <a:extLst>
                <a:ext uri="{FF2B5EF4-FFF2-40B4-BE49-F238E27FC236}">
                  <a16:creationId xmlns:a16="http://schemas.microsoft.com/office/drawing/2014/main" id="{B0DCC262-6D54-9742-B9FA-7399D128A3C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19863" y="2704507"/>
              <a:ext cx="650875" cy="372654"/>
              <a:chOff x="4634" y="1062"/>
              <a:chExt cx="395" cy="259"/>
            </a:xfrm>
          </p:grpSpPr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39D1B139-7C16-DB40-9815-D3E9629377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75" y="1160"/>
                <a:ext cx="80" cy="56"/>
              </a:xfrm>
              <a:custGeom>
                <a:avLst/>
                <a:gdLst>
                  <a:gd name="T0" fmla="*/ 0 w 719"/>
                  <a:gd name="T1" fmla="*/ 0 h 509"/>
                  <a:gd name="T2" fmla="*/ 0 w 719"/>
                  <a:gd name="T3" fmla="*/ 0 h 509"/>
                  <a:gd name="T4" fmla="*/ 0 w 719"/>
                  <a:gd name="T5" fmla="*/ 0 h 509"/>
                  <a:gd name="T6" fmla="*/ 0 w 719"/>
                  <a:gd name="T7" fmla="*/ 0 h 509"/>
                  <a:gd name="T8" fmla="*/ 0 w 719"/>
                  <a:gd name="T9" fmla="*/ 0 h 509"/>
                  <a:gd name="T10" fmla="*/ 0 w 719"/>
                  <a:gd name="T11" fmla="*/ 0 h 509"/>
                  <a:gd name="T12" fmla="*/ 0 w 719"/>
                  <a:gd name="T13" fmla="*/ 0 h 509"/>
                  <a:gd name="T14" fmla="*/ 0 w 719"/>
                  <a:gd name="T15" fmla="*/ 0 h 509"/>
                  <a:gd name="T16" fmla="*/ 0 w 719"/>
                  <a:gd name="T17" fmla="*/ 0 h 509"/>
                  <a:gd name="T18" fmla="*/ 0 w 719"/>
                  <a:gd name="T19" fmla="*/ 0 h 509"/>
                  <a:gd name="T20" fmla="*/ 0 w 719"/>
                  <a:gd name="T21" fmla="*/ 0 h 509"/>
                  <a:gd name="T22" fmla="*/ 0 w 719"/>
                  <a:gd name="T23" fmla="*/ 0 h 509"/>
                  <a:gd name="T24" fmla="*/ 0 w 719"/>
                  <a:gd name="T25" fmla="*/ 0 h 509"/>
                  <a:gd name="T26" fmla="*/ 0 w 719"/>
                  <a:gd name="T27" fmla="*/ 0 h 509"/>
                  <a:gd name="T28" fmla="*/ 0 w 719"/>
                  <a:gd name="T29" fmla="*/ 0 h 509"/>
                  <a:gd name="T30" fmla="*/ 0 w 719"/>
                  <a:gd name="T31" fmla="*/ 0 h 509"/>
                  <a:gd name="T32" fmla="*/ 0 w 719"/>
                  <a:gd name="T33" fmla="*/ 0 h 509"/>
                  <a:gd name="T34" fmla="*/ 0 w 719"/>
                  <a:gd name="T35" fmla="*/ 0 h 509"/>
                  <a:gd name="T36" fmla="*/ 0 w 719"/>
                  <a:gd name="T37" fmla="*/ 0 h 509"/>
                  <a:gd name="T38" fmla="*/ 0 w 719"/>
                  <a:gd name="T39" fmla="*/ 0 h 509"/>
                  <a:gd name="T40" fmla="*/ 0 w 719"/>
                  <a:gd name="T41" fmla="*/ 0 h 509"/>
                  <a:gd name="T42" fmla="*/ 0 w 719"/>
                  <a:gd name="T43" fmla="*/ 0 h 509"/>
                  <a:gd name="T44" fmla="*/ 0 w 719"/>
                  <a:gd name="T45" fmla="*/ 0 h 509"/>
                  <a:gd name="T46" fmla="*/ 0 w 719"/>
                  <a:gd name="T47" fmla="*/ 0 h 509"/>
                  <a:gd name="T48" fmla="*/ 0 w 719"/>
                  <a:gd name="T49" fmla="*/ 0 h 509"/>
                  <a:gd name="T50" fmla="*/ 0 w 719"/>
                  <a:gd name="T51" fmla="*/ 0 h 509"/>
                  <a:gd name="T52" fmla="*/ 0 w 719"/>
                  <a:gd name="T53" fmla="*/ 0 h 509"/>
                  <a:gd name="T54" fmla="*/ 0 w 719"/>
                  <a:gd name="T55" fmla="*/ 0 h 509"/>
                  <a:gd name="T56" fmla="*/ 0 w 719"/>
                  <a:gd name="T57" fmla="*/ 0 h 509"/>
                  <a:gd name="T58" fmla="*/ 0 w 719"/>
                  <a:gd name="T59" fmla="*/ 0 h 509"/>
                  <a:gd name="T60" fmla="*/ 0 w 719"/>
                  <a:gd name="T61" fmla="*/ 0 h 509"/>
                  <a:gd name="T62" fmla="*/ 0 w 719"/>
                  <a:gd name="T63" fmla="*/ 0 h 509"/>
                  <a:gd name="T64" fmla="*/ 0 w 719"/>
                  <a:gd name="T65" fmla="*/ 0 h 5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19" h="509">
                    <a:moveTo>
                      <a:pt x="662" y="464"/>
                    </a:moveTo>
                    <a:lnTo>
                      <a:pt x="431" y="505"/>
                    </a:lnTo>
                    <a:lnTo>
                      <a:pt x="386" y="509"/>
                    </a:lnTo>
                    <a:lnTo>
                      <a:pt x="341" y="508"/>
                    </a:lnTo>
                    <a:lnTo>
                      <a:pt x="298" y="502"/>
                    </a:lnTo>
                    <a:lnTo>
                      <a:pt x="257" y="488"/>
                    </a:lnTo>
                    <a:lnTo>
                      <a:pt x="217" y="471"/>
                    </a:lnTo>
                    <a:lnTo>
                      <a:pt x="180" y="448"/>
                    </a:lnTo>
                    <a:lnTo>
                      <a:pt x="146" y="421"/>
                    </a:lnTo>
                    <a:lnTo>
                      <a:pt x="115" y="390"/>
                    </a:lnTo>
                    <a:lnTo>
                      <a:pt x="90" y="356"/>
                    </a:lnTo>
                    <a:lnTo>
                      <a:pt x="69" y="317"/>
                    </a:lnTo>
                    <a:lnTo>
                      <a:pt x="52" y="276"/>
                    </a:lnTo>
                    <a:lnTo>
                      <a:pt x="41" y="231"/>
                    </a:lnTo>
                    <a:lnTo>
                      <a:pt x="0" y="0"/>
                    </a:lnTo>
                    <a:lnTo>
                      <a:pt x="165" y="115"/>
                    </a:lnTo>
                    <a:lnTo>
                      <a:pt x="181" y="207"/>
                    </a:lnTo>
                    <a:lnTo>
                      <a:pt x="190" y="238"/>
                    </a:lnTo>
                    <a:lnTo>
                      <a:pt x="202" y="266"/>
                    </a:lnTo>
                    <a:lnTo>
                      <a:pt x="219" y="291"/>
                    </a:lnTo>
                    <a:lnTo>
                      <a:pt x="238" y="313"/>
                    </a:lnTo>
                    <a:lnTo>
                      <a:pt x="261" y="332"/>
                    </a:lnTo>
                    <a:lnTo>
                      <a:pt x="287" y="347"/>
                    </a:lnTo>
                    <a:lnTo>
                      <a:pt x="315" y="358"/>
                    </a:lnTo>
                    <a:lnTo>
                      <a:pt x="345" y="365"/>
                    </a:lnTo>
                    <a:lnTo>
                      <a:pt x="375" y="367"/>
                    </a:lnTo>
                    <a:lnTo>
                      <a:pt x="407" y="365"/>
                    </a:lnTo>
                    <a:lnTo>
                      <a:pt x="496" y="348"/>
                    </a:lnTo>
                    <a:lnTo>
                      <a:pt x="662" y="464"/>
                    </a:lnTo>
                    <a:close/>
                    <a:moveTo>
                      <a:pt x="694" y="313"/>
                    </a:moveTo>
                    <a:lnTo>
                      <a:pt x="715" y="310"/>
                    </a:lnTo>
                    <a:lnTo>
                      <a:pt x="719" y="330"/>
                    </a:lnTo>
                    <a:lnTo>
                      <a:pt x="694" y="313"/>
                    </a:lnTo>
                    <a:close/>
                  </a:path>
                </a:pathLst>
              </a:custGeom>
              <a:solidFill>
                <a:srgbClr val="009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2F64CCE1-AE51-F14A-8C18-05E5A523D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4" y="1062"/>
                <a:ext cx="395" cy="166"/>
              </a:xfrm>
              <a:custGeom>
                <a:avLst/>
                <a:gdLst>
                  <a:gd name="T0" fmla="*/ 0 w 3561"/>
                  <a:gd name="T1" fmla="*/ 0 h 1493"/>
                  <a:gd name="T2" fmla="*/ 0 w 3561"/>
                  <a:gd name="T3" fmla="*/ 0 h 1493"/>
                  <a:gd name="T4" fmla="*/ 0 w 3561"/>
                  <a:gd name="T5" fmla="*/ 0 h 1493"/>
                  <a:gd name="T6" fmla="*/ 0 w 3561"/>
                  <a:gd name="T7" fmla="*/ 0 h 1493"/>
                  <a:gd name="T8" fmla="*/ 0 w 3561"/>
                  <a:gd name="T9" fmla="*/ 0 h 1493"/>
                  <a:gd name="T10" fmla="*/ 0 w 3561"/>
                  <a:gd name="T11" fmla="*/ 0 h 1493"/>
                  <a:gd name="T12" fmla="*/ 0 w 3561"/>
                  <a:gd name="T13" fmla="*/ 0 h 1493"/>
                  <a:gd name="T14" fmla="*/ 0 w 3561"/>
                  <a:gd name="T15" fmla="*/ 0 h 1493"/>
                  <a:gd name="T16" fmla="*/ 0 w 3561"/>
                  <a:gd name="T17" fmla="*/ 0 h 1493"/>
                  <a:gd name="T18" fmla="*/ 0 w 3561"/>
                  <a:gd name="T19" fmla="*/ 0 h 1493"/>
                  <a:gd name="T20" fmla="*/ 0 w 3561"/>
                  <a:gd name="T21" fmla="*/ 0 h 1493"/>
                  <a:gd name="T22" fmla="*/ 0 w 3561"/>
                  <a:gd name="T23" fmla="*/ 0 h 1493"/>
                  <a:gd name="T24" fmla="*/ 0 w 3561"/>
                  <a:gd name="T25" fmla="*/ 0 h 1493"/>
                  <a:gd name="T26" fmla="*/ 0 w 3561"/>
                  <a:gd name="T27" fmla="*/ 0 h 1493"/>
                  <a:gd name="T28" fmla="*/ 0 w 3561"/>
                  <a:gd name="T29" fmla="*/ 0 h 1493"/>
                  <a:gd name="T30" fmla="*/ 0 w 3561"/>
                  <a:gd name="T31" fmla="*/ 0 h 1493"/>
                  <a:gd name="T32" fmla="*/ 0 w 3561"/>
                  <a:gd name="T33" fmla="*/ 0 h 1493"/>
                  <a:gd name="T34" fmla="*/ 0 w 3561"/>
                  <a:gd name="T35" fmla="*/ 0 h 1493"/>
                  <a:gd name="T36" fmla="*/ 0 w 3561"/>
                  <a:gd name="T37" fmla="*/ 0 h 1493"/>
                  <a:gd name="T38" fmla="*/ 0 w 3561"/>
                  <a:gd name="T39" fmla="*/ 0 h 1493"/>
                  <a:gd name="T40" fmla="*/ 0 w 3561"/>
                  <a:gd name="T41" fmla="*/ 0 h 1493"/>
                  <a:gd name="T42" fmla="*/ 0 w 3561"/>
                  <a:gd name="T43" fmla="*/ 0 h 1493"/>
                  <a:gd name="T44" fmla="*/ 0 w 3561"/>
                  <a:gd name="T45" fmla="*/ 0 h 1493"/>
                  <a:gd name="T46" fmla="*/ 0 w 3561"/>
                  <a:gd name="T47" fmla="*/ 0 h 1493"/>
                  <a:gd name="T48" fmla="*/ 0 w 3561"/>
                  <a:gd name="T49" fmla="*/ 0 h 1493"/>
                  <a:gd name="T50" fmla="*/ 0 w 3561"/>
                  <a:gd name="T51" fmla="*/ 0 h 1493"/>
                  <a:gd name="T52" fmla="*/ 0 w 3561"/>
                  <a:gd name="T53" fmla="*/ 0 h 1493"/>
                  <a:gd name="T54" fmla="*/ 0 w 3561"/>
                  <a:gd name="T55" fmla="*/ 0 h 1493"/>
                  <a:gd name="T56" fmla="*/ 0 w 3561"/>
                  <a:gd name="T57" fmla="*/ 0 h 1493"/>
                  <a:gd name="T58" fmla="*/ 0 w 3561"/>
                  <a:gd name="T59" fmla="*/ 0 h 1493"/>
                  <a:gd name="T60" fmla="*/ 0 w 3561"/>
                  <a:gd name="T61" fmla="*/ 0 h 1493"/>
                  <a:gd name="T62" fmla="*/ 0 w 3561"/>
                  <a:gd name="T63" fmla="*/ 0 h 1493"/>
                  <a:gd name="T64" fmla="*/ 0 w 3561"/>
                  <a:gd name="T65" fmla="*/ 0 h 14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561" h="1493">
                    <a:moveTo>
                      <a:pt x="170" y="562"/>
                    </a:moveTo>
                    <a:lnTo>
                      <a:pt x="3286" y="12"/>
                    </a:lnTo>
                    <a:lnTo>
                      <a:pt x="3356" y="0"/>
                    </a:lnTo>
                    <a:lnTo>
                      <a:pt x="3368" y="69"/>
                    </a:lnTo>
                    <a:lnTo>
                      <a:pt x="3547" y="1025"/>
                    </a:lnTo>
                    <a:lnTo>
                      <a:pt x="3561" y="1095"/>
                    </a:lnTo>
                    <a:lnTo>
                      <a:pt x="3490" y="1108"/>
                    </a:lnTo>
                    <a:lnTo>
                      <a:pt x="2943" y="1204"/>
                    </a:lnTo>
                    <a:lnTo>
                      <a:pt x="2941" y="1228"/>
                    </a:lnTo>
                    <a:lnTo>
                      <a:pt x="2935" y="1253"/>
                    </a:lnTo>
                    <a:lnTo>
                      <a:pt x="2925" y="1276"/>
                    </a:lnTo>
                    <a:lnTo>
                      <a:pt x="2913" y="1297"/>
                    </a:lnTo>
                    <a:lnTo>
                      <a:pt x="2896" y="1316"/>
                    </a:lnTo>
                    <a:lnTo>
                      <a:pt x="2877" y="1334"/>
                    </a:lnTo>
                    <a:lnTo>
                      <a:pt x="2856" y="1348"/>
                    </a:lnTo>
                    <a:lnTo>
                      <a:pt x="2833" y="1359"/>
                    </a:lnTo>
                    <a:lnTo>
                      <a:pt x="2806" y="1365"/>
                    </a:lnTo>
                    <a:lnTo>
                      <a:pt x="2102" y="1489"/>
                    </a:lnTo>
                    <a:lnTo>
                      <a:pt x="2068" y="1492"/>
                    </a:lnTo>
                    <a:lnTo>
                      <a:pt x="2036" y="1488"/>
                    </a:lnTo>
                    <a:lnTo>
                      <a:pt x="2006" y="1478"/>
                    </a:lnTo>
                    <a:lnTo>
                      <a:pt x="1978" y="1462"/>
                    </a:lnTo>
                    <a:lnTo>
                      <a:pt x="1959" y="1447"/>
                    </a:lnTo>
                    <a:lnTo>
                      <a:pt x="1942" y="1428"/>
                    </a:lnTo>
                    <a:lnTo>
                      <a:pt x="1929" y="1407"/>
                    </a:lnTo>
                    <a:lnTo>
                      <a:pt x="1918" y="1384"/>
                    </a:lnTo>
                    <a:lnTo>
                      <a:pt x="1326" y="1488"/>
                    </a:lnTo>
                    <a:lnTo>
                      <a:pt x="1298" y="1493"/>
                    </a:lnTo>
                    <a:lnTo>
                      <a:pt x="1273" y="1477"/>
                    </a:lnTo>
                    <a:lnTo>
                      <a:pt x="143" y="690"/>
                    </a:lnTo>
                    <a:lnTo>
                      <a:pt x="0" y="592"/>
                    </a:lnTo>
                    <a:lnTo>
                      <a:pt x="170" y="562"/>
                    </a:lnTo>
                    <a:close/>
                    <a:moveTo>
                      <a:pt x="3241" y="164"/>
                    </a:moveTo>
                    <a:lnTo>
                      <a:pt x="366" y="672"/>
                    </a:lnTo>
                    <a:lnTo>
                      <a:pt x="628" y="853"/>
                    </a:lnTo>
                    <a:lnTo>
                      <a:pt x="1330" y="1342"/>
                    </a:lnTo>
                    <a:lnTo>
                      <a:pt x="1961" y="1232"/>
                    </a:lnTo>
                    <a:lnTo>
                      <a:pt x="2031" y="1220"/>
                    </a:lnTo>
                    <a:lnTo>
                      <a:pt x="2044" y="1290"/>
                    </a:lnTo>
                    <a:lnTo>
                      <a:pt x="2051" y="1331"/>
                    </a:lnTo>
                    <a:lnTo>
                      <a:pt x="2053" y="1336"/>
                    </a:lnTo>
                    <a:lnTo>
                      <a:pt x="2056" y="1341"/>
                    </a:lnTo>
                    <a:lnTo>
                      <a:pt x="2060" y="1345"/>
                    </a:lnTo>
                    <a:lnTo>
                      <a:pt x="2065" y="1348"/>
                    </a:lnTo>
                    <a:lnTo>
                      <a:pt x="2070" y="1349"/>
                    </a:lnTo>
                    <a:lnTo>
                      <a:pt x="2077" y="1349"/>
                    </a:lnTo>
                    <a:lnTo>
                      <a:pt x="2782" y="1224"/>
                    </a:lnTo>
                    <a:lnTo>
                      <a:pt x="2787" y="1223"/>
                    </a:lnTo>
                    <a:lnTo>
                      <a:pt x="2793" y="1220"/>
                    </a:lnTo>
                    <a:lnTo>
                      <a:pt x="2796" y="1215"/>
                    </a:lnTo>
                    <a:lnTo>
                      <a:pt x="2798" y="1211"/>
                    </a:lnTo>
                    <a:lnTo>
                      <a:pt x="2801" y="1205"/>
                    </a:lnTo>
                    <a:lnTo>
                      <a:pt x="2799" y="1198"/>
                    </a:lnTo>
                    <a:lnTo>
                      <a:pt x="2793" y="1157"/>
                    </a:lnTo>
                    <a:lnTo>
                      <a:pt x="2781" y="1087"/>
                    </a:lnTo>
                    <a:lnTo>
                      <a:pt x="2851" y="1075"/>
                    </a:lnTo>
                    <a:lnTo>
                      <a:pt x="3394" y="979"/>
                    </a:lnTo>
                    <a:lnTo>
                      <a:pt x="3241" y="164"/>
                    </a:lnTo>
                    <a:close/>
                  </a:path>
                </a:pathLst>
              </a:custGeom>
              <a:solidFill>
                <a:srgbClr val="009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51C6F59C-936A-314C-8996-96F19A7E3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1162"/>
                <a:ext cx="22" cy="22"/>
              </a:xfrm>
              <a:custGeom>
                <a:avLst/>
                <a:gdLst>
                  <a:gd name="T0" fmla="*/ 0 w 203"/>
                  <a:gd name="T1" fmla="*/ 0 h 204"/>
                  <a:gd name="T2" fmla="*/ 0 w 203"/>
                  <a:gd name="T3" fmla="*/ 0 h 204"/>
                  <a:gd name="T4" fmla="*/ 0 w 203"/>
                  <a:gd name="T5" fmla="*/ 0 h 204"/>
                  <a:gd name="T6" fmla="*/ 0 w 203"/>
                  <a:gd name="T7" fmla="*/ 0 h 204"/>
                  <a:gd name="T8" fmla="*/ 0 w 203"/>
                  <a:gd name="T9" fmla="*/ 0 h 204"/>
                  <a:gd name="T10" fmla="*/ 0 w 203"/>
                  <a:gd name="T11" fmla="*/ 0 h 204"/>
                  <a:gd name="T12" fmla="*/ 0 w 203"/>
                  <a:gd name="T13" fmla="*/ 0 h 204"/>
                  <a:gd name="T14" fmla="*/ 0 w 203"/>
                  <a:gd name="T15" fmla="*/ 0 h 204"/>
                  <a:gd name="T16" fmla="*/ 0 w 203"/>
                  <a:gd name="T17" fmla="*/ 0 h 204"/>
                  <a:gd name="T18" fmla="*/ 0 w 203"/>
                  <a:gd name="T19" fmla="*/ 0 h 204"/>
                  <a:gd name="T20" fmla="*/ 0 w 203"/>
                  <a:gd name="T21" fmla="*/ 0 h 204"/>
                  <a:gd name="T22" fmla="*/ 0 w 203"/>
                  <a:gd name="T23" fmla="*/ 0 h 204"/>
                  <a:gd name="T24" fmla="*/ 0 w 203"/>
                  <a:gd name="T25" fmla="*/ 0 h 204"/>
                  <a:gd name="T26" fmla="*/ 0 w 203"/>
                  <a:gd name="T27" fmla="*/ 0 h 204"/>
                  <a:gd name="T28" fmla="*/ 0 w 203"/>
                  <a:gd name="T29" fmla="*/ 0 h 204"/>
                  <a:gd name="T30" fmla="*/ 0 w 203"/>
                  <a:gd name="T31" fmla="*/ 0 h 204"/>
                  <a:gd name="T32" fmla="*/ 0 w 203"/>
                  <a:gd name="T33" fmla="*/ 0 h 204"/>
                  <a:gd name="T34" fmla="*/ 0 w 203"/>
                  <a:gd name="T35" fmla="*/ 0 h 204"/>
                  <a:gd name="T36" fmla="*/ 0 w 203"/>
                  <a:gd name="T37" fmla="*/ 0 h 204"/>
                  <a:gd name="T38" fmla="*/ 0 w 203"/>
                  <a:gd name="T39" fmla="*/ 0 h 204"/>
                  <a:gd name="T40" fmla="*/ 0 w 203"/>
                  <a:gd name="T41" fmla="*/ 0 h 204"/>
                  <a:gd name="T42" fmla="*/ 0 w 203"/>
                  <a:gd name="T43" fmla="*/ 0 h 204"/>
                  <a:gd name="T44" fmla="*/ 0 w 203"/>
                  <a:gd name="T45" fmla="*/ 0 h 204"/>
                  <a:gd name="T46" fmla="*/ 0 w 203"/>
                  <a:gd name="T47" fmla="*/ 0 h 204"/>
                  <a:gd name="T48" fmla="*/ 0 w 203"/>
                  <a:gd name="T49" fmla="*/ 0 h 204"/>
                  <a:gd name="T50" fmla="*/ 0 w 203"/>
                  <a:gd name="T51" fmla="*/ 0 h 204"/>
                  <a:gd name="T52" fmla="*/ 0 w 203"/>
                  <a:gd name="T53" fmla="*/ 0 h 204"/>
                  <a:gd name="T54" fmla="*/ 0 w 203"/>
                  <a:gd name="T55" fmla="*/ 0 h 204"/>
                  <a:gd name="T56" fmla="*/ 0 w 203"/>
                  <a:gd name="T57" fmla="*/ 0 h 2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3" h="204">
                    <a:moveTo>
                      <a:pt x="101" y="204"/>
                    </a:moveTo>
                    <a:lnTo>
                      <a:pt x="124" y="202"/>
                    </a:lnTo>
                    <a:lnTo>
                      <a:pt x="146" y="194"/>
                    </a:lnTo>
                    <a:lnTo>
                      <a:pt x="165" y="182"/>
                    </a:lnTo>
                    <a:lnTo>
                      <a:pt x="181" y="166"/>
                    </a:lnTo>
                    <a:lnTo>
                      <a:pt x="192" y="147"/>
                    </a:lnTo>
                    <a:lnTo>
                      <a:pt x="200" y="125"/>
                    </a:lnTo>
                    <a:lnTo>
                      <a:pt x="203" y="102"/>
                    </a:lnTo>
                    <a:lnTo>
                      <a:pt x="200" y="78"/>
                    </a:lnTo>
                    <a:lnTo>
                      <a:pt x="192" y="57"/>
                    </a:lnTo>
                    <a:lnTo>
                      <a:pt x="181" y="38"/>
                    </a:lnTo>
                    <a:lnTo>
                      <a:pt x="165" y="23"/>
                    </a:lnTo>
                    <a:lnTo>
                      <a:pt x="146" y="10"/>
                    </a:lnTo>
                    <a:lnTo>
                      <a:pt x="124" y="2"/>
                    </a:lnTo>
                    <a:lnTo>
                      <a:pt x="101" y="0"/>
                    </a:lnTo>
                    <a:lnTo>
                      <a:pt x="78" y="2"/>
                    </a:lnTo>
                    <a:lnTo>
                      <a:pt x="57" y="10"/>
                    </a:lnTo>
                    <a:lnTo>
                      <a:pt x="38" y="23"/>
                    </a:lnTo>
                    <a:lnTo>
                      <a:pt x="22" y="38"/>
                    </a:lnTo>
                    <a:lnTo>
                      <a:pt x="10" y="57"/>
                    </a:lnTo>
                    <a:lnTo>
                      <a:pt x="2" y="78"/>
                    </a:lnTo>
                    <a:lnTo>
                      <a:pt x="0" y="102"/>
                    </a:lnTo>
                    <a:lnTo>
                      <a:pt x="2" y="125"/>
                    </a:lnTo>
                    <a:lnTo>
                      <a:pt x="10" y="147"/>
                    </a:lnTo>
                    <a:lnTo>
                      <a:pt x="22" y="166"/>
                    </a:lnTo>
                    <a:lnTo>
                      <a:pt x="38" y="182"/>
                    </a:lnTo>
                    <a:lnTo>
                      <a:pt x="57" y="194"/>
                    </a:lnTo>
                    <a:lnTo>
                      <a:pt x="78" y="202"/>
                    </a:lnTo>
                    <a:lnTo>
                      <a:pt x="101" y="204"/>
                    </a:lnTo>
                    <a:close/>
                  </a:path>
                </a:pathLst>
              </a:custGeom>
              <a:solidFill>
                <a:srgbClr val="009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32554DA-4088-B44C-BAE7-272FFF818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6" y="1234"/>
                <a:ext cx="112" cy="87"/>
              </a:xfrm>
              <a:custGeom>
                <a:avLst/>
                <a:gdLst>
                  <a:gd name="T0" fmla="*/ 0 w 1015"/>
                  <a:gd name="T1" fmla="*/ 0 h 784"/>
                  <a:gd name="T2" fmla="*/ 0 w 1015"/>
                  <a:gd name="T3" fmla="*/ 0 h 784"/>
                  <a:gd name="T4" fmla="*/ 0 w 1015"/>
                  <a:gd name="T5" fmla="*/ 0 h 784"/>
                  <a:gd name="T6" fmla="*/ 0 w 1015"/>
                  <a:gd name="T7" fmla="*/ 0 h 784"/>
                  <a:gd name="T8" fmla="*/ 0 w 1015"/>
                  <a:gd name="T9" fmla="*/ 0 h 784"/>
                  <a:gd name="T10" fmla="*/ 0 w 1015"/>
                  <a:gd name="T11" fmla="*/ 0 h 784"/>
                  <a:gd name="T12" fmla="*/ 0 w 1015"/>
                  <a:gd name="T13" fmla="*/ 0 h 784"/>
                  <a:gd name="T14" fmla="*/ 0 w 1015"/>
                  <a:gd name="T15" fmla="*/ 0 h 784"/>
                  <a:gd name="T16" fmla="*/ 0 w 1015"/>
                  <a:gd name="T17" fmla="*/ 0 h 7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5" h="784">
                    <a:moveTo>
                      <a:pt x="140" y="0"/>
                    </a:moveTo>
                    <a:lnTo>
                      <a:pt x="262" y="642"/>
                    </a:lnTo>
                    <a:lnTo>
                      <a:pt x="1015" y="642"/>
                    </a:lnTo>
                    <a:lnTo>
                      <a:pt x="1015" y="784"/>
                    </a:lnTo>
                    <a:lnTo>
                      <a:pt x="203" y="784"/>
                    </a:lnTo>
                    <a:lnTo>
                      <a:pt x="144" y="784"/>
                    </a:lnTo>
                    <a:lnTo>
                      <a:pt x="133" y="726"/>
                    </a:lnTo>
                    <a:lnTo>
                      <a:pt x="0" y="25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9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43">
                <a:extLst>
                  <a:ext uri="{FF2B5EF4-FFF2-40B4-BE49-F238E27FC236}">
                    <a16:creationId xmlns:a16="http://schemas.microsoft.com/office/drawing/2014/main" id="{EC14E0B5-576B-F34F-9FEF-9A5CA5CBE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101"/>
                <a:ext cx="16" cy="96"/>
              </a:xfrm>
              <a:prstGeom prst="rect">
                <a:avLst/>
              </a:prstGeom>
              <a:solidFill>
                <a:srgbClr val="009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FDDFB9DE-64CB-764A-BCCF-913C257329A5}"/>
                </a:ext>
              </a:extLst>
            </p:cNvPr>
            <p:cNvGrpSpPr/>
            <p:nvPr/>
          </p:nvGrpSpPr>
          <p:grpSpPr>
            <a:xfrm>
              <a:off x="1656574" y="4248491"/>
              <a:ext cx="299772" cy="262798"/>
              <a:chOff x="727076" y="4203701"/>
              <a:chExt cx="481013" cy="439738"/>
            </a:xfrm>
            <a:solidFill>
              <a:srgbClr val="009AA6"/>
            </a:solidFill>
          </p:grpSpPr>
          <p:sp>
            <p:nvSpPr>
              <p:cNvPr id="67" name="Freeform 255">
                <a:extLst>
                  <a:ext uri="{FF2B5EF4-FFF2-40B4-BE49-F238E27FC236}">
                    <a16:creationId xmlns:a16="http://schemas.microsoft.com/office/drawing/2014/main" id="{BEA1060D-F858-A84E-AF92-602421790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9" y="4203701"/>
                <a:ext cx="444500" cy="439738"/>
              </a:xfrm>
              <a:custGeom>
                <a:avLst/>
                <a:gdLst>
                  <a:gd name="T0" fmla="*/ 617 w 1119"/>
                  <a:gd name="T1" fmla="*/ 3 h 1110"/>
                  <a:gd name="T2" fmla="*/ 726 w 1119"/>
                  <a:gd name="T3" fmla="*/ 25 h 1110"/>
                  <a:gd name="T4" fmla="*/ 827 w 1119"/>
                  <a:gd name="T5" fmla="*/ 67 h 1110"/>
                  <a:gd name="T6" fmla="*/ 915 w 1119"/>
                  <a:gd name="T7" fmla="*/ 127 h 1110"/>
                  <a:gd name="T8" fmla="*/ 991 w 1119"/>
                  <a:gd name="T9" fmla="*/ 202 h 1110"/>
                  <a:gd name="T10" fmla="*/ 1051 w 1119"/>
                  <a:gd name="T11" fmla="*/ 291 h 1110"/>
                  <a:gd name="T12" fmla="*/ 1094 w 1119"/>
                  <a:gd name="T13" fmla="*/ 390 h 1110"/>
                  <a:gd name="T14" fmla="*/ 1116 w 1119"/>
                  <a:gd name="T15" fmla="*/ 498 h 1110"/>
                  <a:gd name="T16" fmla="*/ 1116 w 1119"/>
                  <a:gd name="T17" fmla="*/ 611 h 1110"/>
                  <a:gd name="T18" fmla="*/ 1094 w 1119"/>
                  <a:gd name="T19" fmla="*/ 719 h 1110"/>
                  <a:gd name="T20" fmla="*/ 1051 w 1119"/>
                  <a:gd name="T21" fmla="*/ 819 h 1110"/>
                  <a:gd name="T22" fmla="*/ 991 w 1119"/>
                  <a:gd name="T23" fmla="*/ 908 h 1110"/>
                  <a:gd name="T24" fmla="*/ 915 w 1119"/>
                  <a:gd name="T25" fmla="*/ 983 h 1110"/>
                  <a:gd name="T26" fmla="*/ 827 w 1119"/>
                  <a:gd name="T27" fmla="*/ 1043 h 1110"/>
                  <a:gd name="T28" fmla="*/ 726 w 1119"/>
                  <a:gd name="T29" fmla="*/ 1084 h 1110"/>
                  <a:gd name="T30" fmla="*/ 617 w 1119"/>
                  <a:gd name="T31" fmla="*/ 1107 h 1110"/>
                  <a:gd name="T32" fmla="*/ 503 w 1119"/>
                  <a:gd name="T33" fmla="*/ 1107 h 1110"/>
                  <a:gd name="T34" fmla="*/ 395 w 1119"/>
                  <a:gd name="T35" fmla="*/ 1085 h 1110"/>
                  <a:gd name="T36" fmla="*/ 296 w 1119"/>
                  <a:gd name="T37" fmla="*/ 1044 h 1110"/>
                  <a:gd name="T38" fmla="*/ 208 w 1119"/>
                  <a:gd name="T39" fmla="*/ 986 h 1110"/>
                  <a:gd name="T40" fmla="*/ 168 w 1119"/>
                  <a:gd name="T41" fmla="*/ 951 h 1110"/>
                  <a:gd name="T42" fmla="*/ 100 w 1119"/>
                  <a:gd name="T43" fmla="*/ 871 h 1110"/>
                  <a:gd name="T44" fmla="*/ 48 w 1119"/>
                  <a:gd name="T45" fmla="*/ 779 h 1110"/>
                  <a:gd name="T46" fmla="*/ 14 w 1119"/>
                  <a:gd name="T47" fmla="*/ 677 h 1110"/>
                  <a:gd name="T48" fmla="*/ 0 w 1119"/>
                  <a:gd name="T49" fmla="*/ 567 h 1110"/>
                  <a:gd name="T50" fmla="*/ 0 w 1119"/>
                  <a:gd name="T51" fmla="*/ 543 h 1110"/>
                  <a:gd name="T52" fmla="*/ 63 w 1119"/>
                  <a:gd name="T53" fmla="*/ 484 h 1110"/>
                  <a:gd name="T54" fmla="*/ 63 w 1119"/>
                  <a:gd name="T55" fmla="*/ 566 h 1110"/>
                  <a:gd name="T56" fmla="*/ 79 w 1119"/>
                  <a:gd name="T57" fmla="*/ 676 h 1110"/>
                  <a:gd name="T58" fmla="*/ 118 w 1119"/>
                  <a:gd name="T59" fmla="*/ 778 h 1110"/>
                  <a:gd name="T60" fmla="*/ 176 w 1119"/>
                  <a:gd name="T61" fmla="*/ 867 h 1110"/>
                  <a:gd name="T62" fmla="*/ 212 w 1119"/>
                  <a:gd name="T63" fmla="*/ 906 h 1110"/>
                  <a:gd name="T64" fmla="*/ 296 w 1119"/>
                  <a:gd name="T65" fmla="*/ 972 h 1110"/>
                  <a:gd name="T66" fmla="*/ 394 w 1119"/>
                  <a:gd name="T67" fmla="*/ 1018 h 1110"/>
                  <a:gd name="T68" fmla="*/ 502 w 1119"/>
                  <a:gd name="T69" fmla="*/ 1043 h 1110"/>
                  <a:gd name="T70" fmla="*/ 610 w 1119"/>
                  <a:gd name="T71" fmla="*/ 1044 h 1110"/>
                  <a:gd name="T72" fmla="*/ 707 w 1119"/>
                  <a:gd name="T73" fmla="*/ 1025 h 1110"/>
                  <a:gd name="T74" fmla="*/ 796 w 1119"/>
                  <a:gd name="T75" fmla="*/ 987 h 1110"/>
                  <a:gd name="T76" fmla="*/ 875 w 1119"/>
                  <a:gd name="T77" fmla="*/ 934 h 1110"/>
                  <a:gd name="T78" fmla="*/ 942 w 1119"/>
                  <a:gd name="T79" fmla="*/ 868 h 1110"/>
                  <a:gd name="T80" fmla="*/ 995 w 1119"/>
                  <a:gd name="T81" fmla="*/ 790 h 1110"/>
                  <a:gd name="T82" fmla="*/ 1034 w 1119"/>
                  <a:gd name="T83" fmla="*/ 701 h 1110"/>
                  <a:gd name="T84" fmla="*/ 1054 w 1119"/>
                  <a:gd name="T85" fmla="*/ 605 h 1110"/>
                  <a:gd name="T86" fmla="*/ 1054 w 1119"/>
                  <a:gd name="T87" fmla="*/ 505 h 1110"/>
                  <a:gd name="T88" fmla="*/ 1034 w 1119"/>
                  <a:gd name="T89" fmla="*/ 409 h 1110"/>
                  <a:gd name="T90" fmla="*/ 995 w 1119"/>
                  <a:gd name="T91" fmla="*/ 321 h 1110"/>
                  <a:gd name="T92" fmla="*/ 942 w 1119"/>
                  <a:gd name="T93" fmla="*/ 242 h 1110"/>
                  <a:gd name="T94" fmla="*/ 875 w 1119"/>
                  <a:gd name="T95" fmla="*/ 175 h 1110"/>
                  <a:gd name="T96" fmla="*/ 796 w 1119"/>
                  <a:gd name="T97" fmla="*/ 123 h 1110"/>
                  <a:gd name="T98" fmla="*/ 707 w 1119"/>
                  <a:gd name="T99" fmla="*/ 86 h 1110"/>
                  <a:gd name="T100" fmla="*/ 610 w 1119"/>
                  <a:gd name="T101" fmla="*/ 66 h 1110"/>
                  <a:gd name="T102" fmla="*/ 560 w 1119"/>
                  <a:gd name="T103" fmla="*/ 0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19" h="1110">
                    <a:moveTo>
                      <a:pt x="560" y="0"/>
                    </a:moveTo>
                    <a:lnTo>
                      <a:pt x="617" y="3"/>
                    </a:lnTo>
                    <a:lnTo>
                      <a:pt x="672" y="11"/>
                    </a:lnTo>
                    <a:lnTo>
                      <a:pt x="726" y="25"/>
                    </a:lnTo>
                    <a:lnTo>
                      <a:pt x="778" y="44"/>
                    </a:lnTo>
                    <a:lnTo>
                      <a:pt x="827" y="67"/>
                    </a:lnTo>
                    <a:lnTo>
                      <a:pt x="873" y="95"/>
                    </a:lnTo>
                    <a:lnTo>
                      <a:pt x="915" y="127"/>
                    </a:lnTo>
                    <a:lnTo>
                      <a:pt x="956" y="163"/>
                    </a:lnTo>
                    <a:lnTo>
                      <a:pt x="991" y="202"/>
                    </a:lnTo>
                    <a:lnTo>
                      <a:pt x="1023" y="244"/>
                    </a:lnTo>
                    <a:lnTo>
                      <a:pt x="1051" y="291"/>
                    </a:lnTo>
                    <a:lnTo>
                      <a:pt x="1075" y="339"/>
                    </a:lnTo>
                    <a:lnTo>
                      <a:pt x="1094" y="390"/>
                    </a:lnTo>
                    <a:lnTo>
                      <a:pt x="1108" y="443"/>
                    </a:lnTo>
                    <a:lnTo>
                      <a:pt x="1116" y="498"/>
                    </a:lnTo>
                    <a:lnTo>
                      <a:pt x="1119" y="555"/>
                    </a:lnTo>
                    <a:lnTo>
                      <a:pt x="1116" y="611"/>
                    </a:lnTo>
                    <a:lnTo>
                      <a:pt x="1108" y="667"/>
                    </a:lnTo>
                    <a:lnTo>
                      <a:pt x="1094" y="719"/>
                    </a:lnTo>
                    <a:lnTo>
                      <a:pt x="1075" y="771"/>
                    </a:lnTo>
                    <a:lnTo>
                      <a:pt x="1051" y="819"/>
                    </a:lnTo>
                    <a:lnTo>
                      <a:pt x="1023" y="865"/>
                    </a:lnTo>
                    <a:lnTo>
                      <a:pt x="991" y="908"/>
                    </a:lnTo>
                    <a:lnTo>
                      <a:pt x="956" y="947"/>
                    </a:lnTo>
                    <a:lnTo>
                      <a:pt x="915" y="983"/>
                    </a:lnTo>
                    <a:lnTo>
                      <a:pt x="873" y="1015"/>
                    </a:lnTo>
                    <a:lnTo>
                      <a:pt x="827" y="1043"/>
                    </a:lnTo>
                    <a:lnTo>
                      <a:pt x="777" y="1066"/>
                    </a:lnTo>
                    <a:lnTo>
                      <a:pt x="726" y="1084"/>
                    </a:lnTo>
                    <a:lnTo>
                      <a:pt x="672" y="1099"/>
                    </a:lnTo>
                    <a:lnTo>
                      <a:pt x="617" y="1107"/>
                    </a:lnTo>
                    <a:lnTo>
                      <a:pt x="560" y="1110"/>
                    </a:lnTo>
                    <a:lnTo>
                      <a:pt x="503" y="1107"/>
                    </a:lnTo>
                    <a:lnTo>
                      <a:pt x="448" y="1099"/>
                    </a:lnTo>
                    <a:lnTo>
                      <a:pt x="395" y="1085"/>
                    </a:lnTo>
                    <a:lnTo>
                      <a:pt x="344" y="1067"/>
                    </a:lnTo>
                    <a:lnTo>
                      <a:pt x="296" y="1044"/>
                    </a:lnTo>
                    <a:lnTo>
                      <a:pt x="251" y="1017"/>
                    </a:lnTo>
                    <a:lnTo>
                      <a:pt x="208" y="986"/>
                    </a:lnTo>
                    <a:lnTo>
                      <a:pt x="168" y="951"/>
                    </a:lnTo>
                    <a:lnTo>
                      <a:pt x="168" y="951"/>
                    </a:lnTo>
                    <a:lnTo>
                      <a:pt x="132" y="913"/>
                    </a:lnTo>
                    <a:lnTo>
                      <a:pt x="100" y="871"/>
                    </a:lnTo>
                    <a:lnTo>
                      <a:pt x="72" y="827"/>
                    </a:lnTo>
                    <a:lnTo>
                      <a:pt x="48" y="779"/>
                    </a:lnTo>
                    <a:lnTo>
                      <a:pt x="28" y="729"/>
                    </a:lnTo>
                    <a:lnTo>
                      <a:pt x="14" y="677"/>
                    </a:lnTo>
                    <a:lnTo>
                      <a:pt x="4" y="623"/>
                    </a:lnTo>
                    <a:lnTo>
                      <a:pt x="0" y="567"/>
                    </a:lnTo>
                    <a:lnTo>
                      <a:pt x="0" y="567"/>
                    </a:lnTo>
                    <a:lnTo>
                      <a:pt x="0" y="543"/>
                    </a:lnTo>
                    <a:lnTo>
                      <a:pt x="0" y="484"/>
                    </a:lnTo>
                    <a:lnTo>
                      <a:pt x="63" y="484"/>
                    </a:lnTo>
                    <a:lnTo>
                      <a:pt x="63" y="543"/>
                    </a:lnTo>
                    <a:lnTo>
                      <a:pt x="63" y="566"/>
                    </a:lnTo>
                    <a:lnTo>
                      <a:pt x="68" y="623"/>
                    </a:lnTo>
                    <a:lnTo>
                      <a:pt x="79" y="676"/>
                    </a:lnTo>
                    <a:lnTo>
                      <a:pt x="95" y="729"/>
                    </a:lnTo>
                    <a:lnTo>
                      <a:pt x="118" y="778"/>
                    </a:lnTo>
                    <a:lnTo>
                      <a:pt x="145" y="825"/>
                    </a:lnTo>
                    <a:lnTo>
                      <a:pt x="176" y="867"/>
                    </a:lnTo>
                    <a:lnTo>
                      <a:pt x="212" y="906"/>
                    </a:lnTo>
                    <a:lnTo>
                      <a:pt x="212" y="906"/>
                    </a:lnTo>
                    <a:lnTo>
                      <a:pt x="253" y="941"/>
                    </a:lnTo>
                    <a:lnTo>
                      <a:pt x="296" y="972"/>
                    </a:lnTo>
                    <a:lnTo>
                      <a:pt x="344" y="998"/>
                    </a:lnTo>
                    <a:lnTo>
                      <a:pt x="394" y="1018"/>
                    </a:lnTo>
                    <a:lnTo>
                      <a:pt x="447" y="1034"/>
                    </a:lnTo>
                    <a:lnTo>
                      <a:pt x="502" y="1043"/>
                    </a:lnTo>
                    <a:lnTo>
                      <a:pt x="560" y="1046"/>
                    </a:lnTo>
                    <a:lnTo>
                      <a:pt x="610" y="1044"/>
                    </a:lnTo>
                    <a:lnTo>
                      <a:pt x="659" y="1037"/>
                    </a:lnTo>
                    <a:lnTo>
                      <a:pt x="707" y="1025"/>
                    </a:lnTo>
                    <a:lnTo>
                      <a:pt x="753" y="1008"/>
                    </a:lnTo>
                    <a:lnTo>
                      <a:pt x="796" y="987"/>
                    </a:lnTo>
                    <a:lnTo>
                      <a:pt x="837" y="963"/>
                    </a:lnTo>
                    <a:lnTo>
                      <a:pt x="875" y="934"/>
                    </a:lnTo>
                    <a:lnTo>
                      <a:pt x="910" y="903"/>
                    </a:lnTo>
                    <a:lnTo>
                      <a:pt x="942" y="868"/>
                    </a:lnTo>
                    <a:lnTo>
                      <a:pt x="971" y="830"/>
                    </a:lnTo>
                    <a:lnTo>
                      <a:pt x="995" y="790"/>
                    </a:lnTo>
                    <a:lnTo>
                      <a:pt x="1017" y="746"/>
                    </a:lnTo>
                    <a:lnTo>
                      <a:pt x="1034" y="701"/>
                    </a:lnTo>
                    <a:lnTo>
                      <a:pt x="1045" y="654"/>
                    </a:lnTo>
                    <a:lnTo>
                      <a:pt x="1054" y="605"/>
                    </a:lnTo>
                    <a:lnTo>
                      <a:pt x="1056" y="555"/>
                    </a:lnTo>
                    <a:lnTo>
                      <a:pt x="1054" y="505"/>
                    </a:lnTo>
                    <a:lnTo>
                      <a:pt x="1045" y="456"/>
                    </a:lnTo>
                    <a:lnTo>
                      <a:pt x="1034" y="409"/>
                    </a:lnTo>
                    <a:lnTo>
                      <a:pt x="1017" y="364"/>
                    </a:lnTo>
                    <a:lnTo>
                      <a:pt x="995" y="321"/>
                    </a:lnTo>
                    <a:lnTo>
                      <a:pt x="971" y="280"/>
                    </a:lnTo>
                    <a:lnTo>
                      <a:pt x="942" y="242"/>
                    </a:lnTo>
                    <a:lnTo>
                      <a:pt x="910" y="207"/>
                    </a:lnTo>
                    <a:lnTo>
                      <a:pt x="875" y="175"/>
                    </a:lnTo>
                    <a:lnTo>
                      <a:pt x="837" y="147"/>
                    </a:lnTo>
                    <a:lnTo>
                      <a:pt x="796" y="123"/>
                    </a:lnTo>
                    <a:lnTo>
                      <a:pt x="753" y="102"/>
                    </a:lnTo>
                    <a:lnTo>
                      <a:pt x="707" y="86"/>
                    </a:lnTo>
                    <a:lnTo>
                      <a:pt x="659" y="73"/>
                    </a:lnTo>
                    <a:lnTo>
                      <a:pt x="610" y="66"/>
                    </a:lnTo>
                    <a:lnTo>
                      <a:pt x="560" y="63"/>
                    </a:lnTo>
                    <a:lnTo>
                      <a:pt x="56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68" name="Freeform 256">
                <a:extLst>
                  <a:ext uri="{FF2B5EF4-FFF2-40B4-BE49-F238E27FC236}">
                    <a16:creationId xmlns:a16="http://schemas.microsoft.com/office/drawing/2014/main" id="{FB5B35EC-6458-A948-B12F-4A7F0740D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139" y="4275138"/>
                <a:ext cx="25400" cy="160338"/>
              </a:xfrm>
              <a:custGeom>
                <a:avLst/>
                <a:gdLst>
                  <a:gd name="T0" fmla="*/ 0 w 65"/>
                  <a:gd name="T1" fmla="*/ 32 h 405"/>
                  <a:gd name="T2" fmla="*/ 3 w 65"/>
                  <a:gd name="T3" fmla="*/ 20 h 405"/>
                  <a:gd name="T4" fmla="*/ 10 w 65"/>
                  <a:gd name="T5" fmla="*/ 10 h 405"/>
                  <a:gd name="T6" fmla="*/ 20 w 65"/>
                  <a:gd name="T7" fmla="*/ 4 h 405"/>
                  <a:gd name="T8" fmla="*/ 33 w 65"/>
                  <a:gd name="T9" fmla="*/ 0 h 405"/>
                  <a:gd name="T10" fmla="*/ 45 w 65"/>
                  <a:gd name="T11" fmla="*/ 4 h 405"/>
                  <a:gd name="T12" fmla="*/ 55 w 65"/>
                  <a:gd name="T13" fmla="*/ 10 h 405"/>
                  <a:gd name="T14" fmla="*/ 62 w 65"/>
                  <a:gd name="T15" fmla="*/ 20 h 405"/>
                  <a:gd name="T16" fmla="*/ 65 w 65"/>
                  <a:gd name="T17" fmla="*/ 32 h 405"/>
                  <a:gd name="T18" fmla="*/ 65 w 65"/>
                  <a:gd name="T19" fmla="*/ 374 h 405"/>
                  <a:gd name="T20" fmla="*/ 62 w 65"/>
                  <a:gd name="T21" fmla="*/ 386 h 405"/>
                  <a:gd name="T22" fmla="*/ 55 w 65"/>
                  <a:gd name="T23" fmla="*/ 396 h 405"/>
                  <a:gd name="T24" fmla="*/ 45 w 65"/>
                  <a:gd name="T25" fmla="*/ 403 h 405"/>
                  <a:gd name="T26" fmla="*/ 33 w 65"/>
                  <a:gd name="T27" fmla="*/ 405 h 405"/>
                  <a:gd name="T28" fmla="*/ 20 w 65"/>
                  <a:gd name="T29" fmla="*/ 403 h 405"/>
                  <a:gd name="T30" fmla="*/ 10 w 65"/>
                  <a:gd name="T31" fmla="*/ 396 h 405"/>
                  <a:gd name="T32" fmla="*/ 3 w 65"/>
                  <a:gd name="T33" fmla="*/ 386 h 405"/>
                  <a:gd name="T34" fmla="*/ 0 w 65"/>
                  <a:gd name="T35" fmla="*/ 374 h 405"/>
                  <a:gd name="T36" fmla="*/ 0 w 65"/>
                  <a:gd name="T37" fmla="*/ 3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" h="405">
                    <a:moveTo>
                      <a:pt x="0" y="32"/>
                    </a:moveTo>
                    <a:lnTo>
                      <a:pt x="3" y="20"/>
                    </a:lnTo>
                    <a:lnTo>
                      <a:pt x="10" y="10"/>
                    </a:lnTo>
                    <a:lnTo>
                      <a:pt x="20" y="4"/>
                    </a:lnTo>
                    <a:lnTo>
                      <a:pt x="33" y="0"/>
                    </a:lnTo>
                    <a:lnTo>
                      <a:pt x="45" y="4"/>
                    </a:lnTo>
                    <a:lnTo>
                      <a:pt x="55" y="10"/>
                    </a:lnTo>
                    <a:lnTo>
                      <a:pt x="62" y="20"/>
                    </a:lnTo>
                    <a:lnTo>
                      <a:pt x="65" y="32"/>
                    </a:lnTo>
                    <a:lnTo>
                      <a:pt x="65" y="374"/>
                    </a:lnTo>
                    <a:lnTo>
                      <a:pt x="62" y="386"/>
                    </a:lnTo>
                    <a:lnTo>
                      <a:pt x="55" y="396"/>
                    </a:lnTo>
                    <a:lnTo>
                      <a:pt x="45" y="403"/>
                    </a:lnTo>
                    <a:lnTo>
                      <a:pt x="33" y="405"/>
                    </a:lnTo>
                    <a:lnTo>
                      <a:pt x="20" y="403"/>
                    </a:lnTo>
                    <a:lnTo>
                      <a:pt x="10" y="396"/>
                    </a:lnTo>
                    <a:lnTo>
                      <a:pt x="3" y="386"/>
                    </a:lnTo>
                    <a:lnTo>
                      <a:pt x="0" y="37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69" name="Freeform 257">
                <a:extLst>
                  <a:ext uri="{FF2B5EF4-FFF2-40B4-BE49-F238E27FC236}">
                    <a16:creationId xmlns:a16="http://schemas.microsoft.com/office/drawing/2014/main" id="{D558F084-3F4D-B949-8F7F-A0EBB46E7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889" y="4410076"/>
                <a:ext cx="120650" cy="119063"/>
              </a:xfrm>
              <a:custGeom>
                <a:avLst/>
                <a:gdLst>
                  <a:gd name="T0" fmla="*/ 248 w 303"/>
                  <a:gd name="T1" fmla="*/ 9 h 298"/>
                  <a:gd name="T2" fmla="*/ 258 w 303"/>
                  <a:gd name="T3" fmla="*/ 2 h 298"/>
                  <a:gd name="T4" fmla="*/ 271 w 303"/>
                  <a:gd name="T5" fmla="*/ 0 h 298"/>
                  <a:gd name="T6" fmla="*/ 283 w 303"/>
                  <a:gd name="T7" fmla="*/ 2 h 298"/>
                  <a:gd name="T8" fmla="*/ 293 w 303"/>
                  <a:gd name="T9" fmla="*/ 9 h 298"/>
                  <a:gd name="T10" fmla="*/ 300 w 303"/>
                  <a:gd name="T11" fmla="*/ 19 h 298"/>
                  <a:gd name="T12" fmla="*/ 303 w 303"/>
                  <a:gd name="T13" fmla="*/ 31 h 298"/>
                  <a:gd name="T14" fmla="*/ 300 w 303"/>
                  <a:gd name="T15" fmla="*/ 43 h 298"/>
                  <a:gd name="T16" fmla="*/ 293 w 303"/>
                  <a:gd name="T17" fmla="*/ 53 h 298"/>
                  <a:gd name="T18" fmla="*/ 54 w 303"/>
                  <a:gd name="T19" fmla="*/ 289 h 298"/>
                  <a:gd name="T20" fmla="*/ 44 w 303"/>
                  <a:gd name="T21" fmla="*/ 296 h 298"/>
                  <a:gd name="T22" fmla="*/ 32 w 303"/>
                  <a:gd name="T23" fmla="*/ 298 h 298"/>
                  <a:gd name="T24" fmla="*/ 20 w 303"/>
                  <a:gd name="T25" fmla="*/ 296 h 298"/>
                  <a:gd name="T26" fmla="*/ 9 w 303"/>
                  <a:gd name="T27" fmla="*/ 289 h 298"/>
                  <a:gd name="T28" fmla="*/ 2 w 303"/>
                  <a:gd name="T29" fmla="*/ 279 h 298"/>
                  <a:gd name="T30" fmla="*/ 0 w 303"/>
                  <a:gd name="T31" fmla="*/ 268 h 298"/>
                  <a:gd name="T32" fmla="*/ 2 w 303"/>
                  <a:gd name="T33" fmla="*/ 255 h 298"/>
                  <a:gd name="T34" fmla="*/ 9 w 303"/>
                  <a:gd name="T35" fmla="*/ 245 h 298"/>
                  <a:gd name="T36" fmla="*/ 248 w 303"/>
                  <a:gd name="T37" fmla="*/ 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3" h="298">
                    <a:moveTo>
                      <a:pt x="248" y="9"/>
                    </a:moveTo>
                    <a:lnTo>
                      <a:pt x="258" y="2"/>
                    </a:lnTo>
                    <a:lnTo>
                      <a:pt x="271" y="0"/>
                    </a:lnTo>
                    <a:lnTo>
                      <a:pt x="283" y="2"/>
                    </a:lnTo>
                    <a:lnTo>
                      <a:pt x="293" y="9"/>
                    </a:lnTo>
                    <a:lnTo>
                      <a:pt x="300" y="19"/>
                    </a:lnTo>
                    <a:lnTo>
                      <a:pt x="303" y="31"/>
                    </a:lnTo>
                    <a:lnTo>
                      <a:pt x="300" y="43"/>
                    </a:lnTo>
                    <a:lnTo>
                      <a:pt x="293" y="53"/>
                    </a:lnTo>
                    <a:lnTo>
                      <a:pt x="54" y="289"/>
                    </a:lnTo>
                    <a:lnTo>
                      <a:pt x="44" y="296"/>
                    </a:lnTo>
                    <a:lnTo>
                      <a:pt x="32" y="298"/>
                    </a:lnTo>
                    <a:lnTo>
                      <a:pt x="20" y="296"/>
                    </a:lnTo>
                    <a:lnTo>
                      <a:pt x="9" y="289"/>
                    </a:lnTo>
                    <a:lnTo>
                      <a:pt x="2" y="279"/>
                    </a:lnTo>
                    <a:lnTo>
                      <a:pt x="0" y="268"/>
                    </a:lnTo>
                    <a:lnTo>
                      <a:pt x="2" y="255"/>
                    </a:lnTo>
                    <a:lnTo>
                      <a:pt x="9" y="245"/>
                    </a:lnTo>
                    <a:lnTo>
                      <a:pt x="248" y="9"/>
                    </a:lnTo>
                    <a:close/>
                  </a:path>
                </a:pathLst>
              </a:custGeom>
              <a:grpFill/>
              <a:ln w="9525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70" name="Freeform 258">
                <a:extLst>
                  <a:ext uri="{FF2B5EF4-FFF2-40B4-BE49-F238E27FC236}">
                    <a16:creationId xmlns:a16="http://schemas.microsoft.com/office/drawing/2014/main" id="{4F82CE94-FEBE-5947-8DE4-626221E19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076" y="4360863"/>
                <a:ext cx="61913" cy="80963"/>
              </a:xfrm>
              <a:custGeom>
                <a:avLst/>
                <a:gdLst>
                  <a:gd name="T0" fmla="*/ 98 w 156"/>
                  <a:gd name="T1" fmla="*/ 14 h 203"/>
                  <a:gd name="T2" fmla="*/ 108 w 156"/>
                  <a:gd name="T3" fmla="*/ 5 h 203"/>
                  <a:gd name="T4" fmla="*/ 119 w 156"/>
                  <a:gd name="T5" fmla="*/ 1 h 203"/>
                  <a:gd name="T6" fmla="*/ 130 w 156"/>
                  <a:gd name="T7" fmla="*/ 0 h 203"/>
                  <a:gd name="T8" fmla="*/ 143 w 156"/>
                  <a:gd name="T9" fmla="*/ 5 h 203"/>
                  <a:gd name="T10" fmla="*/ 151 w 156"/>
                  <a:gd name="T11" fmla="*/ 13 h 203"/>
                  <a:gd name="T12" fmla="*/ 156 w 156"/>
                  <a:gd name="T13" fmla="*/ 25 h 203"/>
                  <a:gd name="T14" fmla="*/ 156 w 156"/>
                  <a:gd name="T15" fmla="*/ 37 h 203"/>
                  <a:gd name="T16" fmla="*/ 152 w 156"/>
                  <a:gd name="T17" fmla="*/ 48 h 203"/>
                  <a:gd name="T18" fmla="*/ 59 w 156"/>
                  <a:gd name="T19" fmla="*/ 190 h 203"/>
                  <a:gd name="T20" fmla="*/ 49 w 156"/>
                  <a:gd name="T21" fmla="*/ 199 h 203"/>
                  <a:gd name="T22" fmla="*/ 38 w 156"/>
                  <a:gd name="T23" fmla="*/ 203 h 203"/>
                  <a:gd name="T24" fmla="*/ 26 w 156"/>
                  <a:gd name="T25" fmla="*/ 203 h 203"/>
                  <a:gd name="T26" fmla="*/ 14 w 156"/>
                  <a:gd name="T27" fmla="*/ 199 h 203"/>
                  <a:gd name="T28" fmla="*/ 6 w 156"/>
                  <a:gd name="T29" fmla="*/ 190 h 203"/>
                  <a:gd name="T30" fmla="*/ 0 w 156"/>
                  <a:gd name="T31" fmla="*/ 179 h 203"/>
                  <a:gd name="T32" fmla="*/ 0 w 156"/>
                  <a:gd name="T33" fmla="*/ 167 h 203"/>
                  <a:gd name="T34" fmla="*/ 6 w 156"/>
                  <a:gd name="T35" fmla="*/ 156 h 203"/>
                  <a:gd name="T36" fmla="*/ 98 w 156"/>
                  <a:gd name="T37" fmla="*/ 1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203">
                    <a:moveTo>
                      <a:pt x="98" y="14"/>
                    </a:moveTo>
                    <a:lnTo>
                      <a:pt x="108" y="5"/>
                    </a:lnTo>
                    <a:lnTo>
                      <a:pt x="119" y="1"/>
                    </a:lnTo>
                    <a:lnTo>
                      <a:pt x="130" y="0"/>
                    </a:lnTo>
                    <a:lnTo>
                      <a:pt x="143" y="5"/>
                    </a:lnTo>
                    <a:lnTo>
                      <a:pt x="151" y="13"/>
                    </a:lnTo>
                    <a:lnTo>
                      <a:pt x="156" y="25"/>
                    </a:lnTo>
                    <a:lnTo>
                      <a:pt x="156" y="37"/>
                    </a:lnTo>
                    <a:lnTo>
                      <a:pt x="152" y="48"/>
                    </a:lnTo>
                    <a:lnTo>
                      <a:pt x="59" y="190"/>
                    </a:lnTo>
                    <a:lnTo>
                      <a:pt x="49" y="199"/>
                    </a:lnTo>
                    <a:lnTo>
                      <a:pt x="38" y="203"/>
                    </a:lnTo>
                    <a:lnTo>
                      <a:pt x="26" y="203"/>
                    </a:lnTo>
                    <a:lnTo>
                      <a:pt x="14" y="199"/>
                    </a:lnTo>
                    <a:lnTo>
                      <a:pt x="6" y="190"/>
                    </a:lnTo>
                    <a:lnTo>
                      <a:pt x="0" y="179"/>
                    </a:lnTo>
                    <a:lnTo>
                      <a:pt x="0" y="167"/>
                    </a:lnTo>
                    <a:lnTo>
                      <a:pt x="6" y="156"/>
                    </a:lnTo>
                    <a:lnTo>
                      <a:pt x="98" y="14"/>
                    </a:lnTo>
                    <a:close/>
                  </a:path>
                </a:pathLst>
              </a:custGeom>
              <a:grpFill/>
              <a:ln w="9525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71" name="Freeform 259">
                <a:extLst>
                  <a:ext uri="{FF2B5EF4-FFF2-40B4-BE49-F238E27FC236}">
                    <a16:creationId xmlns:a16="http://schemas.microsoft.com/office/drawing/2014/main" id="{FF43ABC1-D425-684B-AD8B-C3F2BF7C8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9" y="4360863"/>
                <a:ext cx="61913" cy="80963"/>
              </a:xfrm>
              <a:custGeom>
                <a:avLst/>
                <a:gdLst>
                  <a:gd name="T0" fmla="*/ 4 w 156"/>
                  <a:gd name="T1" fmla="*/ 48 h 203"/>
                  <a:gd name="T2" fmla="*/ 0 w 156"/>
                  <a:gd name="T3" fmla="*/ 37 h 203"/>
                  <a:gd name="T4" fmla="*/ 0 w 156"/>
                  <a:gd name="T5" fmla="*/ 25 h 203"/>
                  <a:gd name="T6" fmla="*/ 5 w 156"/>
                  <a:gd name="T7" fmla="*/ 13 h 203"/>
                  <a:gd name="T8" fmla="*/ 14 w 156"/>
                  <a:gd name="T9" fmla="*/ 5 h 203"/>
                  <a:gd name="T10" fmla="*/ 26 w 156"/>
                  <a:gd name="T11" fmla="*/ 0 h 203"/>
                  <a:gd name="T12" fmla="*/ 37 w 156"/>
                  <a:gd name="T13" fmla="*/ 1 h 203"/>
                  <a:gd name="T14" fmla="*/ 49 w 156"/>
                  <a:gd name="T15" fmla="*/ 5 h 203"/>
                  <a:gd name="T16" fmla="*/ 58 w 156"/>
                  <a:gd name="T17" fmla="*/ 14 h 203"/>
                  <a:gd name="T18" fmla="*/ 152 w 156"/>
                  <a:gd name="T19" fmla="*/ 156 h 203"/>
                  <a:gd name="T20" fmla="*/ 156 w 156"/>
                  <a:gd name="T21" fmla="*/ 167 h 203"/>
                  <a:gd name="T22" fmla="*/ 156 w 156"/>
                  <a:gd name="T23" fmla="*/ 179 h 203"/>
                  <a:gd name="T24" fmla="*/ 151 w 156"/>
                  <a:gd name="T25" fmla="*/ 190 h 203"/>
                  <a:gd name="T26" fmla="*/ 143 w 156"/>
                  <a:gd name="T27" fmla="*/ 199 h 203"/>
                  <a:gd name="T28" fmla="*/ 130 w 156"/>
                  <a:gd name="T29" fmla="*/ 203 h 203"/>
                  <a:gd name="T30" fmla="*/ 119 w 156"/>
                  <a:gd name="T31" fmla="*/ 203 h 203"/>
                  <a:gd name="T32" fmla="*/ 107 w 156"/>
                  <a:gd name="T33" fmla="*/ 199 h 203"/>
                  <a:gd name="T34" fmla="*/ 98 w 156"/>
                  <a:gd name="T35" fmla="*/ 190 h 203"/>
                  <a:gd name="T36" fmla="*/ 4 w 156"/>
                  <a:gd name="T37" fmla="*/ 4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203">
                    <a:moveTo>
                      <a:pt x="4" y="48"/>
                    </a:moveTo>
                    <a:lnTo>
                      <a:pt x="0" y="37"/>
                    </a:lnTo>
                    <a:lnTo>
                      <a:pt x="0" y="25"/>
                    </a:lnTo>
                    <a:lnTo>
                      <a:pt x="5" y="13"/>
                    </a:lnTo>
                    <a:lnTo>
                      <a:pt x="14" y="5"/>
                    </a:lnTo>
                    <a:lnTo>
                      <a:pt x="26" y="0"/>
                    </a:lnTo>
                    <a:lnTo>
                      <a:pt x="37" y="1"/>
                    </a:lnTo>
                    <a:lnTo>
                      <a:pt x="49" y="5"/>
                    </a:lnTo>
                    <a:lnTo>
                      <a:pt x="58" y="14"/>
                    </a:lnTo>
                    <a:lnTo>
                      <a:pt x="152" y="156"/>
                    </a:lnTo>
                    <a:lnTo>
                      <a:pt x="156" y="167"/>
                    </a:lnTo>
                    <a:lnTo>
                      <a:pt x="156" y="179"/>
                    </a:lnTo>
                    <a:lnTo>
                      <a:pt x="151" y="190"/>
                    </a:lnTo>
                    <a:lnTo>
                      <a:pt x="143" y="199"/>
                    </a:lnTo>
                    <a:lnTo>
                      <a:pt x="130" y="203"/>
                    </a:lnTo>
                    <a:lnTo>
                      <a:pt x="119" y="203"/>
                    </a:lnTo>
                    <a:lnTo>
                      <a:pt x="107" y="199"/>
                    </a:lnTo>
                    <a:lnTo>
                      <a:pt x="98" y="190"/>
                    </a:lnTo>
                    <a:lnTo>
                      <a:pt x="4" y="48"/>
                    </a:lnTo>
                    <a:close/>
                  </a:path>
                </a:pathLst>
              </a:custGeom>
              <a:grpFill/>
              <a:ln w="9525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72" name="Freeform 260">
                <a:extLst>
                  <a:ext uri="{FF2B5EF4-FFF2-40B4-BE49-F238E27FC236}">
                    <a16:creationId xmlns:a16="http://schemas.microsoft.com/office/drawing/2014/main" id="{98898BB8-64C7-6A42-A99F-913AC0AB7F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1051" y="4206876"/>
                <a:ext cx="166688" cy="136525"/>
              </a:xfrm>
              <a:custGeom>
                <a:avLst/>
                <a:gdLst>
                  <a:gd name="T0" fmla="*/ 68 w 418"/>
                  <a:gd name="T1" fmla="*/ 207 h 347"/>
                  <a:gd name="T2" fmla="*/ 42 w 418"/>
                  <a:gd name="T3" fmla="*/ 244 h 347"/>
                  <a:gd name="T4" fmla="*/ 19 w 418"/>
                  <a:gd name="T5" fmla="*/ 282 h 347"/>
                  <a:gd name="T6" fmla="*/ 0 w 418"/>
                  <a:gd name="T7" fmla="*/ 322 h 347"/>
                  <a:gd name="T8" fmla="*/ 58 w 418"/>
                  <a:gd name="T9" fmla="*/ 347 h 347"/>
                  <a:gd name="T10" fmla="*/ 76 w 418"/>
                  <a:gd name="T11" fmla="*/ 312 h 347"/>
                  <a:gd name="T12" fmla="*/ 95 w 418"/>
                  <a:gd name="T13" fmla="*/ 278 h 347"/>
                  <a:gd name="T14" fmla="*/ 119 w 418"/>
                  <a:gd name="T15" fmla="*/ 246 h 347"/>
                  <a:gd name="T16" fmla="*/ 68 w 418"/>
                  <a:gd name="T17" fmla="*/ 207 h 347"/>
                  <a:gd name="T18" fmla="*/ 405 w 418"/>
                  <a:gd name="T19" fmla="*/ 0 h 347"/>
                  <a:gd name="T20" fmla="*/ 368 w 418"/>
                  <a:gd name="T21" fmla="*/ 10 h 347"/>
                  <a:gd name="T22" fmla="*/ 330 w 418"/>
                  <a:gd name="T23" fmla="*/ 21 h 347"/>
                  <a:gd name="T24" fmla="*/ 294 w 418"/>
                  <a:gd name="T25" fmla="*/ 34 h 347"/>
                  <a:gd name="T26" fmla="*/ 277 w 418"/>
                  <a:gd name="T27" fmla="*/ 42 h 347"/>
                  <a:gd name="T28" fmla="*/ 304 w 418"/>
                  <a:gd name="T29" fmla="*/ 99 h 347"/>
                  <a:gd name="T30" fmla="*/ 304 w 418"/>
                  <a:gd name="T31" fmla="*/ 99 h 347"/>
                  <a:gd name="T32" fmla="*/ 341 w 418"/>
                  <a:gd name="T33" fmla="*/ 84 h 347"/>
                  <a:gd name="T34" fmla="*/ 379 w 418"/>
                  <a:gd name="T35" fmla="*/ 71 h 347"/>
                  <a:gd name="T36" fmla="*/ 418 w 418"/>
                  <a:gd name="T37" fmla="*/ 62 h 347"/>
                  <a:gd name="T38" fmla="*/ 405 w 418"/>
                  <a:gd name="T39" fmla="*/ 0 h 347"/>
                  <a:gd name="T40" fmla="*/ 218 w 418"/>
                  <a:gd name="T41" fmla="*/ 73 h 347"/>
                  <a:gd name="T42" fmla="*/ 181 w 418"/>
                  <a:gd name="T43" fmla="*/ 98 h 347"/>
                  <a:gd name="T44" fmla="*/ 146 w 418"/>
                  <a:gd name="T45" fmla="*/ 126 h 347"/>
                  <a:gd name="T46" fmla="*/ 113 w 418"/>
                  <a:gd name="T47" fmla="*/ 157 h 347"/>
                  <a:gd name="T48" fmla="*/ 159 w 418"/>
                  <a:gd name="T49" fmla="*/ 201 h 347"/>
                  <a:gd name="T50" fmla="*/ 188 w 418"/>
                  <a:gd name="T51" fmla="*/ 173 h 347"/>
                  <a:gd name="T52" fmla="*/ 219 w 418"/>
                  <a:gd name="T53" fmla="*/ 149 h 347"/>
                  <a:gd name="T54" fmla="*/ 252 w 418"/>
                  <a:gd name="T55" fmla="*/ 127 h 347"/>
                  <a:gd name="T56" fmla="*/ 218 w 418"/>
                  <a:gd name="T57" fmla="*/ 73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8" h="347">
                    <a:moveTo>
                      <a:pt x="68" y="207"/>
                    </a:moveTo>
                    <a:lnTo>
                      <a:pt x="42" y="244"/>
                    </a:lnTo>
                    <a:lnTo>
                      <a:pt x="19" y="282"/>
                    </a:lnTo>
                    <a:lnTo>
                      <a:pt x="0" y="322"/>
                    </a:lnTo>
                    <a:lnTo>
                      <a:pt x="58" y="347"/>
                    </a:lnTo>
                    <a:lnTo>
                      <a:pt x="76" y="312"/>
                    </a:lnTo>
                    <a:lnTo>
                      <a:pt x="95" y="278"/>
                    </a:lnTo>
                    <a:lnTo>
                      <a:pt x="119" y="246"/>
                    </a:lnTo>
                    <a:lnTo>
                      <a:pt x="68" y="207"/>
                    </a:lnTo>
                    <a:close/>
                    <a:moveTo>
                      <a:pt x="405" y="0"/>
                    </a:moveTo>
                    <a:lnTo>
                      <a:pt x="368" y="10"/>
                    </a:lnTo>
                    <a:lnTo>
                      <a:pt x="330" y="21"/>
                    </a:lnTo>
                    <a:lnTo>
                      <a:pt x="294" y="34"/>
                    </a:lnTo>
                    <a:lnTo>
                      <a:pt x="277" y="42"/>
                    </a:lnTo>
                    <a:lnTo>
                      <a:pt x="304" y="99"/>
                    </a:lnTo>
                    <a:lnTo>
                      <a:pt x="304" y="99"/>
                    </a:lnTo>
                    <a:lnTo>
                      <a:pt x="341" y="84"/>
                    </a:lnTo>
                    <a:lnTo>
                      <a:pt x="379" y="71"/>
                    </a:lnTo>
                    <a:lnTo>
                      <a:pt x="418" y="62"/>
                    </a:lnTo>
                    <a:lnTo>
                      <a:pt x="405" y="0"/>
                    </a:lnTo>
                    <a:close/>
                    <a:moveTo>
                      <a:pt x="218" y="73"/>
                    </a:moveTo>
                    <a:lnTo>
                      <a:pt x="181" y="98"/>
                    </a:lnTo>
                    <a:lnTo>
                      <a:pt x="146" y="126"/>
                    </a:lnTo>
                    <a:lnTo>
                      <a:pt x="113" y="157"/>
                    </a:lnTo>
                    <a:lnTo>
                      <a:pt x="159" y="201"/>
                    </a:lnTo>
                    <a:lnTo>
                      <a:pt x="188" y="173"/>
                    </a:lnTo>
                    <a:lnTo>
                      <a:pt x="219" y="149"/>
                    </a:lnTo>
                    <a:lnTo>
                      <a:pt x="252" y="127"/>
                    </a:lnTo>
                    <a:lnTo>
                      <a:pt x="218" y="73"/>
                    </a:lnTo>
                    <a:close/>
                  </a:path>
                </a:pathLst>
              </a:custGeom>
              <a:grpFill/>
              <a:ln w="9525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45AF3365-1283-E742-B5B0-FEAF9923A42E}"/>
                </a:ext>
              </a:extLst>
            </p:cNvPr>
            <p:cNvCxnSpPr/>
            <p:nvPr/>
          </p:nvCxnSpPr>
          <p:spPr>
            <a:xfrm>
              <a:off x="4252913" y="3894138"/>
              <a:ext cx="0" cy="627062"/>
            </a:xfrm>
            <a:prstGeom prst="line">
              <a:avLst/>
            </a:prstGeom>
            <a:ln w="12700">
              <a:solidFill>
                <a:srgbClr val="009A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авая фигурная скобка 58">
              <a:extLst>
                <a:ext uri="{FF2B5EF4-FFF2-40B4-BE49-F238E27FC236}">
                  <a16:creationId xmlns:a16="http://schemas.microsoft.com/office/drawing/2014/main" id="{0A644DA9-C706-2C42-B8C3-63A1AF7CC2D3}"/>
                </a:ext>
              </a:extLst>
            </p:cNvPr>
            <p:cNvSpPr/>
            <p:nvPr/>
          </p:nvSpPr>
          <p:spPr>
            <a:xfrm rot="5400000">
              <a:off x="5291931" y="1132682"/>
              <a:ext cx="403225" cy="7351712"/>
            </a:xfrm>
            <a:prstGeom prst="rightBrace">
              <a:avLst>
                <a:gd name="adj1" fmla="val 29601"/>
                <a:gd name="adj2" fmla="val 17814"/>
              </a:avLst>
            </a:prstGeom>
            <a:ln w="12700">
              <a:solidFill>
                <a:srgbClr val="1F497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33448" tIns="66724" rIns="133448" bIns="66724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" name="Group 119">
              <a:extLst>
                <a:ext uri="{FF2B5EF4-FFF2-40B4-BE49-F238E27FC236}">
                  <a16:creationId xmlns:a16="http://schemas.microsoft.com/office/drawing/2014/main" id="{57392241-AA93-5A44-85F2-883E00876E2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3438" y="1916113"/>
              <a:ext cx="630989" cy="592137"/>
              <a:chOff x="2004" y="3151"/>
              <a:chExt cx="336" cy="364"/>
            </a:xfrm>
          </p:grpSpPr>
          <p:sp>
            <p:nvSpPr>
              <p:cNvPr id="62" name="Freeform 121">
                <a:extLst>
                  <a:ext uri="{FF2B5EF4-FFF2-40B4-BE49-F238E27FC236}">
                    <a16:creationId xmlns:a16="http://schemas.microsoft.com/office/drawing/2014/main" id="{6146CC07-DC2E-BF41-89A0-332FC522BF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4" y="3156"/>
                <a:ext cx="336" cy="359"/>
              </a:xfrm>
              <a:custGeom>
                <a:avLst/>
                <a:gdLst>
                  <a:gd name="T0" fmla="*/ 0 w 3027"/>
                  <a:gd name="T1" fmla="*/ 0 h 3232"/>
                  <a:gd name="T2" fmla="*/ 0 w 3027"/>
                  <a:gd name="T3" fmla="*/ 0 h 3232"/>
                  <a:gd name="T4" fmla="*/ 0 w 3027"/>
                  <a:gd name="T5" fmla="*/ 0 h 3232"/>
                  <a:gd name="T6" fmla="*/ 0 w 3027"/>
                  <a:gd name="T7" fmla="*/ 0 h 3232"/>
                  <a:gd name="T8" fmla="*/ 0 w 3027"/>
                  <a:gd name="T9" fmla="*/ 0 h 3232"/>
                  <a:gd name="T10" fmla="*/ 0 w 3027"/>
                  <a:gd name="T11" fmla="*/ 0 h 3232"/>
                  <a:gd name="T12" fmla="*/ 0 w 3027"/>
                  <a:gd name="T13" fmla="*/ 0 h 3232"/>
                  <a:gd name="T14" fmla="*/ 0 w 3027"/>
                  <a:gd name="T15" fmla="*/ 0 h 3232"/>
                  <a:gd name="T16" fmla="*/ 0 w 3027"/>
                  <a:gd name="T17" fmla="*/ 0 h 3232"/>
                  <a:gd name="T18" fmla="*/ 0 w 3027"/>
                  <a:gd name="T19" fmla="*/ 0 h 3232"/>
                  <a:gd name="T20" fmla="*/ 0 w 3027"/>
                  <a:gd name="T21" fmla="*/ 0 h 3232"/>
                  <a:gd name="T22" fmla="*/ 0 w 3027"/>
                  <a:gd name="T23" fmla="*/ 0 h 3232"/>
                  <a:gd name="T24" fmla="*/ 0 w 3027"/>
                  <a:gd name="T25" fmla="*/ 0 h 3232"/>
                  <a:gd name="T26" fmla="*/ 0 w 3027"/>
                  <a:gd name="T27" fmla="*/ 0 h 3232"/>
                  <a:gd name="T28" fmla="*/ 0 w 3027"/>
                  <a:gd name="T29" fmla="*/ 0 h 3232"/>
                  <a:gd name="T30" fmla="*/ 0 w 3027"/>
                  <a:gd name="T31" fmla="*/ 0 h 3232"/>
                  <a:gd name="T32" fmla="*/ 0 w 3027"/>
                  <a:gd name="T33" fmla="*/ 0 h 3232"/>
                  <a:gd name="T34" fmla="*/ 0 w 3027"/>
                  <a:gd name="T35" fmla="*/ 0 h 3232"/>
                  <a:gd name="T36" fmla="*/ 0 w 3027"/>
                  <a:gd name="T37" fmla="*/ 0 h 3232"/>
                  <a:gd name="T38" fmla="*/ 0 w 3027"/>
                  <a:gd name="T39" fmla="*/ 0 h 3232"/>
                  <a:gd name="T40" fmla="*/ 0 w 3027"/>
                  <a:gd name="T41" fmla="*/ 0 h 3232"/>
                  <a:gd name="T42" fmla="*/ 0 w 3027"/>
                  <a:gd name="T43" fmla="*/ 0 h 3232"/>
                  <a:gd name="T44" fmla="*/ 0 w 3027"/>
                  <a:gd name="T45" fmla="*/ 0 h 3232"/>
                  <a:gd name="T46" fmla="*/ 0 w 3027"/>
                  <a:gd name="T47" fmla="*/ 0 h 3232"/>
                  <a:gd name="T48" fmla="*/ 0 w 3027"/>
                  <a:gd name="T49" fmla="*/ 0 h 3232"/>
                  <a:gd name="T50" fmla="*/ 0 w 3027"/>
                  <a:gd name="T51" fmla="*/ 0 h 3232"/>
                  <a:gd name="T52" fmla="*/ 0 w 3027"/>
                  <a:gd name="T53" fmla="*/ 0 h 3232"/>
                  <a:gd name="T54" fmla="*/ 0 w 3027"/>
                  <a:gd name="T55" fmla="*/ 0 h 3232"/>
                  <a:gd name="T56" fmla="*/ 0 w 3027"/>
                  <a:gd name="T57" fmla="*/ 0 h 3232"/>
                  <a:gd name="T58" fmla="*/ 0 w 3027"/>
                  <a:gd name="T59" fmla="*/ 0 h 3232"/>
                  <a:gd name="T60" fmla="*/ 0 w 3027"/>
                  <a:gd name="T61" fmla="*/ 0 h 3232"/>
                  <a:gd name="T62" fmla="*/ 0 w 3027"/>
                  <a:gd name="T63" fmla="*/ 0 h 3232"/>
                  <a:gd name="T64" fmla="*/ 0 w 3027"/>
                  <a:gd name="T65" fmla="*/ 0 h 3232"/>
                  <a:gd name="T66" fmla="*/ 0 w 3027"/>
                  <a:gd name="T67" fmla="*/ 0 h 3232"/>
                  <a:gd name="T68" fmla="*/ 0 w 3027"/>
                  <a:gd name="T69" fmla="*/ 0 h 3232"/>
                  <a:gd name="T70" fmla="*/ 0 w 3027"/>
                  <a:gd name="T71" fmla="*/ 0 h 3232"/>
                  <a:gd name="T72" fmla="*/ 0 w 3027"/>
                  <a:gd name="T73" fmla="*/ 0 h 3232"/>
                  <a:gd name="T74" fmla="*/ 0 w 3027"/>
                  <a:gd name="T75" fmla="*/ 0 h 3232"/>
                  <a:gd name="T76" fmla="*/ 0 w 3027"/>
                  <a:gd name="T77" fmla="*/ 0 h 3232"/>
                  <a:gd name="T78" fmla="*/ 0 w 3027"/>
                  <a:gd name="T79" fmla="*/ 0 h 3232"/>
                  <a:gd name="T80" fmla="*/ 0 w 3027"/>
                  <a:gd name="T81" fmla="*/ 0 h 3232"/>
                  <a:gd name="T82" fmla="*/ 0 w 3027"/>
                  <a:gd name="T83" fmla="*/ 0 h 3232"/>
                  <a:gd name="T84" fmla="*/ 0 w 3027"/>
                  <a:gd name="T85" fmla="*/ 0 h 3232"/>
                  <a:gd name="T86" fmla="*/ 0 w 3027"/>
                  <a:gd name="T87" fmla="*/ 0 h 3232"/>
                  <a:gd name="T88" fmla="*/ 0 w 3027"/>
                  <a:gd name="T89" fmla="*/ 0 h 3232"/>
                  <a:gd name="T90" fmla="*/ 0 w 3027"/>
                  <a:gd name="T91" fmla="*/ 0 h 3232"/>
                  <a:gd name="T92" fmla="*/ 0 w 3027"/>
                  <a:gd name="T93" fmla="*/ 0 h 3232"/>
                  <a:gd name="T94" fmla="*/ 0 w 3027"/>
                  <a:gd name="T95" fmla="*/ 0 h 3232"/>
                  <a:gd name="T96" fmla="*/ 0 w 3027"/>
                  <a:gd name="T97" fmla="*/ 0 h 3232"/>
                  <a:gd name="T98" fmla="*/ 0 w 3027"/>
                  <a:gd name="T99" fmla="*/ 0 h 3232"/>
                  <a:gd name="T100" fmla="*/ 0 w 3027"/>
                  <a:gd name="T101" fmla="*/ 0 h 3232"/>
                  <a:gd name="T102" fmla="*/ 0 w 3027"/>
                  <a:gd name="T103" fmla="*/ 0 h 3232"/>
                  <a:gd name="T104" fmla="*/ 0 w 3027"/>
                  <a:gd name="T105" fmla="*/ 0 h 3232"/>
                  <a:gd name="T106" fmla="*/ 0 w 3027"/>
                  <a:gd name="T107" fmla="*/ 0 h 3232"/>
                  <a:gd name="T108" fmla="*/ 0 w 3027"/>
                  <a:gd name="T109" fmla="*/ 0 h 3232"/>
                  <a:gd name="T110" fmla="*/ 0 w 3027"/>
                  <a:gd name="T111" fmla="*/ 0 h 3232"/>
                  <a:gd name="T112" fmla="*/ 0 w 3027"/>
                  <a:gd name="T113" fmla="*/ 0 h 3232"/>
                  <a:gd name="T114" fmla="*/ 0 w 3027"/>
                  <a:gd name="T115" fmla="*/ 0 h 3232"/>
                  <a:gd name="T116" fmla="*/ 0 w 3027"/>
                  <a:gd name="T117" fmla="*/ 0 h 3232"/>
                  <a:gd name="T118" fmla="*/ 0 w 3027"/>
                  <a:gd name="T119" fmla="*/ 0 h 32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027" h="3232">
                    <a:moveTo>
                      <a:pt x="2777" y="3232"/>
                    </a:moveTo>
                    <a:lnTo>
                      <a:pt x="249" y="3232"/>
                    </a:lnTo>
                    <a:lnTo>
                      <a:pt x="218" y="3230"/>
                    </a:lnTo>
                    <a:lnTo>
                      <a:pt x="188" y="3224"/>
                    </a:lnTo>
                    <a:lnTo>
                      <a:pt x="160" y="3214"/>
                    </a:lnTo>
                    <a:lnTo>
                      <a:pt x="133" y="3201"/>
                    </a:lnTo>
                    <a:lnTo>
                      <a:pt x="109" y="3183"/>
                    </a:lnTo>
                    <a:lnTo>
                      <a:pt x="86" y="3163"/>
                    </a:lnTo>
                    <a:lnTo>
                      <a:pt x="67" y="3140"/>
                    </a:lnTo>
                    <a:lnTo>
                      <a:pt x="51" y="3114"/>
                    </a:lnTo>
                    <a:lnTo>
                      <a:pt x="37" y="3086"/>
                    </a:lnTo>
                    <a:lnTo>
                      <a:pt x="28" y="3056"/>
                    </a:lnTo>
                    <a:lnTo>
                      <a:pt x="22" y="3026"/>
                    </a:lnTo>
                    <a:lnTo>
                      <a:pt x="16" y="2992"/>
                    </a:lnTo>
                    <a:lnTo>
                      <a:pt x="11" y="2954"/>
                    </a:lnTo>
                    <a:lnTo>
                      <a:pt x="6" y="2916"/>
                    </a:lnTo>
                    <a:lnTo>
                      <a:pt x="3" y="2879"/>
                    </a:lnTo>
                    <a:lnTo>
                      <a:pt x="1" y="2844"/>
                    </a:lnTo>
                    <a:lnTo>
                      <a:pt x="0" y="2811"/>
                    </a:lnTo>
                    <a:lnTo>
                      <a:pt x="1" y="2782"/>
                    </a:lnTo>
                    <a:lnTo>
                      <a:pt x="1" y="2780"/>
                    </a:lnTo>
                    <a:lnTo>
                      <a:pt x="6" y="2718"/>
                    </a:lnTo>
                    <a:lnTo>
                      <a:pt x="15" y="2660"/>
                    </a:lnTo>
                    <a:lnTo>
                      <a:pt x="27" y="2607"/>
                    </a:lnTo>
                    <a:lnTo>
                      <a:pt x="43" y="2556"/>
                    </a:lnTo>
                    <a:lnTo>
                      <a:pt x="62" y="2510"/>
                    </a:lnTo>
                    <a:lnTo>
                      <a:pt x="84" y="2465"/>
                    </a:lnTo>
                    <a:lnTo>
                      <a:pt x="109" y="2425"/>
                    </a:lnTo>
                    <a:lnTo>
                      <a:pt x="136" y="2387"/>
                    </a:lnTo>
                    <a:lnTo>
                      <a:pt x="166" y="2352"/>
                    </a:lnTo>
                    <a:lnTo>
                      <a:pt x="197" y="2319"/>
                    </a:lnTo>
                    <a:lnTo>
                      <a:pt x="231" y="2289"/>
                    </a:lnTo>
                    <a:lnTo>
                      <a:pt x="266" y="2261"/>
                    </a:lnTo>
                    <a:lnTo>
                      <a:pt x="302" y="2237"/>
                    </a:lnTo>
                    <a:lnTo>
                      <a:pt x="341" y="2213"/>
                    </a:lnTo>
                    <a:lnTo>
                      <a:pt x="380" y="2191"/>
                    </a:lnTo>
                    <a:lnTo>
                      <a:pt x="421" y="2172"/>
                    </a:lnTo>
                    <a:lnTo>
                      <a:pt x="461" y="2153"/>
                    </a:lnTo>
                    <a:lnTo>
                      <a:pt x="503" y="2137"/>
                    </a:lnTo>
                    <a:lnTo>
                      <a:pt x="545" y="2121"/>
                    </a:lnTo>
                    <a:lnTo>
                      <a:pt x="588" y="2107"/>
                    </a:lnTo>
                    <a:lnTo>
                      <a:pt x="630" y="2093"/>
                    </a:lnTo>
                    <a:lnTo>
                      <a:pt x="671" y="2081"/>
                    </a:lnTo>
                    <a:lnTo>
                      <a:pt x="713" y="2070"/>
                    </a:lnTo>
                    <a:lnTo>
                      <a:pt x="754" y="2058"/>
                    </a:lnTo>
                    <a:lnTo>
                      <a:pt x="795" y="2048"/>
                    </a:lnTo>
                    <a:lnTo>
                      <a:pt x="856" y="2031"/>
                    </a:lnTo>
                    <a:lnTo>
                      <a:pt x="915" y="2014"/>
                    </a:lnTo>
                    <a:lnTo>
                      <a:pt x="921" y="2012"/>
                    </a:lnTo>
                    <a:lnTo>
                      <a:pt x="949" y="2005"/>
                    </a:lnTo>
                    <a:lnTo>
                      <a:pt x="970" y="2000"/>
                    </a:lnTo>
                    <a:lnTo>
                      <a:pt x="985" y="1995"/>
                    </a:lnTo>
                    <a:lnTo>
                      <a:pt x="988" y="1994"/>
                    </a:lnTo>
                    <a:lnTo>
                      <a:pt x="999" y="1992"/>
                    </a:lnTo>
                    <a:lnTo>
                      <a:pt x="998" y="1965"/>
                    </a:lnTo>
                    <a:lnTo>
                      <a:pt x="998" y="1936"/>
                    </a:lnTo>
                    <a:lnTo>
                      <a:pt x="997" y="1904"/>
                    </a:lnTo>
                    <a:lnTo>
                      <a:pt x="997" y="1877"/>
                    </a:lnTo>
                    <a:lnTo>
                      <a:pt x="997" y="1854"/>
                    </a:lnTo>
                    <a:lnTo>
                      <a:pt x="998" y="1836"/>
                    </a:lnTo>
                    <a:lnTo>
                      <a:pt x="998" y="1823"/>
                    </a:lnTo>
                    <a:lnTo>
                      <a:pt x="956" y="1781"/>
                    </a:lnTo>
                    <a:lnTo>
                      <a:pt x="917" y="1738"/>
                    </a:lnTo>
                    <a:lnTo>
                      <a:pt x="881" y="1690"/>
                    </a:lnTo>
                    <a:lnTo>
                      <a:pt x="856" y="1651"/>
                    </a:lnTo>
                    <a:lnTo>
                      <a:pt x="832" y="1610"/>
                    </a:lnTo>
                    <a:lnTo>
                      <a:pt x="811" y="1563"/>
                    </a:lnTo>
                    <a:lnTo>
                      <a:pt x="792" y="1512"/>
                    </a:lnTo>
                    <a:lnTo>
                      <a:pt x="765" y="1488"/>
                    </a:lnTo>
                    <a:lnTo>
                      <a:pt x="741" y="1461"/>
                    </a:lnTo>
                    <a:lnTo>
                      <a:pt x="719" y="1430"/>
                    </a:lnTo>
                    <a:lnTo>
                      <a:pt x="700" y="1396"/>
                    </a:lnTo>
                    <a:lnTo>
                      <a:pt x="682" y="1355"/>
                    </a:lnTo>
                    <a:lnTo>
                      <a:pt x="667" y="1311"/>
                    </a:lnTo>
                    <a:lnTo>
                      <a:pt x="656" y="1263"/>
                    </a:lnTo>
                    <a:lnTo>
                      <a:pt x="649" y="1214"/>
                    </a:lnTo>
                    <a:lnTo>
                      <a:pt x="649" y="1212"/>
                    </a:lnTo>
                    <a:lnTo>
                      <a:pt x="647" y="1163"/>
                    </a:lnTo>
                    <a:lnTo>
                      <a:pt x="648" y="1118"/>
                    </a:lnTo>
                    <a:lnTo>
                      <a:pt x="653" y="1074"/>
                    </a:lnTo>
                    <a:lnTo>
                      <a:pt x="661" y="1033"/>
                    </a:lnTo>
                    <a:lnTo>
                      <a:pt x="671" y="999"/>
                    </a:lnTo>
                    <a:lnTo>
                      <a:pt x="685" y="968"/>
                    </a:lnTo>
                    <a:lnTo>
                      <a:pt x="700" y="938"/>
                    </a:lnTo>
                    <a:lnTo>
                      <a:pt x="717" y="910"/>
                    </a:lnTo>
                    <a:lnTo>
                      <a:pt x="717" y="885"/>
                    </a:lnTo>
                    <a:lnTo>
                      <a:pt x="716" y="861"/>
                    </a:lnTo>
                    <a:lnTo>
                      <a:pt x="718" y="790"/>
                    </a:lnTo>
                    <a:lnTo>
                      <a:pt x="724" y="722"/>
                    </a:lnTo>
                    <a:lnTo>
                      <a:pt x="733" y="655"/>
                    </a:lnTo>
                    <a:lnTo>
                      <a:pt x="746" y="591"/>
                    </a:lnTo>
                    <a:lnTo>
                      <a:pt x="762" y="530"/>
                    </a:lnTo>
                    <a:lnTo>
                      <a:pt x="782" y="471"/>
                    </a:lnTo>
                    <a:lnTo>
                      <a:pt x="805" y="415"/>
                    </a:lnTo>
                    <a:lnTo>
                      <a:pt x="832" y="361"/>
                    </a:lnTo>
                    <a:lnTo>
                      <a:pt x="863" y="311"/>
                    </a:lnTo>
                    <a:lnTo>
                      <a:pt x="898" y="264"/>
                    </a:lnTo>
                    <a:lnTo>
                      <a:pt x="933" y="223"/>
                    </a:lnTo>
                    <a:lnTo>
                      <a:pt x="971" y="186"/>
                    </a:lnTo>
                    <a:lnTo>
                      <a:pt x="1013" y="152"/>
                    </a:lnTo>
                    <a:lnTo>
                      <a:pt x="1057" y="120"/>
                    </a:lnTo>
                    <a:lnTo>
                      <a:pt x="1105" y="92"/>
                    </a:lnTo>
                    <a:lnTo>
                      <a:pt x="1156" y="69"/>
                    </a:lnTo>
                    <a:lnTo>
                      <a:pt x="1209" y="47"/>
                    </a:lnTo>
                    <a:lnTo>
                      <a:pt x="1266" y="30"/>
                    </a:lnTo>
                    <a:lnTo>
                      <a:pt x="1325" y="17"/>
                    </a:lnTo>
                    <a:lnTo>
                      <a:pt x="1388" y="7"/>
                    </a:lnTo>
                    <a:lnTo>
                      <a:pt x="1454" y="2"/>
                    </a:lnTo>
                    <a:lnTo>
                      <a:pt x="1485" y="1"/>
                    </a:lnTo>
                    <a:lnTo>
                      <a:pt x="1514" y="0"/>
                    </a:lnTo>
                    <a:lnTo>
                      <a:pt x="1547" y="1"/>
                    </a:lnTo>
                    <a:lnTo>
                      <a:pt x="1584" y="3"/>
                    </a:lnTo>
                    <a:lnTo>
                      <a:pt x="1651" y="8"/>
                    </a:lnTo>
                    <a:lnTo>
                      <a:pt x="1715" y="18"/>
                    </a:lnTo>
                    <a:lnTo>
                      <a:pt x="1776" y="32"/>
                    </a:lnTo>
                    <a:lnTo>
                      <a:pt x="1833" y="49"/>
                    </a:lnTo>
                    <a:lnTo>
                      <a:pt x="1886" y="70"/>
                    </a:lnTo>
                    <a:lnTo>
                      <a:pt x="1937" y="94"/>
                    </a:lnTo>
                    <a:lnTo>
                      <a:pt x="1984" y="121"/>
                    </a:lnTo>
                    <a:lnTo>
                      <a:pt x="2027" y="152"/>
                    </a:lnTo>
                    <a:lnTo>
                      <a:pt x="2067" y="186"/>
                    </a:lnTo>
                    <a:lnTo>
                      <a:pt x="2105" y="223"/>
                    </a:lnTo>
                    <a:lnTo>
                      <a:pt x="2139" y="263"/>
                    </a:lnTo>
                    <a:lnTo>
                      <a:pt x="2172" y="310"/>
                    </a:lnTo>
                    <a:lnTo>
                      <a:pt x="2202" y="359"/>
                    </a:lnTo>
                    <a:lnTo>
                      <a:pt x="2227" y="411"/>
                    </a:lnTo>
                    <a:lnTo>
                      <a:pt x="2250" y="467"/>
                    </a:lnTo>
                    <a:lnTo>
                      <a:pt x="2268" y="524"/>
                    </a:lnTo>
                    <a:lnTo>
                      <a:pt x="2283" y="584"/>
                    </a:lnTo>
                    <a:lnTo>
                      <a:pt x="2296" y="647"/>
                    </a:lnTo>
                    <a:lnTo>
                      <a:pt x="2304" y="711"/>
                    </a:lnTo>
                    <a:lnTo>
                      <a:pt x="2308" y="778"/>
                    </a:lnTo>
                    <a:lnTo>
                      <a:pt x="2310" y="847"/>
                    </a:lnTo>
                    <a:lnTo>
                      <a:pt x="2309" y="910"/>
                    </a:lnTo>
                    <a:lnTo>
                      <a:pt x="2326" y="938"/>
                    </a:lnTo>
                    <a:lnTo>
                      <a:pt x="2341" y="967"/>
                    </a:lnTo>
                    <a:lnTo>
                      <a:pt x="2355" y="999"/>
                    </a:lnTo>
                    <a:lnTo>
                      <a:pt x="2365" y="1033"/>
                    </a:lnTo>
                    <a:lnTo>
                      <a:pt x="2373" y="1074"/>
                    </a:lnTo>
                    <a:lnTo>
                      <a:pt x="2378" y="1118"/>
                    </a:lnTo>
                    <a:lnTo>
                      <a:pt x="2379" y="1164"/>
                    </a:lnTo>
                    <a:lnTo>
                      <a:pt x="2377" y="1213"/>
                    </a:lnTo>
                    <a:lnTo>
                      <a:pt x="2377" y="1214"/>
                    </a:lnTo>
                    <a:lnTo>
                      <a:pt x="2370" y="1263"/>
                    </a:lnTo>
                    <a:lnTo>
                      <a:pt x="2359" y="1311"/>
                    </a:lnTo>
                    <a:lnTo>
                      <a:pt x="2344" y="1355"/>
                    </a:lnTo>
                    <a:lnTo>
                      <a:pt x="2326" y="1396"/>
                    </a:lnTo>
                    <a:lnTo>
                      <a:pt x="2307" y="1430"/>
                    </a:lnTo>
                    <a:lnTo>
                      <a:pt x="2285" y="1461"/>
                    </a:lnTo>
                    <a:lnTo>
                      <a:pt x="2261" y="1488"/>
                    </a:lnTo>
                    <a:lnTo>
                      <a:pt x="2234" y="1512"/>
                    </a:lnTo>
                    <a:lnTo>
                      <a:pt x="2215" y="1563"/>
                    </a:lnTo>
                    <a:lnTo>
                      <a:pt x="2194" y="1610"/>
                    </a:lnTo>
                    <a:lnTo>
                      <a:pt x="2170" y="1651"/>
                    </a:lnTo>
                    <a:lnTo>
                      <a:pt x="2145" y="1690"/>
                    </a:lnTo>
                    <a:lnTo>
                      <a:pt x="2116" y="1729"/>
                    </a:lnTo>
                    <a:lnTo>
                      <a:pt x="2084" y="1766"/>
                    </a:lnTo>
                    <a:lnTo>
                      <a:pt x="2051" y="1801"/>
                    </a:lnTo>
                    <a:lnTo>
                      <a:pt x="2015" y="1836"/>
                    </a:lnTo>
                    <a:lnTo>
                      <a:pt x="2013" y="1841"/>
                    </a:lnTo>
                    <a:lnTo>
                      <a:pt x="2014" y="1846"/>
                    </a:lnTo>
                    <a:lnTo>
                      <a:pt x="2016" y="1853"/>
                    </a:lnTo>
                    <a:lnTo>
                      <a:pt x="2021" y="1861"/>
                    </a:lnTo>
                    <a:lnTo>
                      <a:pt x="2025" y="1872"/>
                    </a:lnTo>
                    <a:lnTo>
                      <a:pt x="2028" y="1885"/>
                    </a:lnTo>
                    <a:lnTo>
                      <a:pt x="2029" y="1902"/>
                    </a:lnTo>
                    <a:lnTo>
                      <a:pt x="2028" y="1934"/>
                    </a:lnTo>
                    <a:lnTo>
                      <a:pt x="2027" y="1964"/>
                    </a:lnTo>
                    <a:lnTo>
                      <a:pt x="2027" y="1991"/>
                    </a:lnTo>
                    <a:lnTo>
                      <a:pt x="2039" y="1994"/>
                    </a:lnTo>
                    <a:lnTo>
                      <a:pt x="2057" y="2000"/>
                    </a:lnTo>
                    <a:lnTo>
                      <a:pt x="2080" y="2006"/>
                    </a:lnTo>
                    <a:lnTo>
                      <a:pt x="2108" y="2013"/>
                    </a:lnTo>
                    <a:lnTo>
                      <a:pt x="2109" y="2014"/>
                    </a:lnTo>
                    <a:lnTo>
                      <a:pt x="2110" y="2014"/>
                    </a:lnTo>
                    <a:lnTo>
                      <a:pt x="2168" y="2030"/>
                    </a:lnTo>
                    <a:lnTo>
                      <a:pt x="2231" y="2047"/>
                    </a:lnTo>
                    <a:lnTo>
                      <a:pt x="2271" y="2058"/>
                    </a:lnTo>
                    <a:lnTo>
                      <a:pt x="2312" y="2070"/>
                    </a:lnTo>
                    <a:lnTo>
                      <a:pt x="2354" y="2081"/>
                    </a:lnTo>
                    <a:lnTo>
                      <a:pt x="2396" y="2093"/>
                    </a:lnTo>
                    <a:lnTo>
                      <a:pt x="2438" y="2107"/>
                    </a:lnTo>
                    <a:lnTo>
                      <a:pt x="2481" y="2121"/>
                    </a:lnTo>
                    <a:lnTo>
                      <a:pt x="2523" y="2137"/>
                    </a:lnTo>
                    <a:lnTo>
                      <a:pt x="2565" y="2154"/>
                    </a:lnTo>
                    <a:lnTo>
                      <a:pt x="2605" y="2172"/>
                    </a:lnTo>
                    <a:lnTo>
                      <a:pt x="2646" y="2191"/>
                    </a:lnTo>
                    <a:lnTo>
                      <a:pt x="2686" y="2213"/>
                    </a:lnTo>
                    <a:lnTo>
                      <a:pt x="2724" y="2237"/>
                    </a:lnTo>
                    <a:lnTo>
                      <a:pt x="2760" y="2262"/>
                    </a:lnTo>
                    <a:lnTo>
                      <a:pt x="2796" y="2290"/>
                    </a:lnTo>
                    <a:lnTo>
                      <a:pt x="2830" y="2320"/>
                    </a:lnTo>
                    <a:lnTo>
                      <a:pt x="2861" y="2353"/>
                    </a:lnTo>
                    <a:lnTo>
                      <a:pt x="2891" y="2388"/>
                    </a:lnTo>
                    <a:lnTo>
                      <a:pt x="2918" y="2425"/>
                    </a:lnTo>
                    <a:lnTo>
                      <a:pt x="2943" y="2467"/>
                    </a:lnTo>
                    <a:lnTo>
                      <a:pt x="2964" y="2511"/>
                    </a:lnTo>
                    <a:lnTo>
                      <a:pt x="2984" y="2558"/>
                    </a:lnTo>
                    <a:lnTo>
                      <a:pt x="2999" y="2609"/>
                    </a:lnTo>
                    <a:lnTo>
                      <a:pt x="3011" y="2662"/>
                    </a:lnTo>
                    <a:lnTo>
                      <a:pt x="3020" y="2720"/>
                    </a:lnTo>
                    <a:lnTo>
                      <a:pt x="3026" y="2782"/>
                    </a:lnTo>
                    <a:lnTo>
                      <a:pt x="3027" y="2804"/>
                    </a:lnTo>
                    <a:lnTo>
                      <a:pt x="3026" y="2830"/>
                    </a:lnTo>
                    <a:lnTo>
                      <a:pt x="3025" y="2860"/>
                    </a:lnTo>
                    <a:lnTo>
                      <a:pt x="3022" y="2891"/>
                    </a:lnTo>
                    <a:lnTo>
                      <a:pt x="3019" y="2924"/>
                    </a:lnTo>
                    <a:lnTo>
                      <a:pt x="3015" y="2961"/>
                    </a:lnTo>
                    <a:lnTo>
                      <a:pt x="3010" y="2998"/>
                    </a:lnTo>
                    <a:lnTo>
                      <a:pt x="3004" y="3030"/>
                    </a:lnTo>
                    <a:lnTo>
                      <a:pt x="2997" y="3058"/>
                    </a:lnTo>
                    <a:lnTo>
                      <a:pt x="2988" y="3088"/>
                    </a:lnTo>
                    <a:lnTo>
                      <a:pt x="2976" y="3116"/>
                    </a:lnTo>
                    <a:lnTo>
                      <a:pt x="2959" y="3141"/>
                    </a:lnTo>
                    <a:lnTo>
                      <a:pt x="2940" y="3163"/>
                    </a:lnTo>
                    <a:lnTo>
                      <a:pt x="2917" y="3184"/>
                    </a:lnTo>
                    <a:lnTo>
                      <a:pt x="2893" y="3201"/>
                    </a:lnTo>
                    <a:lnTo>
                      <a:pt x="2866" y="3214"/>
                    </a:lnTo>
                    <a:lnTo>
                      <a:pt x="2838" y="3224"/>
                    </a:lnTo>
                    <a:lnTo>
                      <a:pt x="2808" y="3230"/>
                    </a:lnTo>
                    <a:lnTo>
                      <a:pt x="2777" y="3232"/>
                    </a:lnTo>
                    <a:close/>
                    <a:moveTo>
                      <a:pt x="249" y="3089"/>
                    </a:moveTo>
                    <a:lnTo>
                      <a:pt x="2777" y="3089"/>
                    </a:lnTo>
                    <a:lnTo>
                      <a:pt x="2797" y="3087"/>
                    </a:lnTo>
                    <a:lnTo>
                      <a:pt x="2814" y="3081"/>
                    </a:lnTo>
                    <a:lnTo>
                      <a:pt x="2831" y="3071"/>
                    </a:lnTo>
                    <a:lnTo>
                      <a:pt x="2843" y="3058"/>
                    </a:lnTo>
                    <a:lnTo>
                      <a:pt x="2853" y="3043"/>
                    </a:lnTo>
                    <a:lnTo>
                      <a:pt x="2859" y="3025"/>
                    </a:lnTo>
                    <a:lnTo>
                      <a:pt x="2860" y="3021"/>
                    </a:lnTo>
                    <a:lnTo>
                      <a:pt x="2865" y="3000"/>
                    </a:lnTo>
                    <a:lnTo>
                      <a:pt x="2871" y="2973"/>
                    </a:lnTo>
                    <a:lnTo>
                      <a:pt x="2875" y="2942"/>
                    </a:lnTo>
                    <a:lnTo>
                      <a:pt x="2879" y="2910"/>
                    </a:lnTo>
                    <a:lnTo>
                      <a:pt x="2881" y="2881"/>
                    </a:lnTo>
                    <a:lnTo>
                      <a:pt x="2883" y="2854"/>
                    </a:lnTo>
                    <a:lnTo>
                      <a:pt x="2885" y="2829"/>
                    </a:lnTo>
                    <a:lnTo>
                      <a:pt x="2885" y="2808"/>
                    </a:lnTo>
                    <a:lnTo>
                      <a:pt x="2885" y="2789"/>
                    </a:lnTo>
                    <a:lnTo>
                      <a:pt x="2880" y="2736"/>
                    </a:lnTo>
                    <a:lnTo>
                      <a:pt x="2871" y="2685"/>
                    </a:lnTo>
                    <a:lnTo>
                      <a:pt x="2858" y="2639"/>
                    </a:lnTo>
                    <a:lnTo>
                      <a:pt x="2843" y="2595"/>
                    </a:lnTo>
                    <a:lnTo>
                      <a:pt x="2824" y="2555"/>
                    </a:lnTo>
                    <a:lnTo>
                      <a:pt x="2802" y="2517"/>
                    </a:lnTo>
                    <a:lnTo>
                      <a:pt x="2778" y="2483"/>
                    </a:lnTo>
                    <a:lnTo>
                      <a:pt x="2750" y="2451"/>
                    </a:lnTo>
                    <a:lnTo>
                      <a:pt x="2722" y="2421"/>
                    </a:lnTo>
                    <a:lnTo>
                      <a:pt x="2690" y="2394"/>
                    </a:lnTo>
                    <a:lnTo>
                      <a:pt x="2656" y="2369"/>
                    </a:lnTo>
                    <a:lnTo>
                      <a:pt x="2622" y="2346"/>
                    </a:lnTo>
                    <a:lnTo>
                      <a:pt x="2586" y="2325"/>
                    </a:lnTo>
                    <a:lnTo>
                      <a:pt x="2548" y="2306"/>
                    </a:lnTo>
                    <a:lnTo>
                      <a:pt x="2510" y="2288"/>
                    </a:lnTo>
                    <a:lnTo>
                      <a:pt x="2471" y="2272"/>
                    </a:lnTo>
                    <a:lnTo>
                      <a:pt x="2431" y="2256"/>
                    </a:lnTo>
                    <a:lnTo>
                      <a:pt x="2391" y="2243"/>
                    </a:lnTo>
                    <a:lnTo>
                      <a:pt x="2352" y="2229"/>
                    </a:lnTo>
                    <a:lnTo>
                      <a:pt x="2312" y="2218"/>
                    </a:lnTo>
                    <a:lnTo>
                      <a:pt x="2272" y="2207"/>
                    </a:lnTo>
                    <a:lnTo>
                      <a:pt x="2233" y="2196"/>
                    </a:lnTo>
                    <a:lnTo>
                      <a:pt x="2195" y="2186"/>
                    </a:lnTo>
                    <a:lnTo>
                      <a:pt x="2130" y="2169"/>
                    </a:lnTo>
                    <a:lnTo>
                      <a:pt x="2069" y="2151"/>
                    </a:lnTo>
                    <a:lnTo>
                      <a:pt x="2051" y="2146"/>
                    </a:lnTo>
                    <a:lnTo>
                      <a:pt x="2029" y="2140"/>
                    </a:lnTo>
                    <a:lnTo>
                      <a:pt x="2004" y="2134"/>
                    </a:lnTo>
                    <a:lnTo>
                      <a:pt x="1970" y="2125"/>
                    </a:lnTo>
                    <a:lnTo>
                      <a:pt x="1943" y="2119"/>
                    </a:lnTo>
                    <a:lnTo>
                      <a:pt x="1927" y="2113"/>
                    </a:lnTo>
                    <a:lnTo>
                      <a:pt x="1914" y="2105"/>
                    </a:lnTo>
                    <a:lnTo>
                      <a:pt x="1903" y="2092"/>
                    </a:lnTo>
                    <a:lnTo>
                      <a:pt x="1894" y="2078"/>
                    </a:lnTo>
                    <a:lnTo>
                      <a:pt x="1889" y="2061"/>
                    </a:lnTo>
                    <a:lnTo>
                      <a:pt x="1888" y="2051"/>
                    </a:lnTo>
                    <a:lnTo>
                      <a:pt x="1887" y="2035"/>
                    </a:lnTo>
                    <a:lnTo>
                      <a:pt x="1887" y="2012"/>
                    </a:lnTo>
                    <a:lnTo>
                      <a:pt x="1887" y="1986"/>
                    </a:lnTo>
                    <a:lnTo>
                      <a:pt x="1887" y="1958"/>
                    </a:lnTo>
                    <a:lnTo>
                      <a:pt x="1887" y="1928"/>
                    </a:lnTo>
                    <a:lnTo>
                      <a:pt x="1888" y="1898"/>
                    </a:lnTo>
                    <a:lnTo>
                      <a:pt x="1889" y="1862"/>
                    </a:lnTo>
                    <a:lnTo>
                      <a:pt x="1892" y="1827"/>
                    </a:lnTo>
                    <a:lnTo>
                      <a:pt x="1896" y="1796"/>
                    </a:lnTo>
                    <a:lnTo>
                      <a:pt x="1895" y="1781"/>
                    </a:lnTo>
                    <a:lnTo>
                      <a:pt x="1898" y="1766"/>
                    </a:lnTo>
                    <a:lnTo>
                      <a:pt x="1903" y="1751"/>
                    </a:lnTo>
                    <a:lnTo>
                      <a:pt x="1912" y="1738"/>
                    </a:lnTo>
                    <a:lnTo>
                      <a:pt x="1915" y="1735"/>
                    </a:lnTo>
                    <a:lnTo>
                      <a:pt x="1917" y="1734"/>
                    </a:lnTo>
                    <a:lnTo>
                      <a:pt x="1958" y="1692"/>
                    </a:lnTo>
                    <a:lnTo>
                      <a:pt x="1996" y="1651"/>
                    </a:lnTo>
                    <a:lnTo>
                      <a:pt x="2029" y="1608"/>
                    </a:lnTo>
                    <a:lnTo>
                      <a:pt x="2052" y="1574"/>
                    </a:lnTo>
                    <a:lnTo>
                      <a:pt x="2072" y="1536"/>
                    </a:lnTo>
                    <a:lnTo>
                      <a:pt x="2090" y="1493"/>
                    </a:lnTo>
                    <a:lnTo>
                      <a:pt x="2107" y="1447"/>
                    </a:lnTo>
                    <a:lnTo>
                      <a:pt x="2113" y="1431"/>
                    </a:lnTo>
                    <a:lnTo>
                      <a:pt x="2123" y="1418"/>
                    </a:lnTo>
                    <a:lnTo>
                      <a:pt x="2135" y="1408"/>
                    </a:lnTo>
                    <a:lnTo>
                      <a:pt x="2155" y="1393"/>
                    </a:lnTo>
                    <a:lnTo>
                      <a:pt x="2171" y="1376"/>
                    </a:lnTo>
                    <a:lnTo>
                      <a:pt x="2186" y="1355"/>
                    </a:lnTo>
                    <a:lnTo>
                      <a:pt x="2201" y="1331"/>
                    </a:lnTo>
                    <a:lnTo>
                      <a:pt x="2213" y="1303"/>
                    </a:lnTo>
                    <a:lnTo>
                      <a:pt x="2223" y="1271"/>
                    </a:lnTo>
                    <a:lnTo>
                      <a:pt x="2231" y="1237"/>
                    </a:lnTo>
                    <a:lnTo>
                      <a:pt x="2236" y="1200"/>
                    </a:lnTo>
                    <a:lnTo>
                      <a:pt x="2238" y="1164"/>
                    </a:lnTo>
                    <a:lnTo>
                      <a:pt x="2237" y="1130"/>
                    </a:lnTo>
                    <a:lnTo>
                      <a:pt x="2233" y="1099"/>
                    </a:lnTo>
                    <a:lnTo>
                      <a:pt x="2227" y="1069"/>
                    </a:lnTo>
                    <a:lnTo>
                      <a:pt x="2220" y="1044"/>
                    </a:lnTo>
                    <a:lnTo>
                      <a:pt x="2210" y="1020"/>
                    </a:lnTo>
                    <a:lnTo>
                      <a:pt x="2198" y="1001"/>
                    </a:lnTo>
                    <a:lnTo>
                      <a:pt x="2184" y="983"/>
                    </a:lnTo>
                    <a:lnTo>
                      <a:pt x="2173" y="968"/>
                    </a:lnTo>
                    <a:lnTo>
                      <a:pt x="2167" y="950"/>
                    </a:lnTo>
                    <a:lnTo>
                      <a:pt x="2166" y="930"/>
                    </a:lnTo>
                    <a:lnTo>
                      <a:pt x="2167" y="887"/>
                    </a:lnTo>
                    <a:lnTo>
                      <a:pt x="2168" y="847"/>
                    </a:lnTo>
                    <a:lnTo>
                      <a:pt x="2166" y="781"/>
                    </a:lnTo>
                    <a:lnTo>
                      <a:pt x="2161" y="717"/>
                    </a:lnTo>
                    <a:lnTo>
                      <a:pt x="2153" y="656"/>
                    </a:lnTo>
                    <a:lnTo>
                      <a:pt x="2141" y="599"/>
                    </a:lnTo>
                    <a:lnTo>
                      <a:pt x="2125" y="543"/>
                    </a:lnTo>
                    <a:lnTo>
                      <a:pt x="2107" y="490"/>
                    </a:lnTo>
                    <a:lnTo>
                      <a:pt x="2084" y="441"/>
                    </a:lnTo>
                    <a:lnTo>
                      <a:pt x="2058" y="395"/>
                    </a:lnTo>
                    <a:lnTo>
                      <a:pt x="2027" y="352"/>
                    </a:lnTo>
                    <a:lnTo>
                      <a:pt x="1998" y="318"/>
                    </a:lnTo>
                    <a:lnTo>
                      <a:pt x="1964" y="286"/>
                    </a:lnTo>
                    <a:lnTo>
                      <a:pt x="1929" y="257"/>
                    </a:lnTo>
                    <a:lnTo>
                      <a:pt x="1889" y="232"/>
                    </a:lnTo>
                    <a:lnTo>
                      <a:pt x="1845" y="209"/>
                    </a:lnTo>
                    <a:lnTo>
                      <a:pt x="1798" y="189"/>
                    </a:lnTo>
                    <a:lnTo>
                      <a:pt x="1748" y="173"/>
                    </a:lnTo>
                    <a:lnTo>
                      <a:pt x="1694" y="160"/>
                    </a:lnTo>
                    <a:lnTo>
                      <a:pt x="1637" y="151"/>
                    </a:lnTo>
                    <a:lnTo>
                      <a:pt x="1576" y="145"/>
                    </a:lnTo>
                    <a:lnTo>
                      <a:pt x="1546" y="144"/>
                    </a:lnTo>
                    <a:lnTo>
                      <a:pt x="1514" y="144"/>
                    </a:lnTo>
                    <a:lnTo>
                      <a:pt x="1485" y="144"/>
                    </a:lnTo>
                    <a:lnTo>
                      <a:pt x="1462" y="145"/>
                    </a:lnTo>
                    <a:lnTo>
                      <a:pt x="1401" y="150"/>
                    </a:lnTo>
                    <a:lnTo>
                      <a:pt x="1345" y="159"/>
                    </a:lnTo>
                    <a:lnTo>
                      <a:pt x="1292" y="172"/>
                    </a:lnTo>
                    <a:lnTo>
                      <a:pt x="1242" y="188"/>
                    </a:lnTo>
                    <a:lnTo>
                      <a:pt x="1195" y="208"/>
                    </a:lnTo>
                    <a:lnTo>
                      <a:pt x="1152" y="230"/>
                    </a:lnTo>
                    <a:lnTo>
                      <a:pt x="1111" y="257"/>
                    </a:lnTo>
                    <a:lnTo>
                      <a:pt x="1073" y="286"/>
                    </a:lnTo>
                    <a:lnTo>
                      <a:pt x="1039" y="319"/>
                    </a:lnTo>
                    <a:lnTo>
                      <a:pt x="1008" y="354"/>
                    </a:lnTo>
                    <a:lnTo>
                      <a:pt x="976" y="397"/>
                    </a:lnTo>
                    <a:lnTo>
                      <a:pt x="949" y="445"/>
                    </a:lnTo>
                    <a:lnTo>
                      <a:pt x="925" y="495"/>
                    </a:lnTo>
                    <a:lnTo>
                      <a:pt x="905" y="549"/>
                    </a:lnTo>
                    <a:lnTo>
                      <a:pt x="889" y="606"/>
                    </a:lnTo>
                    <a:lnTo>
                      <a:pt x="875" y="666"/>
                    </a:lnTo>
                    <a:lnTo>
                      <a:pt x="866" y="728"/>
                    </a:lnTo>
                    <a:lnTo>
                      <a:pt x="861" y="793"/>
                    </a:lnTo>
                    <a:lnTo>
                      <a:pt x="859" y="861"/>
                    </a:lnTo>
                    <a:lnTo>
                      <a:pt x="859" y="897"/>
                    </a:lnTo>
                    <a:lnTo>
                      <a:pt x="860" y="930"/>
                    </a:lnTo>
                    <a:lnTo>
                      <a:pt x="859" y="949"/>
                    </a:lnTo>
                    <a:lnTo>
                      <a:pt x="853" y="967"/>
                    </a:lnTo>
                    <a:lnTo>
                      <a:pt x="842" y="982"/>
                    </a:lnTo>
                    <a:lnTo>
                      <a:pt x="828" y="1001"/>
                    </a:lnTo>
                    <a:lnTo>
                      <a:pt x="816" y="1020"/>
                    </a:lnTo>
                    <a:lnTo>
                      <a:pt x="806" y="1044"/>
                    </a:lnTo>
                    <a:lnTo>
                      <a:pt x="799" y="1069"/>
                    </a:lnTo>
                    <a:lnTo>
                      <a:pt x="793" y="1099"/>
                    </a:lnTo>
                    <a:lnTo>
                      <a:pt x="789" y="1129"/>
                    </a:lnTo>
                    <a:lnTo>
                      <a:pt x="788" y="1163"/>
                    </a:lnTo>
                    <a:lnTo>
                      <a:pt x="790" y="1199"/>
                    </a:lnTo>
                    <a:lnTo>
                      <a:pt x="790" y="1200"/>
                    </a:lnTo>
                    <a:lnTo>
                      <a:pt x="795" y="1237"/>
                    </a:lnTo>
                    <a:lnTo>
                      <a:pt x="803" y="1271"/>
                    </a:lnTo>
                    <a:lnTo>
                      <a:pt x="813" y="1303"/>
                    </a:lnTo>
                    <a:lnTo>
                      <a:pt x="825" y="1331"/>
                    </a:lnTo>
                    <a:lnTo>
                      <a:pt x="839" y="1355"/>
                    </a:lnTo>
                    <a:lnTo>
                      <a:pt x="854" y="1375"/>
                    </a:lnTo>
                    <a:lnTo>
                      <a:pt x="871" y="1392"/>
                    </a:lnTo>
                    <a:lnTo>
                      <a:pt x="889" y="1407"/>
                    </a:lnTo>
                    <a:lnTo>
                      <a:pt x="902" y="1417"/>
                    </a:lnTo>
                    <a:lnTo>
                      <a:pt x="912" y="1430"/>
                    </a:lnTo>
                    <a:lnTo>
                      <a:pt x="919" y="1447"/>
                    </a:lnTo>
                    <a:lnTo>
                      <a:pt x="935" y="1493"/>
                    </a:lnTo>
                    <a:lnTo>
                      <a:pt x="954" y="1536"/>
                    </a:lnTo>
                    <a:lnTo>
                      <a:pt x="974" y="1574"/>
                    </a:lnTo>
                    <a:lnTo>
                      <a:pt x="997" y="1608"/>
                    </a:lnTo>
                    <a:lnTo>
                      <a:pt x="1029" y="1650"/>
                    </a:lnTo>
                    <a:lnTo>
                      <a:pt x="1066" y="1690"/>
                    </a:lnTo>
                    <a:lnTo>
                      <a:pt x="1107" y="1730"/>
                    </a:lnTo>
                    <a:lnTo>
                      <a:pt x="1116" y="1741"/>
                    </a:lnTo>
                    <a:lnTo>
                      <a:pt x="1124" y="1753"/>
                    </a:lnTo>
                    <a:lnTo>
                      <a:pt x="1127" y="1762"/>
                    </a:lnTo>
                    <a:lnTo>
                      <a:pt x="1130" y="1778"/>
                    </a:lnTo>
                    <a:lnTo>
                      <a:pt x="1132" y="1796"/>
                    </a:lnTo>
                    <a:lnTo>
                      <a:pt x="1134" y="1819"/>
                    </a:lnTo>
                    <a:lnTo>
                      <a:pt x="1136" y="1845"/>
                    </a:lnTo>
                    <a:lnTo>
                      <a:pt x="1137" y="1873"/>
                    </a:lnTo>
                    <a:lnTo>
                      <a:pt x="1138" y="1901"/>
                    </a:lnTo>
                    <a:lnTo>
                      <a:pt x="1139" y="1929"/>
                    </a:lnTo>
                    <a:lnTo>
                      <a:pt x="1139" y="1959"/>
                    </a:lnTo>
                    <a:lnTo>
                      <a:pt x="1139" y="1986"/>
                    </a:lnTo>
                    <a:lnTo>
                      <a:pt x="1139" y="2012"/>
                    </a:lnTo>
                    <a:lnTo>
                      <a:pt x="1138" y="2034"/>
                    </a:lnTo>
                    <a:lnTo>
                      <a:pt x="1138" y="2050"/>
                    </a:lnTo>
                    <a:lnTo>
                      <a:pt x="1135" y="2069"/>
                    </a:lnTo>
                    <a:lnTo>
                      <a:pt x="1128" y="2086"/>
                    </a:lnTo>
                    <a:lnTo>
                      <a:pt x="1116" y="2101"/>
                    </a:lnTo>
                    <a:lnTo>
                      <a:pt x="1101" y="2112"/>
                    </a:lnTo>
                    <a:lnTo>
                      <a:pt x="1083" y="2119"/>
                    </a:lnTo>
                    <a:lnTo>
                      <a:pt x="1055" y="2125"/>
                    </a:lnTo>
                    <a:lnTo>
                      <a:pt x="1023" y="2134"/>
                    </a:lnTo>
                    <a:lnTo>
                      <a:pt x="1021" y="2134"/>
                    </a:lnTo>
                    <a:lnTo>
                      <a:pt x="996" y="2141"/>
                    </a:lnTo>
                    <a:lnTo>
                      <a:pt x="975" y="2146"/>
                    </a:lnTo>
                    <a:lnTo>
                      <a:pt x="959" y="2150"/>
                    </a:lnTo>
                    <a:lnTo>
                      <a:pt x="956" y="2151"/>
                    </a:lnTo>
                    <a:lnTo>
                      <a:pt x="916" y="2162"/>
                    </a:lnTo>
                    <a:lnTo>
                      <a:pt x="874" y="2174"/>
                    </a:lnTo>
                    <a:lnTo>
                      <a:pt x="830" y="2186"/>
                    </a:lnTo>
                    <a:lnTo>
                      <a:pt x="793" y="2196"/>
                    </a:lnTo>
                    <a:lnTo>
                      <a:pt x="754" y="2207"/>
                    </a:lnTo>
                    <a:lnTo>
                      <a:pt x="714" y="2218"/>
                    </a:lnTo>
                    <a:lnTo>
                      <a:pt x="674" y="2230"/>
                    </a:lnTo>
                    <a:lnTo>
                      <a:pt x="635" y="2243"/>
                    </a:lnTo>
                    <a:lnTo>
                      <a:pt x="595" y="2256"/>
                    </a:lnTo>
                    <a:lnTo>
                      <a:pt x="555" y="2272"/>
                    </a:lnTo>
                    <a:lnTo>
                      <a:pt x="516" y="2288"/>
                    </a:lnTo>
                    <a:lnTo>
                      <a:pt x="478" y="2306"/>
                    </a:lnTo>
                    <a:lnTo>
                      <a:pt x="440" y="2324"/>
                    </a:lnTo>
                    <a:lnTo>
                      <a:pt x="404" y="2346"/>
                    </a:lnTo>
                    <a:lnTo>
                      <a:pt x="370" y="2369"/>
                    </a:lnTo>
                    <a:lnTo>
                      <a:pt x="336" y="2393"/>
                    </a:lnTo>
                    <a:lnTo>
                      <a:pt x="304" y="2421"/>
                    </a:lnTo>
                    <a:lnTo>
                      <a:pt x="276" y="2451"/>
                    </a:lnTo>
                    <a:lnTo>
                      <a:pt x="248" y="2483"/>
                    </a:lnTo>
                    <a:lnTo>
                      <a:pt x="224" y="2517"/>
                    </a:lnTo>
                    <a:lnTo>
                      <a:pt x="202" y="2555"/>
                    </a:lnTo>
                    <a:lnTo>
                      <a:pt x="183" y="2595"/>
                    </a:lnTo>
                    <a:lnTo>
                      <a:pt x="168" y="2639"/>
                    </a:lnTo>
                    <a:lnTo>
                      <a:pt x="156" y="2685"/>
                    </a:lnTo>
                    <a:lnTo>
                      <a:pt x="146" y="2736"/>
                    </a:lnTo>
                    <a:lnTo>
                      <a:pt x="142" y="2789"/>
                    </a:lnTo>
                    <a:lnTo>
                      <a:pt x="142" y="2790"/>
                    </a:lnTo>
                    <a:lnTo>
                      <a:pt x="141" y="2813"/>
                    </a:lnTo>
                    <a:lnTo>
                      <a:pt x="142" y="2840"/>
                    </a:lnTo>
                    <a:lnTo>
                      <a:pt x="144" y="2870"/>
                    </a:lnTo>
                    <a:lnTo>
                      <a:pt x="146" y="2902"/>
                    </a:lnTo>
                    <a:lnTo>
                      <a:pt x="150" y="2936"/>
                    </a:lnTo>
                    <a:lnTo>
                      <a:pt x="156" y="2968"/>
                    </a:lnTo>
                    <a:lnTo>
                      <a:pt x="161" y="2996"/>
                    </a:lnTo>
                    <a:lnTo>
                      <a:pt x="166" y="3022"/>
                    </a:lnTo>
                    <a:lnTo>
                      <a:pt x="172" y="3042"/>
                    </a:lnTo>
                    <a:lnTo>
                      <a:pt x="183" y="3057"/>
                    </a:lnTo>
                    <a:lnTo>
                      <a:pt x="196" y="3071"/>
                    </a:lnTo>
                    <a:lnTo>
                      <a:pt x="212" y="3081"/>
                    </a:lnTo>
                    <a:lnTo>
                      <a:pt x="230" y="3087"/>
                    </a:lnTo>
                    <a:lnTo>
                      <a:pt x="249" y="3089"/>
                    </a:lnTo>
                    <a:close/>
                    <a:moveTo>
                      <a:pt x="2859" y="3025"/>
                    </a:moveTo>
                    <a:lnTo>
                      <a:pt x="2859" y="3025"/>
                    </a:lnTo>
                    <a:close/>
                  </a:path>
                </a:pathLst>
              </a:custGeom>
              <a:solidFill>
                <a:srgbClr val="0394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122">
                <a:extLst>
                  <a:ext uri="{FF2B5EF4-FFF2-40B4-BE49-F238E27FC236}">
                    <a16:creationId xmlns:a16="http://schemas.microsoft.com/office/drawing/2014/main" id="{7BE21F56-3ACB-F84B-868E-81ACA9DC1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3318"/>
                <a:ext cx="54" cy="54"/>
              </a:xfrm>
              <a:custGeom>
                <a:avLst/>
                <a:gdLst>
                  <a:gd name="T0" fmla="*/ 0 w 482"/>
                  <a:gd name="T1" fmla="*/ 0 h 488"/>
                  <a:gd name="T2" fmla="*/ 0 w 482"/>
                  <a:gd name="T3" fmla="*/ 0 h 488"/>
                  <a:gd name="T4" fmla="*/ 0 w 482"/>
                  <a:gd name="T5" fmla="*/ 0 h 488"/>
                  <a:gd name="T6" fmla="*/ 0 w 482"/>
                  <a:gd name="T7" fmla="*/ 0 h 488"/>
                  <a:gd name="T8" fmla="*/ 0 w 482"/>
                  <a:gd name="T9" fmla="*/ 0 h 488"/>
                  <a:gd name="T10" fmla="*/ 0 w 482"/>
                  <a:gd name="T11" fmla="*/ 0 h 488"/>
                  <a:gd name="T12" fmla="*/ 0 w 482"/>
                  <a:gd name="T13" fmla="*/ 0 h 488"/>
                  <a:gd name="T14" fmla="*/ 0 w 482"/>
                  <a:gd name="T15" fmla="*/ 0 h 488"/>
                  <a:gd name="T16" fmla="*/ 0 w 482"/>
                  <a:gd name="T17" fmla="*/ 0 h 488"/>
                  <a:gd name="T18" fmla="*/ 0 w 482"/>
                  <a:gd name="T19" fmla="*/ 0 h 488"/>
                  <a:gd name="T20" fmla="*/ 0 w 482"/>
                  <a:gd name="T21" fmla="*/ 0 h 488"/>
                  <a:gd name="T22" fmla="*/ 0 w 482"/>
                  <a:gd name="T23" fmla="*/ 0 h 488"/>
                  <a:gd name="T24" fmla="*/ 0 w 482"/>
                  <a:gd name="T25" fmla="*/ 0 h 488"/>
                  <a:gd name="T26" fmla="*/ 0 w 482"/>
                  <a:gd name="T27" fmla="*/ 0 h 488"/>
                  <a:gd name="T28" fmla="*/ 0 w 482"/>
                  <a:gd name="T29" fmla="*/ 0 h 488"/>
                  <a:gd name="T30" fmla="*/ 0 w 482"/>
                  <a:gd name="T31" fmla="*/ 0 h 488"/>
                  <a:gd name="T32" fmla="*/ 0 w 482"/>
                  <a:gd name="T33" fmla="*/ 0 h 488"/>
                  <a:gd name="T34" fmla="*/ 0 w 482"/>
                  <a:gd name="T35" fmla="*/ 0 h 488"/>
                  <a:gd name="T36" fmla="*/ 0 w 482"/>
                  <a:gd name="T37" fmla="*/ 0 h 488"/>
                  <a:gd name="T38" fmla="*/ 0 w 482"/>
                  <a:gd name="T39" fmla="*/ 0 h 488"/>
                  <a:gd name="T40" fmla="*/ 0 w 482"/>
                  <a:gd name="T41" fmla="*/ 0 h 488"/>
                  <a:gd name="T42" fmla="*/ 0 w 482"/>
                  <a:gd name="T43" fmla="*/ 0 h 488"/>
                  <a:gd name="T44" fmla="*/ 0 w 482"/>
                  <a:gd name="T45" fmla="*/ 0 h 48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82" h="488">
                    <a:moveTo>
                      <a:pt x="482" y="488"/>
                    </a:moveTo>
                    <a:lnTo>
                      <a:pt x="213" y="488"/>
                    </a:lnTo>
                    <a:lnTo>
                      <a:pt x="178" y="485"/>
                    </a:lnTo>
                    <a:lnTo>
                      <a:pt x="146" y="476"/>
                    </a:lnTo>
                    <a:lnTo>
                      <a:pt x="115" y="463"/>
                    </a:lnTo>
                    <a:lnTo>
                      <a:pt x="88" y="446"/>
                    </a:lnTo>
                    <a:lnTo>
                      <a:pt x="62" y="424"/>
                    </a:lnTo>
                    <a:lnTo>
                      <a:pt x="41" y="399"/>
                    </a:lnTo>
                    <a:lnTo>
                      <a:pt x="24" y="370"/>
                    </a:lnTo>
                    <a:lnTo>
                      <a:pt x="11" y="339"/>
                    </a:lnTo>
                    <a:lnTo>
                      <a:pt x="3" y="306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142" y="0"/>
                    </a:lnTo>
                    <a:lnTo>
                      <a:pt x="142" y="272"/>
                    </a:lnTo>
                    <a:lnTo>
                      <a:pt x="145" y="291"/>
                    </a:lnTo>
                    <a:lnTo>
                      <a:pt x="152" y="308"/>
                    </a:lnTo>
                    <a:lnTo>
                      <a:pt x="163" y="323"/>
                    </a:lnTo>
                    <a:lnTo>
                      <a:pt x="177" y="334"/>
                    </a:lnTo>
                    <a:lnTo>
                      <a:pt x="195" y="341"/>
                    </a:lnTo>
                    <a:lnTo>
                      <a:pt x="213" y="343"/>
                    </a:lnTo>
                    <a:lnTo>
                      <a:pt x="482" y="343"/>
                    </a:lnTo>
                    <a:lnTo>
                      <a:pt x="482" y="488"/>
                    </a:lnTo>
                    <a:close/>
                  </a:path>
                </a:pathLst>
              </a:custGeom>
              <a:solidFill>
                <a:srgbClr val="0394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123">
                <a:extLst>
                  <a:ext uri="{FF2B5EF4-FFF2-40B4-BE49-F238E27FC236}">
                    <a16:creationId xmlns:a16="http://schemas.microsoft.com/office/drawing/2014/main" id="{C5B43F4D-3398-6B49-81EA-28865008F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3318"/>
                <a:ext cx="54" cy="54"/>
              </a:xfrm>
              <a:custGeom>
                <a:avLst/>
                <a:gdLst>
                  <a:gd name="T0" fmla="*/ 0 w 482"/>
                  <a:gd name="T1" fmla="*/ 0 h 488"/>
                  <a:gd name="T2" fmla="*/ 0 w 482"/>
                  <a:gd name="T3" fmla="*/ 0 h 488"/>
                  <a:gd name="T4" fmla="*/ 0 w 482"/>
                  <a:gd name="T5" fmla="*/ 0 h 488"/>
                  <a:gd name="T6" fmla="*/ 0 w 482"/>
                  <a:gd name="T7" fmla="*/ 0 h 488"/>
                  <a:gd name="T8" fmla="*/ 0 w 482"/>
                  <a:gd name="T9" fmla="*/ 0 h 488"/>
                  <a:gd name="T10" fmla="*/ 0 w 482"/>
                  <a:gd name="T11" fmla="*/ 0 h 488"/>
                  <a:gd name="T12" fmla="*/ 0 w 482"/>
                  <a:gd name="T13" fmla="*/ 0 h 488"/>
                  <a:gd name="T14" fmla="*/ 0 w 482"/>
                  <a:gd name="T15" fmla="*/ 0 h 488"/>
                  <a:gd name="T16" fmla="*/ 0 w 482"/>
                  <a:gd name="T17" fmla="*/ 0 h 488"/>
                  <a:gd name="T18" fmla="*/ 0 w 482"/>
                  <a:gd name="T19" fmla="*/ 0 h 488"/>
                  <a:gd name="T20" fmla="*/ 0 w 482"/>
                  <a:gd name="T21" fmla="*/ 0 h 488"/>
                  <a:gd name="T22" fmla="*/ 0 w 482"/>
                  <a:gd name="T23" fmla="*/ 0 h 488"/>
                  <a:gd name="T24" fmla="*/ 0 w 482"/>
                  <a:gd name="T25" fmla="*/ 0 h 488"/>
                  <a:gd name="T26" fmla="*/ 0 w 482"/>
                  <a:gd name="T27" fmla="*/ 0 h 488"/>
                  <a:gd name="T28" fmla="*/ 0 w 482"/>
                  <a:gd name="T29" fmla="*/ 0 h 488"/>
                  <a:gd name="T30" fmla="*/ 0 w 482"/>
                  <a:gd name="T31" fmla="*/ 0 h 488"/>
                  <a:gd name="T32" fmla="*/ 0 w 482"/>
                  <a:gd name="T33" fmla="*/ 0 h 488"/>
                  <a:gd name="T34" fmla="*/ 0 w 482"/>
                  <a:gd name="T35" fmla="*/ 0 h 488"/>
                  <a:gd name="T36" fmla="*/ 0 w 482"/>
                  <a:gd name="T37" fmla="*/ 0 h 488"/>
                  <a:gd name="T38" fmla="*/ 0 w 482"/>
                  <a:gd name="T39" fmla="*/ 0 h 488"/>
                  <a:gd name="T40" fmla="*/ 0 w 482"/>
                  <a:gd name="T41" fmla="*/ 0 h 488"/>
                  <a:gd name="T42" fmla="*/ 0 w 482"/>
                  <a:gd name="T43" fmla="*/ 0 h 488"/>
                  <a:gd name="T44" fmla="*/ 0 w 482"/>
                  <a:gd name="T45" fmla="*/ 0 h 48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82" h="488">
                    <a:moveTo>
                      <a:pt x="482" y="0"/>
                    </a:moveTo>
                    <a:lnTo>
                      <a:pt x="482" y="272"/>
                    </a:lnTo>
                    <a:lnTo>
                      <a:pt x="479" y="306"/>
                    </a:lnTo>
                    <a:lnTo>
                      <a:pt x="471" y="339"/>
                    </a:lnTo>
                    <a:lnTo>
                      <a:pt x="459" y="370"/>
                    </a:lnTo>
                    <a:lnTo>
                      <a:pt x="441" y="399"/>
                    </a:lnTo>
                    <a:lnTo>
                      <a:pt x="420" y="424"/>
                    </a:lnTo>
                    <a:lnTo>
                      <a:pt x="394" y="446"/>
                    </a:lnTo>
                    <a:lnTo>
                      <a:pt x="367" y="463"/>
                    </a:lnTo>
                    <a:lnTo>
                      <a:pt x="336" y="476"/>
                    </a:lnTo>
                    <a:lnTo>
                      <a:pt x="304" y="485"/>
                    </a:lnTo>
                    <a:lnTo>
                      <a:pt x="269" y="488"/>
                    </a:lnTo>
                    <a:lnTo>
                      <a:pt x="0" y="488"/>
                    </a:lnTo>
                    <a:lnTo>
                      <a:pt x="0" y="343"/>
                    </a:lnTo>
                    <a:lnTo>
                      <a:pt x="269" y="343"/>
                    </a:lnTo>
                    <a:lnTo>
                      <a:pt x="288" y="341"/>
                    </a:lnTo>
                    <a:lnTo>
                      <a:pt x="305" y="334"/>
                    </a:lnTo>
                    <a:lnTo>
                      <a:pt x="319" y="323"/>
                    </a:lnTo>
                    <a:lnTo>
                      <a:pt x="330" y="308"/>
                    </a:lnTo>
                    <a:lnTo>
                      <a:pt x="337" y="291"/>
                    </a:lnTo>
                    <a:lnTo>
                      <a:pt x="340" y="272"/>
                    </a:lnTo>
                    <a:lnTo>
                      <a:pt x="340" y="0"/>
                    </a:lnTo>
                    <a:lnTo>
                      <a:pt x="482" y="0"/>
                    </a:lnTo>
                    <a:close/>
                  </a:path>
                </a:pathLst>
              </a:custGeom>
              <a:solidFill>
                <a:srgbClr val="0394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124">
                <a:extLst>
                  <a:ext uri="{FF2B5EF4-FFF2-40B4-BE49-F238E27FC236}">
                    <a16:creationId xmlns:a16="http://schemas.microsoft.com/office/drawing/2014/main" id="{36764388-7B2A-2640-917A-D105D4F37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3151"/>
                <a:ext cx="54" cy="54"/>
              </a:xfrm>
              <a:custGeom>
                <a:avLst/>
                <a:gdLst>
                  <a:gd name="T0" fmla="*/ 0 w 482"/>
                  <a:gd name="T1" fmla="*/ 0 h 487"/>
                  <a:gd name="T2" fmla="*/ 0 w 482"/>
                  <a:gd name="T3" fmla="*/ 0 h 487"/>
                  <a:gd name="T4" fmla="*/ 0 w 482"/>
                  <a:gd name="T5" fmla="*/ 0 h 487"/>
                  <a:gd name="T6" fmla="*/ 0 w 482"/>
                  <a:gd name="T7" fmla="*/ 0 h 487"/>
                  <a:gd name="T8" fmla="*/ 0 w 482"/>
                  <a:gd name="T9" fmla="*/ 0 h 487"/>
                  <a:gd name="T10" fmla="*/ 0 w 482"/>
                  <a:gd name="T11" fmla="*/ 0 h 487"/>
                  <a:gd name="T12" fmla="*/ 0 w 482"/>
                  <a:gd name="T13" fmla="*/ 0 h 487"/>
                  <a:gd name="T14" fmla="*/ 0 w 482"/>
                  <a:gd name="T15" fmla="*/ 0 h 487"/>
                  <a:gd name="T16" fmla="*/ 0 w 482"/>
                  <a:gd name="T17" fmla="*/ 0 h 487"/>
                  <a:gd name="T18" fmla="*/ 0 w 482"/>
                  <a:gd name="T19" fmla="*/ 0 h 487"/>
                  <a:gd name="T20" fmla="*/ 0 w 482"/>
                  <a:gd name="T21" fmla="*/ 0 h 487"/>
                  <a:gd name="T22" fmla="*/ 0 w 482"/>
                  <a:gd name="T23" fmla="*/ 0 h 487"/>
                  <a:gd name="T24" fmla="*/ 0 w 482"/>
                  <a:gd name="T25" fmla="*/ 0 h 487"/>
                  <a:gd name="T26" fmla="*/ 0 w 482"/>
                  <a:gd name="T27" fmla="*/ 0 h 487"/>
                  <a:gd name="T28" fmla="*/ 0 w 482"/>
                  <a:gd name="T29" fmla="*/ 0 h 487"/>
                  <a:gd name="T30" fmla="*/ 0 w 482"/>
                  <a:gd name="T31" fmla="*/ 0 h 487"/>
                  <a:gd name="T32" fmla="*/ 0 w 482"/>
                  <a:gd name="T33" fmla="*/ 0 h 487"/>
                  <a:gd name="T34" fmla="*/ 0 w 482"/>
                  <a:gd name="T35" fmla="*/ 0 h 487"/>
                  <a:gd name="T36" fmla="*/ 0 w 482"/>
                  <a:gd name="T37" fmla="*/ 0 h 487"/>
                  <a:gd name="T38" fmla="*/ 0 w 482"/>
                  <a:gd name="T39" fmla="*/ 0 h 487"/>
                  <a:gd name="T40" fmla="*/ 0 w 482"/>
                  <a:gd name="T41" fmla="*/ 0 h 487"/>
                  <a:gd name="T42" fmla="*/ 0 w 482"/>
                  <a:gd name="T43" fmla="*/ 0 h 487"/>
                  <a:gd name="T44" fmla="*/ 0 w 482"/>
                  <a:gd name="T45" fmla="*/ 0 h 4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82" h="487">
                    <a:moveTo>
                      <a:pt x="0" y="0"/>
                    </a:moveTo>
                    <a:lnTo>
                      <a:pt x="269" y="0"/>
                    </a:lnTo>
                    <a:lnTo>
                      <a:pt x="304" y="2"/>
                    </a:lnTo>
                    <a:lnTo>
                      <a:pt x="336" y="10"/>
                    </a:lnTo>
                    <a:lnTo>
                      <a:pt x="367" y="24"/>
                    </a:lnTo>
                    <a:lnTo>
                      <a:pt x="394" y="41"/>
                    </a:lnTo>
                    <a:lnTo>
                      <a:pt x="420" y="63"/>
                    </a:lnTo>
                    <a:lnTo>
                      <a:pt x="441" y="88"/>
                    </a:lnTo>
                    <a:lnTo>
                      <a:pt x="459" y="117"/>
                    </a:lnTo>
                    <a:lnTo>
                      <a:pt x="471" y="148"/>
                    </a:lnTo>
                    <a:lnTo>
                      <a:pt x="479" y="181"/>
                    </a:lnTo>
                    <a:lnTo>
                      <a:pt x="482" y="216"/>
                    </a:lnTo>
                    <a:lnTo>
                      <a:pt x="482" y="487"/>
                    </a:lnTo>
                    <a:lnTo>
                      <a:pt x="340" y="487"/>
                    </a:lnTo>
                    <a:lnTo>
                      <a:pt x="340" y="216"/>
                    </a:lnTo>
                    <a:lnTo>
                      <a:pt x="337" y="196"/>
                    </a:lnTo>
                    <a:lnTo>
                      <a:pt x="330" y="180"/>
                    </a:lnTo>
                    <a:lnTo>
                      <a:pt x="319" y="164"/>
                    </a:lnTo>
                    <a:lnTo>
                      <a:pt x="305" y="154"/>
                    </a:lnTo>
                    <a:lnTo>
                      <a:pt x="288" y="147"/>
                    </a:lnTo>
                    <a:lnTo>
                      <a:pt x="269" y="143"/>
                    </a:lnTo>
                    <a:lnTo>
                      <a:pt x="0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94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125">
                <a:extLst>
                  <a:ext uri="{FF2B5EF4-FFF2-40B4-BE49-F238E27FC236}">
                    <a16:creationId xmlns:a16="http://schemas.microsoft.com/office/drawing/2014/main" id="{7D8332DD-CC31-9E44-A653-D8C8B3903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3151"/>
                <a:ext cx="54" cy="54"/>
              </a:xfrm>
              <a:custGeom>
                <a:avLst/>
                <a:gdLst>
                  <a:gd name="T0" fmla="*/ 0 w 482"/>
                  <a:gd name="T1" fmla="*/ 0 h 487"/>
                  <a:gd name="T2" fmla="*/ 0 w 482"/>
                  <a:gd name="T3" fmla="*/ 0 h 487"/>
                  <a:gd name="T4" fmla="*/ 0 w 482"/>
                  <a:gd name="T5" fmla="*/ 0 h 487"/>
                  <a:gd name="T6" fmla="*/ 0 w 482"/>
                  <a:gd name="T7" fmla="*/ 0 h 487"/>
                  <a:gd name="T8" fmla="*/ 0 w 482"/>
                  <a:gd name="T9" fmla="*/ 0 h 487"/>
                  <a:gd name="T10" fmla="*/ 0 w 482"/>
                  <a:gd name="T11" fmla="*/ 0 h 487"/>
                  <a:gd name="T12" fmla="*/ 0 w 482"/>
                  <a:gd name="T13" fmla="*/ 0 h 487"/>
                  <a:gd name="T14" fmla="*/ 0 w 482"/>
                  <a:gd name="T15" fmla="*/ 0 h 487"/>
                  <a:gd name="T16" fmla="*/ 0 w 482"/>
                  <a:gd name="T17" fmla="*/ 0 h 487"/>
                  <a:gd name="T18" fmla="*/ 0 w 482"/>
                  <a:gd name="T19" fmla="*/ 0 h 487"/>
                  <a:gd name="T20" fmla="*/ 0 w 482"/>
                  <a:gd name="T21" fmla="*/ 0 h 487"/>
                  <a:gd name="T22" fmla="*/ 0 w 482"/>
                  <a:gd name="T23" fmla="*/ 0 h 487"/>
                  <a:gd name="T24" fmla="*/ 0 w 482"/>
                  <a:gd name="T25" fmla="*/ 0 h 487"/>
                  <a:gd name="T26" fmla="*/ 0 w 482"/>
                  <a:gd name="T27" fmla="*/ 0 h 487"/>
                  <a:gd name="T28" fmla="*/ 0 w 482"/>
                  <a:gd name="T29" fmla="*/ 0 h 487"/>
                  <a:gd name="T30" fmla="*/ 0 w 482"/>
                  <a:gd name="T31" fmla="*/ 0 h 487"/>
                  <a:gd name="T32" fmla="*/ 0 w 482"/>
                  <a:gd name="T33" fmla="*/ 0 h 487"/>
                  <a:gd name="T34" fmla="*/ 0 w 482"/>
                  <a:gd name="T35" fmla="*/ 0 h 487"/>
                  <a:gd name="T36" fmla="*/ 0 w 482"/>
                  <a:gd name="T37" fmla="*/ 0 h 487"/>
                  <a:gd name="T38" fmla="*/ 0 w 482"/>
                  <a:gd name="T39" fmla="*/ 0 h 487"/>
                  <a:gd name="T40" fmla="*/ 0 w 482"/>
                  <a:gd name="T41" fmla="*/ 0 h 487"/>
                  <a:gd name="T42" fmla="*/ 0 w 482"/>
                  <a:gd name="T43" fmla="*/ 0 h 487"/>
                  <a:gd name="T44" fmla="*/ 0 w 482"/>
                  <a:gd name="T45" fmla="*/ 0 h 4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82" h="487">
                    <a:moveTo>
                      <a:pt x="0" y="487"/>
                    </a:moveTo>
                    <a:lnTo>
                      <a:pt x="0" y="216"/>
                    </a:lnTo>
                    <a:lnTo>
                      <a:pt x="3" y="181"/>
                    </a:lnTo>
                    <a:lnTo>
                      <a:pt x="11" y="148"/>
                    </a:lnTo>
                    <a:lnTo>
                      <a:pt x="24" y="117"/>
                    </a:lnTo>
                    <a:lnTo>
                      <a:pt x="41" y="88"/>
                    </a:lnTo>
                    <a:lnTo>
                      <a:pt x="62" y="63"/>
                    </a:lnTo>
                    <a:lnTo>
                      <a:pt x="88" y="41"/>
                    </a:lnTo>
                    <a:lnTo>
                      <a:pt x="115" y="24"/>
                    </a:lnTo>
                    <a:lnTo>
                      <a:pt x="146" y="10"/>
                    </a:lnTo>
                    <a:lnTo>
                      <a:pt x="178" y="2"/>
                    </a:lnTo>
                    <a:lnTo>
                      <a:pt x="213" y="0"/>
                    </a:lnTo>
                    <a:lnTo>
                      <a:pt x="482" y="0"/>
                    </a:lnTo>
                    <a:lnTo>
                      <a:pt x="482" y="143"/>
                    </a:lnTo>
                    <a:lnTo>
                      <a:pt x="213" y="143"/>
                    </a:lnTo>
                    <a:lnTo>
                      <a:pt x="195" y="147"/>
                    </a:lnTo>
                    <a:lnTo>
                      <a:pt x="177" y="154"/>
                    </a:lnTo>
                    <a:lnTo>
                      <a:pt x="163" y="165"/>
                    </a:lnTo>
                    <a:lnTo>
                      <a:pt x="152" y="180"/>
                    </a:lnTo>
                    <a:lnTo>
                      <a:pt x="145" y="196"/>
                    </a:lnTo>
                    <a:lnTo>
                      <a:pt x="142" y="216"/>
                    </a:lnTo>
                    <a:lnTo>
                      <a:pt x="142" y="487"/>
                    </a:lnTo>
                    <a:lnTo>
                      <a:pt x="0" y="487"/>
                    </a:lnTo>
                    <a:close/>
                  </a:path>
                </a:pathLst>
              </a:custGeom>
              <a:solidFill>
                <a:srgbClr val="0394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6" name="Рисунок 66">
              <a:extLst>
                <a:ext uri="{FF2B5EF4-FFF2-40B4-BE49-F238E27FC236}">
                  <a16:creationId xmlns:a16="http://schemas.microsoft.com/office/drawing/2014/main" id="{B2A0AA1C-746B-5043-ACF9-1BB46082B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" y="5349875"/>
              <a:ext cx="730250" cy="4889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Группа 67">
              <a:extLst>
                <a:ext uri="{FF2B5EF4-FFF2-40B4-BE49-F238E27FC236}">
                  <a16:creationId xmlns:a16="http://schemas.microsoft.com/office/drawing/2014/main" id="{1377515D-F8DB-5B43-A896-D6844644CD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3775" y="3421063"/>
              <a:ext cx="490538" cy="585787"/>
              <a:chOff x="4554619" y="2383577"/>
              <a:chExt cx="570202" cy="888292"/>
            </a:xfrm>
          </p:grpSpPr>
          <p:sp>
            <p:nvSpPr>
              <p:cNvPr id="52" name="Freeform 5">
                <a:extLst>
                  <a:ext uri="{FF2B5EF4-FFF2-40B4-BE49-F238E27FC236}">
                    <a16:creationId xmlns:a16="http://schemas.microsoft.com/office/drawing/2014/main" id="{A536363F-4BE9-F345-93D5-12C1E2BF84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554619" y="2383577"/>
                <a:ext cx="570202" cy="888292"/>
              </a:xfrm>
              <a:custGeom>
                <a:avLst/>
                <a:gdLst>
                  <a:gd name="T0" fmla="*/ 2147483647 w 145"/>
                  <a:gd name="T1" fmla="*/ 0 h 227"/>
                  <a:gd name="T2" fmla="*/ 2147483647 w 145"/>
                  <a:gd name="T3" fmla="*/ 0 h 227"/>
                  <a:gd name="T4" fmla="*/ 2147483647 w 145"/>
                  <a:gd name="T5" fmla="*/ 2147483647 h 227"/>
                  <a:gd name="T6" fmla="*/ 2147483647 w 145"/>
                  <a:gd name="T7" fmla="*/ 2147483647 h 227"/>
                  <a:gd name="T8" fmla="*/ 2147483647 w 145"/>
                  <a:gd name="T9" fmla="*/ 2147483647 h 227"/>
                  <a:gd name="T10" fmla="*/ 2147483647 w 145"/>
                  <a:gd name="T11" fmla="*/ 2147483647 h 227"/>
                  <a:gd name="T12" fmla="*/ 0 w 145"/>
                  <a:gd name="T13" fmla="*/ 2147483647 h 227"/>
                  <a:gd name="T14" fmla="*/ 0 w 145"/>
                  <a:gd name="T15" fmla="*/ 2147483647 h 227"/>
                  <a:gd name="T16" fmla="*/ 2147483647 w 145"/>
                  <a:gd name="T17" fmla="*/ 0 h 2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5" h="227">
                    <a:moveTo>
                      <a:pt x="9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141" y="0"/>
                      <a:pt x="145" y="4"/>
                      <a:pt x="145" y="10"/>
                    </a:cubicBezTo>
                    <a:cubicBezTo>
                      <a:pt x="145" y="216"/>
                      <a:pt x="145" y="216"/>
                      <a:pt x="145" y="216"/>
                    </a:cubicBezTo>
                    <a:cubicBezTo>
                      <a:pt x="145" y="222"/>
                      <a:pt x="141" y="227"/>
                      <a:pt x="137" y="227"/>
                    </a:cubicBezTo>
                    <a:cubicBezTo>
                      <a:pt x="9" y="227"/>
                      <a:pt x="9" y="227"/>
                      <a:pt x="9" y="227"/>
                    </a:cubicBezTo>
                    <a:cubicBezTo>
                      <a:pt x="4" y="227"/>
                      <a:pt x="0" y="222"/>
                      <a:pt x="0" y="21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009AA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26688200-CB6A-7741-9F70-AA99D494F67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656100" y="2582447"/>
                <a:ext cx="362417" cy="282036"/>
              </a:xfrm>
              <a:custGeom>
                <a:avLst/>
                <a:gdLst>
                  <a:gd name="T0" fmla="*/ 2147483647 w 92"/>
                  <a:gd name="T1" fmla="*/ 0 h 72"/>
                  <a:gd name="T2" fmla="*/ 2147483647 w 92"/>
                  <a:gd name="T3" fmla="*/ 0 h 72"/>
                  <a:gd name="T4" fmla="*/ 2147483647 w 92"/>
                  <a:gd name="T5" fmla="*/ 2147483647 h 72"/>
                  <a:gd name="T6" fmla="*/ 2147483647 w 92"/>
                  <a:gd name="T7" fmla="*/ 2147483647 h 72"/>
                  <a:gd name="T8" fmla="*/ 2147483647 w 92"/>
                  <a:gd name="T9" fmla="*/ 2147483647 h 72"/>
                  <a:gd name="T10" fmla="*/ 2147483647 w 92"/>
                  <a:gd name="T11" fmla="*/ 2147483647 h 72"/>
                  <a:gd name="T12" fmla="*/ 0 w 92"/>
                  <a:gd name="T13" fmla="*/ 2147483647 h 72"/>
                  <a:gd name="T14" fmla="*/ 0 w 92"/>
                  <a:gd name="T15" fmla="*/ 2147483647 h 72"/>
                  <a:gd name="T16" fmla="*/ 2147483647 w 92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72">
                    <a:moveTo>
                      <a:pt x="4" y="0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90" y="0"/>
                      <a:pt x="92" y="2"/>
                      <a:pt x="92" y="4"/>
                    </a:cubicBezTo>
                    <a:cubicBezTo>
                      <a:pt x="92" y="68"/>
                      <a:pt x="92" y="68"/>
                      <a:pt x="92" y="68"/>
                    </a:cubicBezTo>
                    <a:cubicBezTo>
                      <a:pt x="92" y="70"/>
                      <a:pt x="90" y="72"/>
                      <a:pt x="88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2" y="72"/>
                      <a:pt x="0" y="70"/>
                      <a:pt x="0" y="6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009AA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id="{E02A8789-00F4-D149-ACA6-E0035BB928D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927908" y="2911490"/>
                <a:ext cx="50738" cy="55443"/>
              </a:xfrm>
              <a:custGeom>
                <a:avLst/>
                <a:gdLst>
                  <a:gd name="T0" fmla="*/ 0 w 13"/>
                  <a:gd name="T1" fmla="*/ 2147483647 h 14"/>
                  <a:gd name="T2" fmla="*/ 0 w 13"/>
                  <a:gd name="T3" fmla="*/ 2147483647 h 14"/>
                  <a:gd name="T4" fmla="*/ 2147483647 w 13"/>
                  <a:gd name="T5" fmla="*/ 0 h 14"/>
                  <a:gd name="T6" fmla="*/ 2147483647 w 13"/>
                  <a:gd name="T7" fmla="*/ 0 h 14"/>
                  <a:gd name="T8" fmla="*/ 2147483647 w 13"/>
                  <a:gd name="T9" fmla="*/ 2147483647 h 14"/>
                  <a:gd name="T10" fmla="*/ 2147483647 w 13"/>
                  <a:gd name="T11" fmla="*/ 2147483647 h 14"/>
                  <a:gd name="T12" fmla="*/ 2147483647 w 13"/>
                  <a:gd name="T13" fmla="*/ 2147483647 h 14"/>
                  <a:gd name="T14" fmla="*/ 2147483647 w 13"/>
                  <a:gd name="T15" fmla="*/ 2147483647 h 14"/>
                  <a:gd name="T16" fmla="*/ 0 w 13"/>
                  <a:gd name="T17" fmla="*/ 214748364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3"/>
                      <a:pt x="0" y="12"/>
                    </a:cubicBezTo>
                    <a:close/>
                  </a:path>
                </a:pathLst>
              </a:custGeom>
              <a:solidFill>
                <a:srgbClr val="009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8">
                <a:extLst>
                  <a:ext uri="{FF2B5EF4-FFF2-40B4-BE49-F238E27FC236}">
                    <a16:creationId xmlns:a16="http://schemas.microsoft.com/office/drawing/2014/main" id="{42893678-653D-2D46-8FDF-1A3711C0962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53009" y="2911490"/>
                <a:ext cx="55570" cy="55443"/>
              </a:xfrm>
              <a:custGeom>
                <a:avLst/>
                <a:gdLst>
                  <a:gd name="T0" fmla="*/ 0 w 14"/>
                  <a:gd name="T1" fmla="*/ 2147483647 h 14"/>
                  <a:gd name="T2" fmla="*/ 0 w 14"/>
                  <a:gd name="T3" fmla="*/ 2147483647 h 14"/>
                  <a:gd name="T4" fmla="*/ 2147483647 w 14"/>
                  <a:gd name="T5" fmla="*/ 0 h 14"/>
                  <a:gd name="T6" fmla="*/ 2147483647 w 14"/>
                  <a:gd name="T7" fmla="*/ 0 h 14"/>
                  <a:gd name="T8" fmla="*/ 2147483647 w 14"/>
                  <a:gd name="T9" fmla="*/ 2147483647 h 14"/>
                  <a:gd name="T10" fmla="*/ 2147483647 w 14"/>
                  <a:gd name="T11" fmla="*/ 2147483647 h 14"/>
                  <a:gd name="T12" fmla="*/ 2147483647 w 14"/>
                  <a:gd name="T13" fmla="*/ 2147483647 h 14"/>
                  <a:gd name="T14" fmla="*/ 2147483647 w 14"/>
                  <a:gd name="T15" fmla="*/ 2147483647 h 14"/>
                  <a:gd name="T16" fmla="*/ 0 w 14"/>
                  <a:gd name="T17" fmla="*/ 214748364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4" y="1"/>
                      <a:pt x="14" y="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3" y="14"/>
                      <a:pt x="1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lose/>
                  </a:path>
                </a:pathLst>
              </a:custGeom>
              <a:solidFill>
                <a:srgbClr val="009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id="{075A41E7-DEE9-3B4A-89EA-D720C6C0BD0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782941" y="2911490"/>
                <a:ext cx="50738" cy="55443"/>
              </a:xfrm>
              <a:custGeom>
                <a:avLst/>
                <a:gdLst>
                  <a:gd name="T0" fmla="*/ 0 w 13"/>
                  <a:gd name="T1" fmla="*/ 2147483647 h 14"/>
                  <a:gd name="T2" fmla="*/ 0 w 13"/>
                  <a:gd name="T3" fmla="*/ 2147483647 h 14"/>
                  <a:gd name="T4" fmla="*/ 2147483647 w 13"/>
                  <a:gd name="T5" fmla="*/ 0 h 14"/>
                  <a:gd name="T6" fmla="*/ 2147483647 w 13"/>
                  <a:gd name="T7" fmla="*/ 0 h 14"/>
                  <a:gd name="T8" fmla="*/ 2147483647 w 13"/>
                  <a:gd name="T9" fmla="*/ 2147483647 h 14"/>
                  <a:gd name="T10" fmla="*/ 2147483647 w 13"/>
                  <a:gd name="T11" fmla="*/ 2147483647 h 14"/>
                  <a:gd name="T12" fmla="*/ 2147483647 w 13"/>
                  <a:gd name="T13" fmla="*/ 2147483647 h 14"/>
                  <a:gd name="T14" fmla="*/ 2147483647 w 13"/>
                  <a:gd name="T15" fmla="*/ 2147483647 h 14"/>
                  <a:gd name="T16" fmla="*/ 0 w 13"/>
                  <a:gd name="T17" fmla="*/ 214748364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0" y="13"/>
                      <a:pt x="0" y="12"/>
                    </a:cubicBezTo>
                    <a:close/>
                  </a:path>
                </a:pathLst>
              </a:custGeom>
              <a:solidFill>
                <a:srgbClr val="009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10">
                <a:extLst>
                  <a:ext uri="{FF2B5EF4-FFF2-40B4-BE49-F238E27FC236}">
                    <a16:creationId xmlns:a16="http://schemas.microsoft.com/office/drawing/2014/main" id="{1040E269-DDF3-B44B-8AFD-E6CD71A84F1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708042" y="2911490"/>
                <a:ext cx="50738" cy="55443"/>
              </a:xfrm>
              <a:custGeom>
                <a:avLst/>
                <a:gdLst>
                  <a:gd name="T0" fmla="*/ 0 w 13"/>
                  <a:gd name="T1" fmla="*/ 2147483647 h 14"/>
                  <a:gd name="T2" fmla="*/ 0 w 13"/>
                  <a:gd name="T3" fmla="*/ 2147483647 h 14"/>
                  <a:gd name="T4" fmla="*/ 2147483647 w 13"/>
                  <a:gd name="T5" fmla="*/ 0 h 14"/>
                  <a:gd name="T6" fmla="*/ 2147483647 w 13"/>
                  <a:gd name="T7" fmla="*/ 0 h 14"/>
                  <a:gd name="T8" fmla="*/ 2147483647 w 13"/>
                  <a:gd name="T9" fmla="*/ 2147483647 h 14"/>
                  <a:gd name="T10" fmla="*/ 2147483647 w 13"/>
                  <a:gd name="T11" fmla="*/ 2147483647 h 14"/>
                  <a:gd name="T12" fmla="*/ 2147483647 w 13"/>
                  <a:gd name="T13" fmla="*/ 2147483647 h 14"/>
                  <a:gd name="T14" fmla="*/ 2147483647 w 13"/>
                  <a:gd name="T15" fmla="*/ 2147483647 h 14"/>
                  <a:gd name="T16" fmla="*/ 0 w 13"/>
                  <a:gd name="T17" fmla="*/ 214748364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1"/>
                      <a:pt x="13" y="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3"/>
                      <a:pt x="0" y="12"/>
                    </a:cubicBezTo>
                    <a:close/>
                  </a:path>
                </a:pathLst>
              </a:custGeom>
              <a:solidFill>
                <a:srgbClr val="009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Line 11">
                <a:extLst>
                  <a:ext uri="{FF2B5EF4-FFF2-40B4-BE49-F238E27FC236}">
                    <a16:creationId xmlns:a16="http://schemas.microsoft.com/office/drawing/2014/main" id="{D2ACC4C6-7D60-164E-8F49-19344CBAA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0995" y="3021171"/>
                <a:ext cx="219866" cy="0"/>
              </a:xfrm>
              <a:prstGeom prst="line">
                <a:avLst/>
              </a:prstGeom>
              <a:noFill/>
              <a:ln w="28575">
                <a:solidFill>
                  <a:srgbClr val="009AA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12">
                <a:extLst>
                  <a:ext uri="{FF2B5EF4-FFF2-40B4-BE49-F238E27FC236}">
                    <a16:creationId xmlns:a16="http://schemas.microsoft.com/office/drawing/2014/main" id="{41A3013D-FA76-4045-84BB-AE7E0FF828A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755156" y="3024786"/>
                <a:ext cx="169127" cy="106064"/>
              </a:xfrm>
              <a:custGeom>
                <a:avLst/>
                <a:gdLst>
                  <a:gd name="T0" fmla="*/ 2147483647 w 43"/>
                  <a:gd name="T1" fmla="*/ 0 h 27"/>
                  <a:gd name="T2" fmla="*/ 2147483647 w 43"/>
                  <a:gd name="T3" fmla="*/ 2147483647 h 27"/>
                  <a:gd name="T4" fmla="*/ 2147483647 w 43"/>
                  <a:gd name="T5" fmla="*/ 2147483647 h 27"/>
                  <a:gd name="T6" fmla="*/ 2147483647 w 43"/>
                  <a:gd name="T7" fmla="*/ 2147483647 h 27"/>
                  <a:gd name="T8" fmla="*/ 0 w 43"/>
                  <a:gd name="T9" fmla="*/ 2147483647 h 27"/>
                  <a:gd name="T10" fmla="*/ 2147483647 w 43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27">
                    <a:moveTo>
                      <a:pt x="39" y="0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2" y="27"/>
                      <a:pt x="40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6"/>
                      <a:pt x="0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noFill/>
              <a:ln w="28575" cap="flat">
                <a:solidFill>
                  <a:srgbClr val="009AA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3">
                <a:extLst>
                  <a:ext uri="{FF2B5EF4-FFF2-40B4-BE49-F238E27FC236}">
                    <a16:creationId xmlns:a16="http://schemas.microsoft.com/office/drawing/2014/main" id="{F08583F3-82A6-4D49-AE99-39502E55EF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45760" y="3036839"/>
                <a:ext cx="38657" cy="81959"/>
              </a:xfrm>
              <a:custGeom>
                <a:avLst/>
                <a:gdLst>
                  <a:gd name="T0" fmla="*/ 2147483647 w 32"/>
                  <a:gd name="T1" fmla="*/ 0 h 68"/>
                  <a:gd name="T2" fmla="*/ 2147483647 w 32"/>
                  <a:gd name="T3" fmla="*/ 0 h 68"/>
                  <a:gd name="T4" fmla="*/ 2147483647 w 32"/>
                  <a:gd name="T5" fmla="*/ 2147483647 h 68"/>
                  <a:gd name="T6" fmla="*/ 0 w 32"/>
                  <a:gd name="T7" fmla="*/ 2147483647 h 68"/>
                  <a:gd name="T8" fmla="*/ 2147483647 w 3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68">
                    <a:moveTo>
                      <a:pt x="6" y="0"/>
                    </a:moveTo>
                    <a:lnTo>
                      <a:pt x="32" y="0"/>
                    </a:lnTo>
                    <a:lnTo>
                      <a:pt x="32" y="68"/>
                    </a:lnTo>
                    <a:lnTo>
                      <a:pt x="0" y="6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9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 14">
                <a:extLst>
                  <a:ext uri="{FF2B5EF4-FFF2-40B4-BE49-F238E27FC236}">
                    <a16:creationId xmlns:a16="http://schemas.microsoft.com/office/drawing/2014/main" id="{DA664CF7-C1F7-4148-B622-A6CEBEA2A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817975" y="2453483"/>
                <a:ext cx="62819" cy="62674"/>
              </a:xfrm>
              <a:prstGeom prst="ellipse">
                <a:avLst/>
              </a:prstGeom>
              <a:noFill/>
              <a:ln w="28575">
                <a:solidFill>
                  <a:srgbClr val="009AA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8" name="Рисунок 4">
              <a:extLst>
                <a:ext uri="{FF2B5EF4-FFF2-40B4-BE49-F238E27FC236}">
                  <a16:creationId xmlns:a16="http://schemas.microsoft.com/office/drawing/2014/main" id="{7F9BDE1A-0156-6F4E-921B-68688C273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8950" y="3220149"/>
              <a:ext cx="567750" cy="102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513BAF5B-D03C-1843-9607-C1D2AA268568}"/>
                </a:ext>
              </a:extLst>
            </p:cNvPr>
            <p:cNvGrpSpPr/>
            <p:nvPr/>
          </p:nvGrpSpPr>
          <p:grpSpPr>
            <a:xfrm>
              <a:off x="2990294" y="3245677"/>
              <a:ext cx="506476" cy="1015140"/>
              <a:chOff x="811213" y="2605924"/>
              <a:chExt cx="501650" cy="1133480"/>
            </a:xfrm>
            <a:solidFill>
              <a:schemeClr val="bg1"/>
            </a:solidFill>
          </p:grpSpPr>
          <p:sp>
            <p:nvSpPr>
              <p:cNvPr id="50" name="Oval 5">
                <a:extLst>
                  <a:ext uri="{FF2B5EF4-FFF2-40B4-BE49-F238E27FC236}">
                    <a16:creationId xmlns:a16="http://schemas.microsoft.com/office/drawing/2014/main" id="{C21F1216-A71B-2349-A634-091DEF0F3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025" y="2605924"/>
                <a:ext cx="192088" cy="185738"/>
              </a:xfrm>
              <a:prstGeom prst="ellipse">
                <a:avLst/>
              </a:pr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51" name="Freeform 6">
                <a:extLst>
                  <a:ext uri="{FF2B5EF4-FFF2-40B4-BE49-F238E27FC236}">
                    <a16:creationId xmlns:a16="http://schemas.microsoft.com/office/drawing/2014/main" id="{275FB529-C481-8D49-87C6-159E02A26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213" y="2831354"/>
                <a:ext cx="501650" cy="908050"/>
              </a:xfrm>
              <a:custGeom>
                <a:avLst/>
                <a:gdLst>
                  <a:gd name="T0" fmla="*/ 35 w 63"/>
                  <a:gd name="T1" fmla="*/ 1 h 117"/>
                  <a:gd name="T2" fmla="*/ 26 w 63"/>
                  <a:gd name="T3" fmla="*/ 1 h 117"/>
                  <a:gd name="T4" fmla="*/ 1 w 63"/>
                  <a:gd name="T5" fmla="*/ 45 h 117"/>
                  <a:gd name="T6" fmla="*/ 13 w 63"/>
                  <a:gd name="T7" fmla="*/ 45 h 117"/>
                  <a:gd name="T8" fmla="*/ 17 w 63"/>
                  <a:gd name="T9" fmla="*/ 21 h 117"/>
                  <a:gd name="T10" fmla="*/ 17 w 63"/>
                  <a:gd name="T11" fmla="*/ 47 h 117"/>
                  <a:gd name="T12" fmla="*/ 17 w 63"/>
                  <a:gd name="T13" fmla="*/ 47 h 117"/>
                  <a:gd name="T14" fmla="*/ 17 w 63"/>
                  <a:gd name="T15" fmla="*/ 48 h 117"/>
                  <a:gd name="T16" fmla="*/ 16 w 63"/>
                  <a:gd name="T17" fmla="*/ 108 h 117"/>
                  <a:gd name="T18" fmla="*/ 29 w 63"/>
                  <a:gd name="T19" fmla="*/ 108 h 117"/>
                  <a:gd name="T20" fmla="*/ 30 w 63"/>
                  <a:gd name="T21" fmla="*/ 61 h 117"/>
                  <a:gd name="T22" fmla="*/ 32 w 63"/>
                  <a:gd name="T23" fmla="*/ 61 h 117"/>
                  <a:gd name="T24" fmla="*/ 33 w 63"/>
                  <a:gd name="T25" fmla="*/ 108 h 117"/>
                  <a:gd name="T26" fmla="*/ 47 w 63"/>
                  <a:gd name="T27" fmla="*/ 108 h 117"/>
                  <a:gd name="T28" fmla="*/ 46 w 63"/>
                  <a:gd name="T29" fmla="*/ 48 h 117"/>
                  <a:gd name="T30" fmla="*/ 46 w 63"/>
                  <a:gd name="T31" fmla="*/ 46 h 117"/>
                  <a:gd name="T32" fmla="*/ 46 w 63"/>
                  <a:gd name="T33" fmla="*/ 20 h 117"/>
                  <a:gd name="T34" fmla="*/ 49 w 63"/>
                  <a:gd name="T35" fmla="*/ 45 h 117"/>
                  <a:gd name="T36" fmla="*/ 61 w 63"/>
                  <a:gd name="T37" fmla="*/ 45 h 117"/>
                  <a:gd name="T38" fmla="*/ 35 w 63"/>
                  <a:gd name="T3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117">
                    <a:moveTo>
                      <a:pt x="35" y="1"/>
                    </a:moveTo>
                    <a:cubicBezTo>
                      <a:pt x="32" y="0"/>
                      <a:pt x="29" y="1"/>
                      <a:pt x="26" y="1"/>
                    </a:cubicBezTo>
                    <a:cubicBezTo>
                      <a:pt x="6" y="4"/>
                      <a:pt x="0" y="27"/>
                      <a:pt x="1" y="45"/>
                    </a:cubicBezTo>
                    <a:cubicBezTo>
                      <a:pt x="2" y="52"/>
                      <a:pt x="14" y="52"/>
                      <a:pt x="13" y="45"/>
                    </a:cubicBezTo>
                    <a:cubicBezTo>
                      <a:pt x="13" y="38"/>
                      <a:pt x="13" y="28"/>
                      <a:pt x="17" y="21"/>
                    </a:cubicBezTo>
                    <a:cubicBezTo>
                      <a:pt x="17" y="30"/>
                      <a:pt x="17" y="38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68"/>
                      <a:pt x="16" y="88"/>
                      <a:pt x="16" y="108"/>
                    </a:cubicBezTo>
                    <a:cubicBezTo>
                      <a:pt x="15" y="117"/>
                      <a:pt x="29" y="117"/>
                      <a:pt x="29" y="108"/>
                    </a:cubicBezTo>
                    <a:cubicBezTo>
                      <a:pt x="30" y="92"/>
                      <a:pt x="30" y="77"/>
                      <a:pt x="30" y="61"/>
                    </a:cubicBezTo>
                    <a:cubicBezTo>
                      <a:pt x="31" y="61"/>
                      <a:pt x="32" y="61"/>
                      <a:pt x="32" y="61"/>
                    </a:cubicBezTo>
                    <a:cubicBezTo>
                      <a:pt x="32" y="77"/>
                      <a:pt x="32" y="92"/>
                      <a:pt x="33" y="108"/>
                    </a:cubicBezTo>
                    <a:cubicBezTo>
                      <a:pt x="33" y="117"/>
                      <a:pt x="47" y="117"/>
                      <a:pt x="47" y="108"/>
                    </a:cubicBezTo>
                    <a:cubicBezTo>
                      <a:pt x="46" y="88"/>
                      <a:pt x="46" y="68"/>
                      <a:pt x="46" y="48"/>
                    </a:cubicBezTo>
                    <a:cubicBezTo>
                      <a:pt x="46" y="47"/>
                      <a:pt x="46" y="47"/>
                      <a:pt x="46" y="46"/>
                    </a:cubicBezTo>
                    <a:cubicBezTo>
                      <a:pt x="46" y="37"/>
                      <a:pt x="45" y="29"/>
                      <a:pt x="46" y="20"/>
                    </a:cubicBezTo>
                    <a:cubicBezTo>
                      <a:pt x="50" y="27"/>
                      <a:pt x="50" y="38"/>
                      <a:pt x="49" y="45"/>
                    </a:cubicBezTo>
                    <a:cubicBezTo>
                      <a:pt x="49" y="52"/>
                      <a:pt x="61" y="52"/>
                      <a:pt x="61" y="45"/>
                    </a:cubicBezTo>
                    <a:cubicBezTo>
                      <a:pt x="63" y="26"/>
                      <a:pt x="56" y="3"/>
                      <a:pt x="35" y="1"/>
                    </a:cubicBezTo>
                    <a:close/>
                  </a:path>
                </a:pathLst>
              </a:cu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0" name="Группа 108">
              <a:extLst>
                <a:ext uri="{FF2B5EF4-FFF2-40B4-BE49-F238E27FC236}">
                  <a16:creationId xmlns:a16="http://schemas.microsoft.com/office/drawing/2014/main" id="{CC223B4F-DA05-A242-873A-1272A389F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8513" y="2841625"/>
              <a:ext cx="1303337" cy="1454150"/>
              <a:chOff x="7885491" y="2993412"/>
              <a:chExt cx="1303670" cy="1453576"/>
            </a:xfrm>
          </p:grpSpPr>
          <p:sp>
            <p:nvSpPr>
              <p:cNvPr id="44" name="Freeform 18">
                <a:extLst>
                  <a:ext uri="{FF2B5EF4-FFF2-40B4-BE49-F238E27FC236}">
                    <a16:creationId xmlns:a16="http://schemas.microsoft.com/office/drawing/2014/main" id="{8C589CB3-F6B4-BE46-A5ED-284C8E91E5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85491" y="2993412"/>
                <a:ext cx="1303670" cy="1419481"/>
              </a:xfrm>
              <a:custGeom>
                <a:avLst/>
                <a:gdLst>
                  <a:gd name="T0" fmla="*/ 0 w 160"/>
                  <a:gd name="T1" fmla="*/ 2147483647 h 188"/>
                  <a:gd name="T2" fmla="*/ 2147483647 w 160"/>
                  <a:gd name="T3" fmla="*/ 2147483647 h 188"/>
                  <a:gd name="T4" fmla="*/ 2147483647 w 160"/>
                  <a:gd name="T5" fmla="*/ 2147483647 h 188"/>
                  <a:gd name="T6" fmla="*/ 2147483647 w 160"/>
                  <a:gd name="T7" fmla="*/ 2147483647 h 188"/>
                  <a:gd name="T8" fmla="*/ 2147483647 w 160"/>
                  <a:gd name="T9" fmla="*/ 2147483647 h 188"/>
                  <a:gd name="T10" fmla="*/ 2147483647 w 160"/>
                  <a:gd name="T11" fmla="*/ 0 h 188"/>
                  <a:gd name="T12" fmla="*/ 2147483647 w 160"/>
                  <a:gd name="T13" fmla="*/ 0 h 188"/>
                  <a:gd name="T14" fmla="*/ 2147483647 w 160"/>
                  <a:gd name="T15" fmla="*/ 2147483647 h 188"/>
                  <a:gd name="T16" fmla="*/ 2147483647 w 160"/>
                  <a:gd name="T17" fmla="*/ 2147483647 h 188"/>
                  <a:gd name="T18" fmla="*/ 0 w 160"/>
                  <a:gd name="T19" fmla="*/ 2147483647 h 188"/>
                  <a:gd name="T20" fmla="*/ 0 w 160"/>
                  <a:gd name="T21" fmla="*/ 2147483647 h 188"/>
                  <a:gd name="T22" fmla="*/ 2147483647 w 160"/>
                  <a:gd name="T23" fmla="*/ 2147483647 h 188"/>
                  <a:gd name="T24" fmla="*/ 2147483647 w 160"/>
                  <a:gd name="T25" fmla="*/ 2147483647 h 188"/>
                  <a:gd name="T26" fmla="*/ 2147483647 w 160"/>
                  <a:gd name="T27" fmla="*/ 2147483647 h 188"/>
                  <a:gd name="T28" fmla="*/ 2147483647 w 160"/>
                  <a:gd name="T29" fmla="*/ 2147483647 h 188"/>
                  <a:gd name="T30" fmla="*/ 2147483647 w 160"/>
                  <a:gd name="T31" fmla="*/ 2147483647 h 188"/>
                  <a:gd name="T32" fmla="*/ 2147483647 w 160"/>
                  <a:gd name="T33" fmla="*/ 2147483647 h 188"/>
                  <a:gd name="T34" fmla="*/ 2147483647 w 160"/>
                  <a:gd name="T35" fmla="*/ 2147483647 h 188"/>
                  <a:gd name="T36" fmla="*/ 2147483647 w 160"/>
                  <a:gd name="T37" fmla="*/ 2147483647 h 188"/>
                  <a:gd name="T38" fmla="*/ 2147483647 w 160"/>
                  <a:gd name="T39" fmla="*/ 2147483647 h 188"/>
                  <a:gd name="T40" fmla="*/ 2147483647 w 160"/>
                  <a:gd name="T41" fmla="*/ 2147483647 h 188"/>
                  <a:gd name="T42" fmla="*/ 2147483647 w 160"/>
                  <a:gd name="T43" fmla="*/ 2147483647 h 188"/>
                  <a:gd name="T44" fmla="*/ 2147483647 w 160"/>
                  <a:gd name="T45" fmla="*/ 2147483647 h 188"/>
                  <a:gd name="T46" fmla="*/ 2147483647 w 160"/>
                  <a:gd name="T47" fmla="*/ 2147483647 h 188"/>
                  <a:gd name="T48" fmla="*/ 2147483647 w 160"/>
                  <a:gd name="T49" fmla="*/ 2147483647 h 188"/>
                  <a:gd name="T50" fmla="*/ 2147483647 w 160"/>
                  <a:gd name="T51" fmla="*/ 2147483647 h 188"/>
                  <a:gd name="T52" fmla="*/ 2147483647 w 160"/>
                  <a:gd name="T53" fmla="*/ 2147483647 h 188"/>
                  <a:gd name="T54" fmla="*/ 2147483647 w 160"/>
                  <a:gd name="T55" fmla="*/ 2147483647 h 188"/>
                  <a:gd name="T56" fmla="*/ 2147483647 w 160"/>
                  <a:gd name="T57" fmla="*/ 2147483647 h 1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0" h="188">
                    <a:moveTo>
                      <a:pt x="0" y="188"/>
                    </a:moveTo>
                    <a:cubicBezTo>
                      <a:pt x="160" y="188"/>
                      <a:pt x="160" y="188"/>
                      <a:pt x="160" y="188"/>
                    </a:cubicBezTo>
                    <a:cubicBezTo>
                      <a:pt x="160" y="185"/>
                      <a:pt x="160" y="185"/>
                      <a:pt x="160" y="185"/>
                    </a:cubicBezTo>
                    <a:cubicBezTo>
                      <a:pt x="145" y="185"/>
                      <a:pt x="145" y="185"/>
                      <a:pt x="145" y="185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5" y="6"/>
                      <a:pt x="138" y="0"/>
                      <a:pt x="13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13" y="6"/>
                      <a:pt x="13" y="14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0" y="185"/>
                      <a:pt x="0" y="185"/>
                      <a:pt x="0" y="185"/>
                    </a:cubicBezTo>
                    <a:lnTo>
                      <a:pt x="0" y="188"/>
                    </a:lnTo>
                    <a:close/>
                    <a:moveTo>
                      <a:pt x="125" y="185"/>
                    </a:moveTo>
                    <a:cubicBezTo>
                      <a:pt x="33" y="185"/>
                      <a:pt x="33" y="185"/>
                      <a:pt x="33" y="185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125" y="19"/>
                      <a:pt x="125" y="19"/>
                      <a:pt x="125" y="19"/>
                    </a:cubicBezTo>
                    <a:lnTo>
                      <a:pt x="125" y="185"/>
                    </a:lnTo>
                    <a:close/>
                    <a:moveTo>
                      <a:pt x="17" y="14"/>
                    </a:moveTo>
                    <a:cubicBezTo>
                      <a:pt x="17" y="8"/>
                      <a:pt x="22" y="3"/>
                      <a:pt x="28" y="3"/>
                    </a:cubicBezTo>
                    <a:cubicBezTo>
                      <a:pt x="130" y="3"/>
                      <a:pt x="130" y="3"/>
                      <a:pt x="130" y="3"/>
                    </a:cubicBezTo>
                    <a:cubicBezTo>
                      <a:pt x="136" y="3"/>
                      <a:pt x="141" y="8"/>
                      <a:pt x="141" y="14"/>
                    </a:cubicBezTo>
                    <a:cubicBezTo>
                      <a:pt x="141" y="185"/>
                      <a:pt x="141" y="185"/>
                      <a:pt x="141" y="185"/>
                    </a:cubicBezTo>
                    <a:cubicBezTo>
                      <a:pt x="129" y="185"/>
                      <a:pt x="129" y="185"/>
                      <a:pt x="129" y="185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29" y="17"/>
                      <a:pt x="128" y="16"/>
                      <a:pt x="127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6"/>
                      <a:pt x="29" y="17"/>
                      <a:pt x="29" y="18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17" y="185"/>
                      <a:pt x="17" y="185"/>
                      <a:pt x="17" y="185"/>
                    </a:cubicBez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33448" tIns="66724" rIns="133448" bIns="6672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8269B0FF-FD5F-C34B-A6B0-E81C49392A7B}"/>
                  </a:ext>
                </a:extLst>
              </p:cNvPr>
              <p:cNvSpPr/>
              <p:nvPr/>
            </p:nvSpPr>
            <p:spPr>
              <a:xfrm rot="5400000">
                <a:off x="8503995" y="3892177"/>
                <a:ext cx="46019" cy="612932"/>
              </a:xfrm>
              <a:prstGeom prst="rect">
                <a:avLst/>
              </a:prstGeom>
              <a:noFill/>
              <a:ln>
                <a:solidFill>
                  <a:srgbClr val="1F4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3448" tIns="66724" rIns="133448" bIns="66724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F490C8B4-691D-3A45-9DED-E5751FC08683}"/>
                  </a:ext>
                </a:extLst>
              </p:cNvPr>
              <p:cNvSpPr/>
              <p:nvPr/>
            </p:nvSpPr>
            <p:spPr>
              <a:xfrm>
                <a:off x="8534944" y="3140992"/>
                <a:ext cx="46050" cy="13059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F4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3448" tIns="66724" rIns="133448" bIns="66724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4CCB6923-3C06-994A-9013-3B8D8BB7D37C}"/>
                  </a:ext>
                </a:extLst>
              </p:cNvPr>
              <p:cNvSpPr/>
              <p:nvPr/>
            </p:nvSpPr>
            <p:spPr>
              <a:xfrm rot="5400000">
                <a:off x="8503995" y="3649385"/>
                <a:ext cx="46020" cy="612932"/>
              </a:xfrm>
              <a:prstGeom prst="rect">
                <a:avLst/>
              </a:prstGeom>
              <a:noFill/>
              <a:ln>
                <a:solidFill>
                  <a:srgbClr val="1F4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3448" tIns="66724" rIns="133448" bIns="66724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9F505C66-9704-4745-A729-6ABC3705A42F}"/>
                  </a:ext>
                </a:extLst>
              </p:cNvPr>
              <p:cNvSpPr/>
              <p:nvPr/>
            </p:nvSpPr>
            <p:spPr>
              <a:xfrm rot="5400000">
                <a:off x="8504789" y="3361367"/>
                <a:ext cx="44432" cy="612932"/>
              </a:xfrm>
              <a:prstGeom prst="rect">
                <a:avLst/>
              </a:prstGeom>
              <a:noFill/>
              <a:ln>
                <a:solidFill>
                  <a:srgbClr val="1F4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3448" tIns="66724" rIns="133448" bIns="66724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4278DB20-44CE-3445-B4B3-8A93EAC4BEEC}"/>
                  </a:ext>
                </a:extLst>
              </p:cNvPr>
              <p:cNvSpPr/>
              <p:nvPr/>
            </p:nvSpPr>
            <p:spPr>
              <a:xfrm rot="5400000">
                <a:off x="8503995" y="3073350"/>
                <a:ext cx="46019" cy="612932"/>
              </a:xfrm>
              <a:prstGeom prst="rect">
                <a:avLst/>
              </a:prstGeom>
              <a:noFill/>
              <a:ln>
                <a:solidFill>
                  <a:srgbClr val="1F4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3448" tIns="66724" rIns="133448" bIns="66724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9445FD16-CFA5-604D-92CD-BB1079BFE7B6}"/>
                </a:ext>
              </a:extLst>
            </p:cNvPr>
            <p:cNvGrpSpPr/>
            <p:nvPr/>
          </p:nvGrpSpPr>
          <p:grpSpPr>
            <a:xfrm>
              <a:off x="4239452" y="3228173"/>
              <a:ext cx="506476" cy="1015140"/>
              <a:chOff x="811213" y="2605924"/>
              <a:chExt cx="501650" cy="1133480"/>
            </a:xfrm>
            <a:solidFill>
              <a:schemeClr val="bg1"/>
            </a:solidFill>
          </p:grpSpPr>
          <p:sp>
            <p:nvSpPr>
              <p:cNvPr id="42" name="Oval 5">
                <a:extLst>
                  <a:ext uri="{FF2B5EF4-FFF2-40B4-BE49-F238E27FC236}">
                    <a16:creationId xmlns:a16="http://schemas.microsoft.com/office/drawing/2014/main" id="{D1EE263B-73F0-C640-A92D-AB2ACC67B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025" y="2605924"/>
                <a:ext cx="192088" cy="185738"/>
              </a:xfrm>
              <a:prstGeom prst="ellipse">
                <a:avLst/>
              </a:pr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492CD737-6B08-D946-95FB-6B0F0D68D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213" y="2831354"/>
                <a:ext cx="501650" cy="908050"/>
              </a:xfrm>
              <a:custGeom>
                <a:avLst/>
                <a:gdLst>
                  <a:gd name="T0" fmla="*/ 35 w 63"/>
                  <a:gd name="T1" fmla="*/ 1 h 117"/>
                  <a:gd name="T2" fmla="*/ 26 w 63"/>
                  <a:gd name="T3" fmla="*/ 1 h 117"/>
                  <a:gd name="T4" fmla="*/ 1 w 63"/>
                  <a:gd name="T5" fmla="*/ 45 h 117"/>
                  <a:gd name="T6" fmla="*/ 13 w 63"/>
                  <a:gd name="T7" fmla="*/ 45 h 117"/>
                  <a:gd name="T8" fmla="*/ 17 w 63"/>
                  <a:gd name="T9" fmla="*/ 21 h 117"/>
                  <a:gd name="T10" fmla="*/ 17 w 63"/>
                  <a:gd name="T11" fmla="*/ 47 h 117"/>
                  <a:gd name="T12" fmla="*/ 17 w 63"/>
                  <a:gd name="T13" fmla="*/ 47 h 117"/>
                  <a:gd name="T14" fmla="*/ 17 w 63"/>
                  <a:gd name="T15" fmla="*/ 48 h 117"/>
                  <a:gd name="T16" fmla="*/ 16 w 63"/>
                  <a:gd name="T17" fmla="*/ 108 h 117"/>
                  <a:gd name="T18" fmla="*/ 29 w 63"/>
                  <a:gd name="T19" fmla="*/ 108 h 117"/>
                  <a:gd name="T20" fmla="*/ 30 w 63"/>
                  <a:gd name="T21" fmla="*/ 61 h 117"/>
                  <a:gd name="T22" fmla="*/ 32 w 63"/>
                  <a:gd name="T23" fmla="*/ 61 h 117"/>
                  <a:gd name="T24" fmla="*/ 33 w 63"/>
                  <a:gd name="T25" fmla="*/ 108 h 117"/>
                  <a:gd name="T26" fmla="*/ 47 w 63"/>
                  <a:gd name="T27" fmla="*/ 108 h 117"/>
                  <a:gd name="T28" fmla="*/ 46 w 63"/>
                  <a:gd name="T29" fmla="*/ 48 h 117"/>
                  <a:gd name="T30" fmla="*/ 46 w 63"/>
                  <a:gd name="T31" fmla="*/ 46 h 117"/>
                  <a:gd name="T32" fmla="*/ 46 w 63"/>
                  <a:gd name="T33" fmla="*/ 20 h 117"/>
                  <a:gd name="T34" fmla="*/ 49 w 63"/>
                  <a:gd name="T35" fmla="*/ 45 h 117"/>
                  <a:gd name="T36" fmla="*/ 61 w 63"/>
                  <a:gd name="T37" fmla="*/ 45 h 117"/>
                  <a:gd name="T38" fmla="*/ 35 w 63"/>
                  <a:gd name="T3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117">
                    <a:moveTo>
                      <a:pt x="35" y="1"/>
                    </a:moveTo>
                    <a:cubicBezTo>
                      <a:pt x="32" y="0"/>
                      <a:pt x="29" y="1"/>
                      <a:pt x="26" y="1"/>
                    </a:cubicBezTo>
                    <a:cubicBezTo>
                      <a:pt x="6" y="4"/>
                      <a:pt x="0" y="27"/>
                      <a:pt x="1" y="45"/>
                    </a:cubicBezTo>
                    <a:cubicBezTo>
                      <a:pt x="2" y="52"/>
                      <a:pt x="14" y="52"/>
                      <a:pt x="13" y="45"/>
                    </a:cubicBezTo>
                    <a:cubicBezTo>
                      <a:pt x="13" y="38"/>
                      <a:pt x="13" y="28"/>
                      <a:pt x="17" y="21"/>
                    </a:cubicBezTo>
                    <a:cubicBezTo>
                      <a:pt x="17" y="30"/>
                      <a:pt x="17" y="38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68"/>
                      <a:pt x="16" y="88"/>
                      <a:pt x="16" y="108"/>
                    </a:cubicBezTo>
                    <a:cubicBezTo>
                      <a:pt x="15" y="117"/>
                      <a:pt x="29" y="117"/>
                      <a:pt x="29" y="108"/>
                    </a:cubicBezTo>
                    <a:cubicBezTo>
                      <a:pt x="30" y="92"/>
                      <a:pt x="30" y="77"/>
                      <a:pt x="30" y="61"/>
                    </a:cubicBezTo>
                    <a:cubicBezTo>
                      <a:pt x="31" y="61"/>
                      <a:pt x="32" y="61"/>
                      <a:pt x="32" y="61"/>
                    </a:cubicBezTo>
                    <a:cubicBezTo>
                      <a:pt x="32" y="77"/>
                      <a:pt x="32" y="92"/>
                      <a:pt x="33" y="108"/>
                    </a:cubicBezTo>
                    <a:cubicBezTo>
                      <a:pt x="33" y="117"/>
                      <a:pt x="47" y="117"/>
                      <a:pt x="47" y="108"/>
                    </a:cubicBezTo>
                    <a:cubicBezTo>
                      <a:pt x="46" y="88"/>
                      <a:pt x="46" y="68"/>
                      <a:pt x="46" y="48"/>
                    </a:cubicBezTo>
                    <a:cubicBezTo>
                      <a:pt x="46" y="47"/>
                      <a:pt x="46" y="47"/>
                      <a:pt x="46" y="46"/>
                    </a:cubicBezTo>
                    <a:cubicBezTo>
                      <a:pt x="46" y="37"/>
                      <a:pt x="45" y="29"/>
                      <a:pt x="46" y="20"/>
                    </a:cubicBezTo>
                    <a:cubicBezTo>
                      <a:pt x="50" y="27"/>
                      <a:pt x="50" y="38"/>
                      <a:pt x="49" y="45"/>
                    </a:cubicBezTo>
                    <a:cubicBezTo>
                      <a:pt x="49" y="52"/>
                      <a:pt x="61" y="52"/>
                      <a:pt x="61" y="45"/>
                    </a:cubicBezTo>
                    <a:cubicBezTo>
                      <a:pt x="63" y="26"/>
                      <a:pt x="56" y="3"/>
                      <a:pt x="35" y="1"/>
                    </a:cubicBezTo>
                    <a:close/>
                  </a:path>
                </a:pathLst>
              </a:cu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69634" y="1063754"/>
            <a:ext cx="1156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Биометрическая система распознавания лиц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90756" y="1483565"/>
            <a:ext cx="10073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Распознает - находит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 выделяет лица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видеопотоке.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Идентифицирует - сравнивает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найденные лица с загруженной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базой.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Оповещает - сигнализирует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 найденных совпадениях с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базой.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Помогает принимать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решения - передает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информацию для принятия решения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СКУД.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Хранит 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анализирует сохраняет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все распознанные лица и позволяет строить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отчеты.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957343" y="1210400"/>
            <a:ext cx="308798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ОПЫТ: 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</a:rPr>
              <a:t>Екатеринбург стадион Урал, Тюмень –Департамент информационных технологий, 2 школы г. Тюмень, Школа  -интернета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Е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</a:rPr>
              <a:t>катеринбург – в стадии запуска </a:t>
            </a:r>
            <a:endParaRPr lang="en-US" sz="1600" dirty="0">
              <a:solidFill>
                <a:prstClr val="black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1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3" y="109329"/>
            <a:ext cx="1217233" cy="710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2026" y="210497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>
                <a:solidFill>
                  <a:srgbClr val="00B050"/>
                </a:solidFill>
                <a:latin typeface="Roboto"/>
              </a:rPr>
              <a:t>БиоСкуд</a:t>
            </a:r>
            <a:endParaRPr lang="ru-RU" sz="2400" b="1" dirty="0">
              <a:solidFill>
                <a:srgbClr val="00B050"/>
              </a:solidFill>
              <a:latin typeface="Robo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93" y="1155054"/>
            <a:ext cx="734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Преимущества системы.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0864" y="1500256"/>
            <a:ext cx="41106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Полноценные Клиентские приложения</a:t>
            </a:r>
          </a:p>
          <a:p>
            <a:pPr marL="271463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стационарный АРМ, веб-интерфейс, мобильное приложение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Настраиваемые уведомления о появлении нежелательных лиц.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Дистанционная проверка подозрительных лиц.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Обеспечение безопасности объектов любого масштаба.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816" y="1500256"/>
            <a:ext cx="39788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Обеспечение безопасности объектов транспортной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инфраструктуры.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Надежная идентификация</a:t>
            </a:r>
          </a:p>
          <a:p>
            <a:pPr marL="271463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б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ез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увеличения времени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прохода.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Создание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безбарьерной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среды</a:t>
            </a:r>
          </a:p>
          <a:p>
            <a:pPr marL="271463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Сотрудники и зарегистрированные посетители Имеют свободный доступ в рамках установленных зон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0303" y="1500256"/>
            <a:ext cx="3220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Верификация владельцев пропусков</a:t>
            </a:r>
          </a:p>
          <a:p>
            <a:pPr marL="271463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(Нивелирование риска передачи пропуска третьим лицам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Свободные руки</a:t>
            </a:r>
          </a:p>
          <a:p>
            <a:pPr marL="271463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(Нет необходимости носить с собой пропуск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93" y="4249471"/>
            <a:ext cx="734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Функциональные возможности.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7962" y="4819451"/>
            <a:ext cx="5515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настраиваемый интерфейс оператора комплекса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персонализация рабочего места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пакетный импорт картотеки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категоризация картотеки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интерактивная карта объекта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фильтрация отображения событий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3621" y="4782695"/>
            <a:ext cx="5515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поиск и разбор инцидентов по видео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поиск по фото  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отчеты по событиям идентификации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мобильный клиент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дополнительный плагин для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xprotect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milestone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013621" y="4807400"/>
            <a:ext cx="0" cy="1576579"/>
          </a:xfrm>
          <a:prstGeom prst="line">
            <a:avLst/>
          </a:prstGeom>
          <a:ln w="28575">
            <a:solidFill>
              <a:srgbClr val="20A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78940" y="4807400"/>
            <a:ext cx="0" cy="1576579"/>
          </a:xfrm>
          <a:prstGeom prst="line">
            <a:avLst/>
          </a:prstGeom>
          <a:ln w="28575">
            <a:solidFill>
              <a:srgbClr val="20A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0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69" y="210497"/>
            <a:ext cx="614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B050"/>
                </a:solidFill>
                <a:latin typeface="Roboto"/>
              </a:rPr>
              <a:t>СБЕР Телеком. Управление автопарком.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328" y="1104587"/>
            <a:ext cx="93959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Управление автопарком»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— комплексные информационно-технические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услуги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мониторинга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диспетчеризации и контроля транспортных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средств,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включающие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32004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6416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Предоставление доступа Заказчику к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web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-интерфейсу автоматизированной системы мониторинга (АСМ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).</a:t>
            </a:r>
          </a:p>
          <a:p>
            <a:pPr marL="32004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6416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Абонентское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сопровождение АСМ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320675" marR="635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64160" algn="l"/>
                <a:tab pos="1071245" algn="l"/>
                <a:tab pos="1898650" algn="l"/>
                <a:tab pos="3198495" algn="l"/>
                <a:tab pos="4053840" algn="l"/>
                <a:tab pos="5122545" algn="l"/>
                <a:tab pos="5882640" algn="l"/>
                <a:tab pos="6114415" algn="l"/>
                <a:tab pos="7113270" algn="l"/>
                <a:tab pos="8490585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Поставку бортовых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телематических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устройств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мониторинга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трекер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) 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управления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автотранспортом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 специализированной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техникой.</a:t>
            </a:r>
          </a:p>
          <a:p>
            <a:pPr marL="320675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6416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Монтаж бортовых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телематических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устройств мониторинга и управления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автотранспортом.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9511302" y="1294223"/>
            <a:ext cx="2362200" cy="128333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82270" marR="370840" lvl="0" indent="-5080" algn="ctr" defTabSz="914400" rtl="0" eaLnBrk="1" fontAlgn="auto" latinLnBrk="0" hangingPunct="1">
              <a:lnSpc>
                <a:spcPct val="1179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Внесено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</a:t>
            </a:r>
            <a:r>
              <a:rPr kumimoji="0" sz="12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реестр  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отечественного</a:t>
            </a:r>
            <a:r>
              <a:rPr kumimoji="0" sz="12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ПО,  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рег. 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номер</a:t>
            </a:r>
            <a:r>
              <a:rPr kumimoji="0" sz="1200" b="1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3133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4820" y="3806158"/>
            <a:ext cx="3333679" cy="2922633"/>
          </a:xfrm>
          <a:prstGeom prst="rect">
            <a:avLst/>
          </a:prstGeom>
        </p:spPr>
      </p:pic>
      <p:sp>
        <p:nvSpPr>
          <p:cNvPr id="14" name="object 10"/>
          <p:cNvSpPr txBox="1"/>
          <p:nvPr/>
        </p:nvSpPr>
        <p:spPr>
          <a:xfrm>
            <a:off x="241572" y="3135827"/>
            <a:ext cx="9998060" cy="3475952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Преимущества сервиса.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Технология</a:t>
            </a:r>
            <a:r>
              <a:rPr kumimoji="0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SafeDrive оценивает манеру езды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каждого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водителя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Визуализация результатов анализа.</a:t>
            </a:r>
            <a:endParaRPr kumimoji="0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Реагирование на безопасность вождения и эксплуатации качество транспорта.</a:t>
            </a:r>
            <a:endParaRPr kumimoji="0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сервис встроен дорожный граф</a:t>
            </a:r>
            <a:r>
              <a:rPr kumimoji="0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*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</a:t>
            </a:r>
            <a:endParaRPr kumimoji="0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Точное определение скоростных режимов.</a:t>
            </a:r>
            <a:endParaRPr kumimoji="0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Фиксация нарушений.</a:t>
            </a:r>
            <a:endParaRPr kumimoji="0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Расширенные отчеты по транспорту и водителям.</a:t>
            </a:r>
            <a:endParaRPr kumimoji="0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Удобная</a:t>
            </a:r>
            <a:r>
              <a:rPr kumimoji="0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визуализация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	</a:t>
            </a:r>
            <a:r>
              <a:rPr kumimoji="0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Совместимость</a:t>
            </a:r>
            <a:r>
              <a:rPr kumimoji="0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большинством бортовых устройств.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П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одбор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оборудования под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любой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транспорт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П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одключение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сервиса к ранее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установленным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трекерам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Не требуется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установка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специального</a:t>
            </a:r>
            <a:r>
              <a:rPr kumimoji="0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ПО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  Работа</a:t>
            </a:r>
            <a:r>
              <a:rPr kumimoji="0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на любом устройстве с доступом в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интернет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8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69" y="210497"/>
            <a:ext cx="614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B050"/>
                </a:solidFill>
                <a:latin typeface="Roboto"/>
              </a:rPr>
              <a:t>СБЕР Телеком. Управление автопарком.</a:t>
            </a:r>
          </a:p>
        </p:txBody>
      </p:sp>
      <p:pic>
        <p:nvPicPr>
          <p:cNvPr id="10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3996" y="3528077"/>
            <a:ext cx="6741927" cy="31005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5742" y="3608739"/>
            <a:ext cx="52139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Сокращение незапланированных расходов на ремонт: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контроль сроков прохождения ТО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ошибки работы двигателя и других систем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показания датчиков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оценка качества эксплуатации транспорта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вести журнал автопарка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контролировать график работы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автоматически заполнять путевые листы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формировать более 40 видов отчетов (по топливу, по пробегу, по скорости и т.д.)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настраивать автоматические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уведомления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7177820" y="1063487"/>
            <a:ext cx="3823970" cy="18440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065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Сервис проинформирует Вас, в случае: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заправки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или слива топлива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выезда за пределы обозначенной геозоны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отклонения от маршрута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эвакуации транспортного средства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нарушения скоростного режима</a:t>
            </a:r>
          </a:p>
        </p:txBody>
      </p:sp>
      <p:sp>
        <p:nvSpPr>
          <p:cNvPr id="14" name="object 15"/>
          <p:cNvSpPr txBox="1"/>
          <p:nvPr/>
        </p:nvSpPr>
        <p:spPr>
          <a:xfrm>
            <a:off x="291819" y="1133061"/>
            <a:ext cx="6789924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Предотвращение нецелевого использования: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мониторинг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транспорта в режиме online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выезд за пределы геозоны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контроль пробега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отклонение от маршрута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соблюдение режима работы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несанкционированного открытия дверей/капота/багажника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использование транспорта и техники в нерабочее время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приближение срока сервисного обслуживания</a:t>
            </a:r>
          </a:p>
          <a:p>
            <a:pPr marL="299085" marR="0" lvl="0" indent="-28702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технические неисправности транспорта и техники</a:t>
            </a:r>
          </a:p>
        </p:txBody>
      </p:sp>
    </p:spTree>
    <p:extLst>
      <p:ext uri="{BB962C8B-B14F-4D97-AF65-F5344CB8AC3E}">
        <p14:creationId xmlns:p14="http://schemas.microsoft.com/office/powerpoint/2010/main" val="40442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9690" y="203983"/>
            <a:ext cx="9399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Roboto"/>
              </a:rPr>
              <a:t>С</a:t>
            </a:r>
            <a:r>
              <a:rPr lang="en-US" sz="2400" b="1" dirty="0">
                <a:solidFill>
                  <a:srgbClr val="00B050"/>
                </a:solidFill>
                <a:latin typeface="Roboto"/>
              </a:rPr>
              <a:t>ALL-</a:t>
            </a:r>
            <a:r>
              <a:rPr lang="ru-RU" sz="2400" b="1" dirty="0">
                <a:solidFill>
                  <a:srgbClr val="00B050"/>
                </a:solidFill>
                <a:latin typeface="Roboto"/>
              </a:rPr>
              <a:t>ЦЕНТР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0358" y="1144100"/>
            <a:ext cx="11504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39">
              <a:spcBef>
                <a:spcPct val="20000"/>
              </a:spcBef>
            </a:pPr>
            <a:r>
              <a:rPr lang="en-US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IT-c</a:t>
            </a:r>
            <a:r>
              <a:rPr lang="ru-RU" sz="1600" b="1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ервис</a:t>
            </a:r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на основе искусственного интеллекта, способный вести полно-ценные диалоги любой сложности с абонентом по телефону в рамках массового исходящего и входящего обзвона</a:t>
            </a:r>
            <a:r>
              <a:rPr lang="en-US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без потери качества </a:t>
            </a:r>
            <a:r>
              <a:rPr lang="ru-RU" sz="16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процесса. </a:t>
            </a:r>
            <a:endParaRPr lang="ru-RU" sz="16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8535" y="1788998"/>
            <a:ext cx="45881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39"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UPGRADE CALL-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ЦЕНТРА: Речевая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аналитика. 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9" name="Group 30"/>
          <p:cNvGrpSpPr/>
          <p:nvPr/>
        </p:nvGrpSpPr>
        <p:grpSpPr>
          <a:xfrm>
            <a:off x="4074221" y="2393270"/>
            <a:ext cx="3978535" cy="4114218"/>
            <a:chOff x="381000" y="1501196"/>
            <a:chExt cx="3204666" cy="3215302"/>
          </a:xfrm>
        </p:grpSpPr>
        <p:sp>
          <p:nvSpPr>
            <p:cNvPr id="30" name="Shape 55"/>
            <p:cNvSpPr>
              <a:spLocks/>
            </p:cNvSpPr>
            <p:nvPr/>
          </p:nvSpPr>
          <p:spPr bwMode="auto">
            <a:xfrm>
              <a:off x="1966546" y="1501196"/>
              <a:ext cx="1619120" cy="2416937"/>
            </a:xfrm>
            <a:custGeom>
              <a:avLst/>
              <a:gdLst>
                <a:gd name="T0" fmla="*/ 2147483646 w 20676"/>
                <a:gd name="T1" fmla="*/ 2147483646 h 21585"/>
                <a:gd name="T2" fmla="*/ 2147483646 w 20676"/>
                <a:gd name="T3" fmla="*/ 2147483646 h 21585"/>
                <a:gd name="T4" fmla="*/ 2147483646 w 20676"/>
                <a:gd name="T5" fmla="*/ 2147483646 h 21585"/>
                <a:gd name="T6" fmla="*/ 2147483646 w 20676"/>
                <a:gd name="T7" fmla="*/ 2147483646 h 2158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76" h="21585" extrusionOk="0">
                  <a:moveTo>
                    <a:pt x="0" y="0"/>
                  </a:moveTo>
                  <a:cubicBezTo>
                    <a:pt x="7596" y="-15"/>
                    <a:pt x="14589" y="2891"/>
                    <a:pt x="18203" y="7563"/>
                  </a:cubicBezTo>
                  <a:cubicBezTo>
                    <a:pt x="21600" y="11954"/>
                    <a:pt x="21491" y="17264"/>
                    <a:pt x="17916" y="21585"/>
                  </a:cubicBezTo>
                  <a:lnTo>
                    <a:pt x="14976" y="20417"/>
                  </a:lnTo>
                  <a:lnTo>
                    <a:pt x="12171" y="21515"/>
                  </a:lnTo>
                  <a:lnTo>
                    <a:pt x="12057" y="19240"/>
                  </a:lnTo>
                  <a:lnTo>
                    <a:pt x="9083" y="18048"/>
                  </a:lnTo>
                  <a:cubicBezTo>
                    <a:pt x="10788" y="15997"/>
                    <a:pt x="10938" y="13490"/>
                    <a:pt x="9484" y="11347"/>
                  </a:cubicBezTo>
                  <a:cubicBezTo>
                    <a:pt x="7769" y="8818"/>
                    <a:pt x="4136" y="7198"/>
                    <a:pt x="134" y="7179"/>
                  </a:cubicBezTo>
                  <a:lnTo>
                    <a:pt x="97" y="4704"/>
                  </a:lnTo>
                  <a:lnTo>
                    <a:pt x="2789" y="3514"/>
                  </a:lnTo>
                  <a:lnTo>
                    <a:pt x="55" y="2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C370"/>
            </a:solidFill>
            <a:ln w="12700" cap="flat">
              <a:solidFill>
                <a:srgbClr val="FFFFFF"/>
              </a:solidFill>
              <a:miter lim="400000"/>
              <a:headEnd/>
              <a:tailEnd/>
            </a:ln>
            <a:extLst/>
          </p:spPr>
          <p:txBody>
            <a:bodyPr lIns="14285" tIns="14285" rIns="14285" bIns="1428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6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31" name="Shape 56"/>
            <p:cNvSpPr>
              <a:spLocks/>
            </p:cNvSpPr>
            <p:nvPr/>
          </p:nvSpPr>
          <p:spPr bwMode="auto">
            <a:xfrm>
              <a:off x="381000" y="1502504"/>
              <a:ext cx="1810151" cy="2413883"/>
            </a:xfrm>
            <a:custGeom>
              <a:avLst/>
              <a:gdLst>
                <a:gd name="T0" fmla="*/ 2147483646 w 20752"/>
                <a:gd name="T1" fmla="*/ 2147483646 h 21600"/>
                <a:gd name="T2" fmla="*/ 2147483646 w 20752"/>
                <a:gd name="T3" fmla="*/ 2147483646 h 21600"/>
                <a:gd name="T4" fmla="*/ 2147483646 w 20752"/>
                <a:gd name="T5" fmla="*/ 2147483646 h 21600"/>
                <a:gd name="T6" fmla="*/ 2147483646 w 20752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52" h="21600" extrusionOk="0">
                  <a:moveTo>
                    <a:pt x="18242" y="0"/>
                  </a:moveTo>
                  <a:lnTo>
                    <a:pt x="18242" y="2372"/>
                  </a:lnTo>
                  <a:lnTo>
                    <a:pt x="20752" y="3526"/>
                  </a:lnTo>
                  <a:lnTo>
                    <a:pt x="18283" y="4728"/>
                  </a:lnTo>
                  <a:lnTo>
                    <a:pt x="18374" y="7184"/>
                  </a:lnTo>
                  <a:cubicBezTo>
                    <a:pt x="15070" y="7188"/>
                    <a:pt x="12020" y="8571"/>
                    <a:pt x="10378" y="10809"/>
                  </a:cubicBezTo>
                  <a:cubicBezTo>
                    <a:pt x="8739" y="13042"/>
                    <a:pt x="8749" y="15787"/>
                    <a:pt x="10404" y="18012"/>
                  </a:cubicBezTo>
                  <a:lnTo>
                    <a:pt x="7515" y="19267"/>
                  </a:lnTo>
                  <a:lnTo>
                    <a:pt x="4931" y="18182"/>
                  </a:lnTo>
                  <a:lnTo>
                    <a:pt x="4891" y="20417"/>
                  </a:lnTo>
                  <a:lnTo>
                    <a:pt x="2540" y="21600"/>
                  </a:lnTo>
                  <a:cubicBezTo>
                    <a:pt x="-822" y="17144"/>
                    <a:pt x="-848" y="11619"/>
                    <a:pt x="2471" y="7143"/>
                  </a:cubicBezTo>
                  <a:cubicBezTo>
                    <a:pt x="5732" y="2746"/>
                    <a:pt x="11734" y="28"/>
                    <a:pt x="18242" y="0"/>
                  </a:cubicBezTo>
                  <a:close/>
                </a:path>
              </a:pathLst>
            </a:custGeom>
            <a:solidFill>
              <a:srgbClr val="1AAD96"/>
            </a:solidFill>
            <a:ln w="12700" cap="flat">
              <a:solidFill>
                <a:srgbClr val="FFFFFF"/>
              </a:solidFill>
              <a:miter lim="400000"/>
              <a:headEnd/>
              <a:tailEnd/>
            </a:ln>
            <a:extLst/>
          </p:spPr>
          <p:txBody>
            <a:bodyPr lIns="14285" tIns="14285" rIns="14285" bIns="1428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6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32" name="Shape 57"/>
            <p:cNvSpPr>
              <a:spLocks/>
            </p:cNvSpPr>
            <p:nvPr/>
          </p:nvSpPr>
          <p:spPr bwMode="auto">
            <a:xfrm>
              <a:off x="596351" y="3510525"/>
              <a:ext cx="2776935" cy="1205973"/>
            </a:xfrm>
            <a:custGeom>
              <a:avLst/>
              <a:gdLst>
                <a:gd name="T0" fmla="*/ 2147483646 w 21600"/>
                <a:gd name="T1" fmla="*/ 2147483646 h 21583"/>
                <a:gd name="T2" fmla="*/ 2147483646 w 21600"/>
                <a:gd name="T3" fmla="*/ 2147483646 h 21583"/>
                <a:gd name="T4" fmla="*/ 2147483646 w 21600"/>
                <a:gd name="T5" fmla="*/ 2147483646 h 21583"/>
                <a:gd name="T6" fmla="*/ 2147483646 w 21600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3" extrusionOk="0">
                  <a:moveTo>
                    <a:pt x="16230" y="79"/>
                  </a:moveTo>
                  <a:cubicBezTo>
                    <a:pt x="15211" y="4119"/>
                    <a:pt x="13401" y="6764"/>
                    <a:pt x="11379" y="7168"/>
                  </a:cubicBezTo>
                  <a:cubicBezTo>
                    <a:pt x="8941" y="7655"/>
                    <a:pt x="6599" y="4864"/>
                    <a:pt x="5366" y="0"/>
                  </a:cubicBezTo>
                  <a:lnTo>
                    <a:pt x="3382" y="2528"/>
                  </a:lnTo>
                  <a:lnTo>
                    <a:pt x="1639" y="345"/>
                  </a:lnTo>
                  <a:lnTo>
                    <a:pt x="1644" y="4843"/>
                  </a:lnTo>
                  <a:lnTo>
                    <a:pt x="0" y="7160"/>
                  </a:lnTo>
                  <a:cubicBezTo>
                    <a:pt x="2214" y="16065"/>
                    <a:pt x="6328" y="21567"/>
                    <a:pt x="10787" y="21583"/>
                  </a:cubicBezTo>
                  <a:cubicBezTo>
                    <a:pt x="15249" y="21600"/>
                    <a:pt x="19375" y="16120"/>
                    <a:pt x="21600" y="7218"/>
                  </a:cubicBezTo>
                  <a:lnTo>
                    <a:pt x="19748" y="4779"/>
                  </a:lnTo>
                  <a:lnTo>
                    <a:pt x="18119" y="6983"/>
                  </a:lnTo>
                  <a:lnTo>
                    <a:pt x="18019" y="2531"/>
                  </a:lnTo>
                  <a:lnTo>
                    <a:pt x="16230" y="79"/>
                  </a:lnTo>
                  <a:close/>
                </a:path>
              </a:pathLst>
            </a:custGeom>
            <a:solidFill>
              <a:srgbClr val="F5AE3B"/>
            </a:solidFill>
            <a:ln w="12700" cap="flat">
              <a:solidFill>
                <a:srgbClr val="FFFFFF"/>
              </a:solidFill>
              <a:miter lim="400000"/>
              <a:headEnd/>
              <a:tailEnd/>
            </a:ln>
            <a:extLst/>
          </p:spPr>
          <p:txBody>
            <a:bodyPr lIns="14285" tIns="14285" rIns="14285" bIns="1428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6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 flipH="1">
            <a:off x="57665" y="2487549"/>
            <a:ext cx="3566910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ru-RU" sz="1600" b="1" cap="all" dirty="0">
                <a:solidFill>
                  <a:srgbClr val="009AA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ОПЕРАТОРЫ</a:t>
            </a:r>
            <a:endParaRPr lang="en-US" sz="1600" b="1" cap="all" dirty="0">
              <a:solidFill>
                <a:srgbClr val="009AA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Скрипт</a:t>
            </a:r>
          </a:p>
          <a:p>
            <a:pPr algn="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Анализ работы  жалобами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ыявление «рисковых» операторов</a:t>
            </a:r>
            <a:r>
              <a:rPr lang="en-US" sz="1600" dirty="0" smtClean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600" dirty="0">
              <a:solidFill>
                <a:srgbClr val="FFFFFF">
                  <a:lumMod val="50000"/>
                </a:srgb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8289918" y="2563493"/>
            <a:ext cx="4170349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cap="all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ГРАЖДАНЕ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A42"/>
              </a:buClr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Анализ претензий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A42"/>
              </a:buClr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Анализ удовлетворенности качеством оказанных услуг</a:t>
            </a:r>
          </a:p>
          <a:p>
            <a:endParaRPr lang="ru-RU" sz="1600" b="1" dirty="0" smtClean="0">
              <a:solidFill>
                <a:srgbClr val="A9C37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600" b="1" dirty="0">
              <a:solidFill>
                <a:srgbClr val="A9C37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57665" y="5091716"/>
            <a:ext cx="3706836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ru-RU" sz="1600" b="1" cap="all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ПРОЦЕССЫ</a:t>
            </a:r>
            <a:endParaRPr lang="en-US" sz="1600" b="1" cap="all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002A42"/>
              </a:buClr>
              <a:defRPr/>
            </a:pPr>
            <a:r>
              <a:rPr lang="ru-RU" alt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Анализ непрофильных обращений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002A42"/>
              </a:buClr>
              <a:defRPr/>
            </a:pPr>
            <a:r>
              <a:rPr lang="ru-RU" alt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Анализ причин </a:t>
            </a:r>
            <a:r>
              <a:rPr lang="ru-RU" alt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повторных обращений</a:t>
            </a:r>
            <a:endParaRPr lang="ru-RU" alt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002A42"/>
              </a:buClr>
              <a:defRPr/>
            </a:pPr>
            <a:r>
              <a:rPr lang="ru-RU" alt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Анализ причин длительных о</a:t>
            </a:r>
            <a:r>
              <a:rPr lang="ru-RU" alt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бращений</a:t>
            </a:r>
            <a:endParaRPr lang="ru-RU" alt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2" name="Freeform 711"/>
          <p:cNvSpPr>
            <a:spLocks noEditPoints="1"/>
          </p:cNvSpPr>
          <p:nvPr/>
        </p:nvSpPr>
        <p:spPr bwMode="auto">
          <a:xfrm>
            <a:off x="5796221" y="5676569"/>
            <a:ext cx="573825" cy="588115"/>
          </a:xfrm>
          <a:custGeom>
            <a:avLst/>
            <a:gdLst>
              <a:gd name="T0" fmla="*/ 2522 w 3386"/>
              <a:gd name="T1" fmla="*/ 2763 h 3353"/>
              <a:gd name="T2" fmla="*/ 866 w 3386"/>
              <a:gd name="T3" fmla="*/ 2763 h 3353"/>
              <a:gd name="T4" fmla="*/ 1843 w 3386"/>
              <a:gd name="T5" fmla="*/ 2545 h 3353"/>
              <a:gd name="T6" fmla="*/ 2020 w 3386"/>
              <a:gd name="T7" fmla="*/ 2848 h 3353"/>
              <a:gd name="T8" fmla="*/ 2094 w 3386"/>
              <a:gd name="T9" fmla="*/ 2585 h 3353"/>
              <a:gd name="T10" fmla="*/ 1459 w 3386"/>
              <a:gd name="T11" fmla="*/ 2555 h 3353"/>
              <a:gd name="T12" fmla="*/ 1286 w 3386"/>
              <a:gd name="T13" fmla="*/ 2739 h 3353"/>
              <a:gd name="T14" fmla="*/ 1498 w 3386"/>
              <a:gd name="T15" fmla="*/ 2965 h 3353"/>
              <a:gd name="T16" fmla="*/ 2638 w 3386"/>
              <a:gd name="T17" fmla="*/ 2080 h 3353"/>
              <a:gd name="T18" fmla="*/ 2702 w 3386"/>
              <a:gd name="T19" fmla="*/ 2497 h 3353"/>
              <a:gd name="T20" fmla="*/ 2956 w 3386"/>
              <a:gd name="T21" fmla="*/ 2251 h 3353"/>
              <a:gd name="T22" fmla="*/ 3078 w 3386"/>
              <a:gd name="T23" fmla="*/ 1839 h 3353"/>
              <a:gd name="T24" fmla="*/ 2026 w 3386"/>
              <a:gd name="T25" fmla="*/ 2242 h 3353"/>
              <a:gd name="T26" fmla="*/ 2328 w 3386"/>
              <a:gd name="T27" fmla="*/ 2123 h 3353"/>
              <a:gd name="T28" fmla="*/ 1024 w 3386"/>
              <a:gd name="T29" fmla="*/ 1839 h 3353"/>
              <a:gd name="T30" fmla="*/ 1100 w 3386"/>
              <a:gd name="T31" fmla="*/ 2302 h 3353"/>
              <a:gd name="T32" fmla="*/ 1544 w 3386"/>
              <a:gd name="T33" fmla="*/ 2221 h 3353"/>
              <a:gd name="T34" fmla="*/ 341 w 3386"/>
              <a:gd name="T35" fmla="*/ 2009 h 3353"/>
              <a:gd name="T36" fmla="*/ 518 w 3386"/>
              <a:gd name="T37" fmla="*/ 2401 h 3353"/>
              <a:gd name="T38" fmla="*/ 817 w 3386"/>
              <a:gd name="T39" fmla="*/ 2419 h 3353"/>
              <a:gd name="T40" fmla="*/ 726 w 3386"/>
              <a:gd name="T41" fmla="*/ 1839 h 3353"/>
              <a:gd name="T42" fmla="*/ 2026 w 3386"/>
              <a:gd name="T43" fmla="*/ 1111 h 3353"/>
              <a:gd name="T44" fmla="*/ 2354 w 3386"/>
              <a:gd name="T45" fmla="*/ 1418 h 3353"/>
              <a:gd name="T46" fmla="*/ 1099 w 3386"/>
              <a:gd name="T47" fmla="*/ 1050 h 3353"/>
              <a:gd name="T48" fmla="*/ 1024 w 3386"/>
              <a:gd name="T49" fmla="*/ 1515 h 3353"/>
              <a:gd name="T50" fmla="*/ 1272 w 3386"/>
              <a:gd name="T51" fmla="*/ 1095 h 3353"/>
              <a:gd name="T52" fmla="*/ 518 w 3386"/>
              <a:gd name="T53" fmla="*/ 952 h 3353"/>
              <a:gd name="T54" fmla="*/ 341 w 3386"/>
              <a:gd name="T55" fmla="*/ 1345 h 3353"/>
              <a:gd name="T56" fmla="*/ 748 w 3386"/>
              <a:gd name="T57" fmla="*/ 1274 h 3353"/>
              <a:gd name="T58" fmla="*/ 685 w 3386"/>
              <a:gd name="T59" fmla="*/ 856 h 3353"/>
              <a:gd name="T60" fmla="*/ 2568 w 3386"/>
              <a:gd name="T61" fmla="*/ 935 h 3353"/>
              <a:gd name="T62" fmla="*/ 2660 w 3386"/>
              <a:gd name="T63" fmla="*/ 1515 h 3353"/>
              <a:gd name="T64" fmla="*/ 2991 w 3386"/>
              <a:gd name="T65" fmla="*/ 1181 h 3353"/>
              <a:gd name="T66" fmla="*/ 2763 w 3386"/>
              <a:gd name="T67" fmla="*/ 811 h 3353"/>
              <a:gd name="T68" fmla="*/ 2461 w 3386"/>
              <a:gd name="T69" fmla="*/ 549 h 3353"/>
              <a:gd name="T70" fmla="*/ 897 w 3386"/>
              <a:gd name="T71" fmla="*/ 609 h 3353"/>
              <a:gd name="T72" fmla="*/ 1843 w 3386"/>
              <a:gd name="T73" fmla="*/ 808 h 3353"/>
              <a:gd name="T74" fmla="*/ 2138 w 3386"/>
              <a:gd name="T75" fmla="*/ 677 h 3353"/>
              <a:gd name="T76" fmla="*/ 1933 w 3386"/>
              <a:gd name="T77" fmla="*/ 421 h 3353"/>
              <a:gd name="T78" fmla="*/ 1453 w 3386"/>
              <a:gd name="T79" fmla="*/ 421 h 3353"/>
              <a:gd name="T80" fmla="*/ 1248 w 3386"/>
              <a:gd name="T81" fmla="*/ 677 h 3353"/>
              <a:gd name="T82" fmla="*/ 1544 w 3386"/>
              <a:gd name="T83" fmla="*/ 808 h 3353"/>
              <a:gd name="T84" fmla="*/ 1906 w 3386"/>
              <a:gd name="T85" fmla="*/ 13 h 3353"/>
              <a:gd name="T86" fmla="*/ 2398 w 3386"/>
              <a:gd name="T87" fmla="*/ 153 h 3353"/>
              <a:gd name="T88" fmla="*/ 2818 w 3386"/>
              <a:gd name="T89" fmla="*/ 424 h 3353"/>
              <a:gd name="T90" fmla="*/ 3137 w 3386"/>
              <a:gd name="T91" fmla="*/ 803 h 3353"/>
              <a:gd name="T92" fmla="*/ 3335 w 3386"/>
              <a:gd name="T93" fmla="*/ 1264 h 3353"/>
              <a:gd name="T94" fmla="*/ 3383 w 3386"/>
              <a:gd name="T95" fmla="*/ 1783 h 3353"/>
              <a:gd name="T96" fmla="*/ 3273 w 3386"/>
              <a:gd name="T97" fmla="*/ 2282 h 3353"/>
              <a:gd name="T98" fmla="*/ 3023 w 3386"/>
              <a:gd name="T99" fmla="*/ 2713 h 3353"/>
              <a:gd name="T100" fmla="*/ 2660 w 3386"/>
              <a:gd name="T101" fmla="*/ 3052 h 3353"/>
              <a:gd name="T102" fmla="*/ 2209 w 3386"/>
              <a:gd name="T103" fmla="*/ 3273 h 3353"/>
              <a:gd name="T104" fmla="*/ 1693 w 3386"/>
              <a:gd name="T105" fmla="*/ 3353 h 3353"/>
              <a:gd name="T106" fmla="*/ 1179 w 3386"/>
              <a:gd name="T107" fmla="*/ 3273 h 3353"/>
              <a:gd name="T108" fmla="*/ 727 w 3386"/>
              <a:gd name="T109" fmla="*/ 3052 h 3353"/>
              <a:gd name="T110" fmla="*/ 363 w 3386"/>
              <a:gd name="T111" fmla="*/ 2713 h 3353"/>
              <a:gd name="T112" fmla="*/ 114 w 3386"/>
              <a:gd name="T113" fmla="*/ 2282 h 3353"/>
              <a:gd name="T114" fmla="*/ 3 w 3386"/>
              <a:gd name="T115" fmla="*/ 1783 h 3353"/>
              <a:gd name="T116" fmla="*/ 52 w 3386"/>
              <a:gd name="T117" fmla="*/ 1264 h 3353"/>
              <a:gd name="T118" fmla="*/ 249 w 3386"/>
              <a:gd name="T119" fmla="*/ 803 h 3353"/>
              <a:gd name="T120" fmla="*/ 569 w 3386"/>
              <a:gd name="T121" fmla="*/ 424 h 3353"/>
              <a:gd name="T122" fmla="*/ 988 w 3386"/>
              <a:gd name="T123" fmla="*/ 153 h 3353"/>
              <a:gd name="T124" fmla="*/ 1482 w 3386"/>
              <a:gd name="T125" fmla="*/ 13 h 3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86" h="3353">
                <a:moveTo>
                  <a:pt x="2458" y="2726"/>
                </a:moveTo>
                <a:lnTo>
                  <a:pt x="2429" y="2786"/>
                </a:lnTo>
                <a:lnTo>
                  <a:pt x="2399" y="2842"/>
                </a:lnTo>
                <a:lnTo>
                  <a:pt x="2461" y="2805"/>
                </a:lnTo>
                <a:lnTo>
                  <a:pt x="2522" y="2763"/>
                </a:lnTo>
                <a:lnTo>
                  <a:pt x="2491" y="2745"/>
                </a:lnTo>
                <a:lnTo>
                  <a:pt x="2458" y="2726"/>
                </a:lnTo>
                <a:close/>
                <a:moveTo>
                  <a:pt x="930" y="2725"/>
                </a:moveTo>
                <a:lnTo>
                  <a:pt x="898" y="2744"/>
                </a:lnTo>
                <a:lnTo>
                  <a:pt x="866" y="2763"/>
                </a:lnTo>
                <a:lnTo>
                  <a:pt x="925" y="2805"/>
                </a:lnTo>
                <a:lnTo>
                  <a:pt x="988" y="2843"/>
                </a:lnTo>
                <a:lnTo>
                  <a:pt x="958" y="2785"/>
                </a:lnTo>
                <a:lnTo>
                  <a:pt x="930" y="2725"/>
                </a:lnTo>
                <a:close/>
                <a:moveTo>
                  <a:pt x="1843" y="2545"/>
                </a:moveTo>
                <a:lnTo>
                  <a:pt x="1843" y="2991"/>
                </a:lnTo>
                <a:lnTo>
                  <a:pt x="1888" y="2965"/>
                </a:lnTo>
                <a:lnTo>
                  <a:pt x="1933" y="2932"/>
                </a:lnTo>
                <a:lnTo>
                  <a:pt x="1977" y="2893"/>
                </a:lnTo>
                <a:lnTo>
                  <a:pt x="2020" y="2848"/>
                </a:lnTo>
                <a:lnTo>
                  <a:pt x="2061" y="2796"/>
                </a:lnTo>
                <a:lnTo>
                  <a:pt x="2101" y="2739"/>
                </a:lnTo>
                <a:lnTo>
                  <a:pt x="2138" y="2676"/>
                </a:lnTo>
                <a:lnTo>
                  <a:pt x="2175" y="2607"/>
                </a:lnTo>
                <a:lnTo>
                  <a:pt x="2094" y="2585"/>
                </a:lnTo>
                <a:lnTo>
                  <a:pt x="2013" y="2568"/>
                </a:lnTo>
                <a:lnTo>
                  <a:pt x="1928" y="2555"/>
                </a:lnTo>
                <a:lnTo>
                  <a:pt x="1843" y="2545"/>
                </a:lnTo>
                <a:close/>
                <a:moveTo>
                  <a:pt x="1544" y="2545"/>
                </a:moveTo>
                <a:lnTo>
                  <a:pt x="1459" y="2555"/>
                </a:lnTo>
                <a:lnTo>
                  <a:pt x="1375" y="2568"/>
                </a:lnTo>
                <a:lnTo>
                  <a:pt x="1293" y="2585"/>
                </a:lnTo>
                <a:lnTo>
                  <a:pt x="1213" y="2607"/>
                </a:lnTo>
                <a:lnTo>
                  <a:pt x="1248" y="2676"/>
                </a:lnTo>
                <a:lnTo>
                  <a:pt x="1286" y="2739"/>
                </a:lnTo>
                <a:lnTo>
                  <a:pt x="1325" y="2796"/>
                </a:lnTo>
                <a:lnTo>
                  <a:pt x="1366" y="2848"/>
                </a:lnTo>
                <a:lnTo>
                  <a:pt x="1409" y="2893"/>
                </a:lnTo>
                <a:lnTo>
                  <a:pt x="1453" y="2932"/>
                </a:lnTo>
                <a:lnTo>
                  <a:pt x="1498" y="2965"/>
                </a:lnTo>
                <a:lnTo>
                  <a:pt x="1544" y="2991"/>
                </a:lnTo>
                <a:lnTo>
                  <a:pt x="1544" y="2545"/>
                </a:lnTo>
                <a:close/>
                <a:moveTo>
                  <a:pt x="2660" y="1839"/>
                </a:moveTo>
                <a:lnTo>
                  <a:pt x="2652" y="1961"/>
                </a:lnTo>
                <a:lnTo>
                  <a:pt x="2638" y="2080"/>
                </a:lnTo>
                <a:lnTo>
                  <a:pt x="2620" y="2196"/>
                </a:lnTo>
                <a:lnTo>
                  <a:pt x="2597" y="2308"/>
                </a:lnTo>
                <a:lnTo>
                  <a:pt x="2569" y="2418"/>
                </a:lnTo>
                <a:lnTo>
                  <a:pt x="2637" y="2457"/>
                </a:lnTo>
                <a:lnTo>
                  <a:pt x="2702" y="2497"/>
                </a:lnTo>
                <a:lnTo>
                  <a:pt x="2763" y="2542"/>
                </a:lnTo>
                <a:lnTo>
                  <a:pt x="2819" y="2473"/>
                </a:lnTo>
                <a:lnTo>
                  <a:pt x="2870" y="2401"/>
                </a:lnTo>
                <a:lnTo>
                  <a:pt x="2915" y="2327"/>
                </a:lnTo>
                <a:lnTo>
                  <a:pt x="2956" y="2251"/>
                </a:lnTo>
                <a:lnTo>
                  <a:pt x="2991" y="2172"/>
                </a:lnTo>
                <a:lnTo>
                  <a:pt x="3021" y="2092"/>
                </a:lnTo>
                <a:lnTo>
                  <a:pt x="3045" y="2009"/>
                </a:lnTo>
                <a:lnTo>
                  <a:pt x="3064" y="1925"/>
                </a:lnTo>
                <a:lnTo>
                  <a:pt x="3078" y="1839"/>
                </a:lnTo>
                <a:lnTo>
                  <a:pt x="2660" y="1839"/>
                </a:lnTo>
                <a:close/>
                <a:moveTo>
                  <a:pt x="1843" y="1839"/>
                </a:moveTo>
                <a:lnTo>
                  <a:pt x="1843" y="2221"/>
                </a:lnTo>
                <a:lnTo>
                  <a:pt x="1934" y="2229"/>
                </a:lnTo>
                <a:lnTo>
                  <a:pt x="2026" y="2242"/>
                </a:lnTo>
                <a:lnTo>
                  <a:pt x="2115" y="2258"/>
                </a:lnTo>
                <a:lnTo>
                  <a:pt x="2201" y="2279"/>
                </a:lnTo>
                <a:lnTo>
                  <a:pt x="2286" y="2303"/>
                </a:lnTo>
                <a:lnTo>
                  <a:pt x="2309" y="2215"/>
                </a:lnTo>
                <a:lnTo>
                  <a:pt x="2328" y="2123"/>
                </a:lnTo>
                <a:lnTo>
                  <a:pt x="2343" y="2030"/>
                </a:lnTo>
                <a:lnTo>
                  <a:pt x="2354" y="1936"/>
                </a:lnTo>
                <a:lnTo>
                  <a:pt x="2363" y="1839"/>
                </a:lnTo>
                <a:lnTo>
                  <a:pt x="1843" y="1839"/>
                </a:lnTo>
                <a:close/>
                <a:moveTo>
                  <a:pt x="1024" y="1839"/>
                </a:moveTo>
                <a:lnTo>
                  <a:pt x="1032" y="1936"/>
                </a:lnTo>
                <a:lnTo>
                  <a:pt x="1044" y="2030"/>
                </a:lnTo>
                <a:lnTo>
                  <a:pt x="1059" y="2123"/>
                </a:lnTo>
                <a:lnTo>
                  <a:pt x="1078" y="2214"/>
                </a:lnTo>
                <a:lnTo>
                  <a:pt x="1100" y="2302"/>
                </a:lnTo>
                <a:lnTo>
                  <a:pt x="1185" y="2278"/>
                </a:lnTo>
                <a:lnTo>
                  <a:pt x="1272" y="2257"/>
                </a:lnTo>
                <a:lnTo>
                  <a:pt x="1362" y="2241"/>
                </a:lnTo>
                <a:lnTo>
                  <a:pt x="1452" y="2229"/>
                </a:lnTo>
                <a:lnTo>
                  <a:pt x="1544" y="2221"/>
                </a:lnTo>
                <a:lnTo>
                  <a:pt x="1544" y="1839"/>
                </a:lnTo>
                <a:lnTo>
                  <a:pt x="1024" y="1839"/>
                </a:lnTo>
                <a:close/>
                <a:moveTo>
                  <a:pt x="308" y="1839"/>
                </a:moveTo>
                <a:lnTo>
                  <a:pt x="323" y="1925"/>
                </a:lnTo>
                <a:lnTo>
                  <a:pt x="341" y="2009"/>
                </a:lnTo>
                <a:lnTo>
                  <a:pt x="366" y="2092"/>
                </a:lnTo>
                <a:lnTo>
                  <a:pt x="395" y="2172"/>
                </a:lnTo>
                <a:lnTo>
                  <a:pt x="431" y="2251"/>
                </a:lnTo>
                <a:lnTo>
                  <a:pt x="471" y="2327"/>
                </a:lnTo>
                <a:lnTo>
                  <a:pt x="518" y="2401"/>
                </a:lnTo>
                <a:lnTo>
                  <a:pt x="568" y="2473"/>
                </a:lnTo>
                <a:lnTo>
                  <a:pt x="623" y="2542"/>
                </a:lnTo>
                <a:lnTo>
                  <a:pt x="686" y="2498"/>
                </a:lnTo>
                <a:lnTo>
                  <a:pt x="750" y="2457"/>
                </a:lnTo>
                <a:lnTo>
                  <a:pt x="817" y="2419"/>
                </a:lnTo>
                <a:lnTo>
                  <a:pt x="790" y="2308"/>
                </a:lnTo>
                <a:lnTo>
                  <a:pt x="767" y="2196"/>
                </a:lnTo>
                <a:lnTo>
                  <a:pt x="749" y="2080"/>
                </a:lnTo>
                <a:lnTo>
                  <a:pt x="735" y="1961"/>
                </a:lnTo>
                <a:lnTo>
                  <a:pt x="726" y="1839"/>
                </a:lnTo>
                <a:lnTo>
                  <a:pt x="308" y="1839"/>
                </a:lnTo>
                <a:close/>
                <a:moveTo>
                  <a:pt x="2286" y="1050"/>
                </a:moveTo>
                <a:lnTo>
                  <a:pt x="2202" y="1075"/>
                </a:lnTo>
                <a:lnTo>
                  <a:pt x="2115" y="1095"/>
                </a:lnTo>
                <a:lnTo>
                  <a:pt x="2026" y="1111"/>
                </a:lnTo>
                <a:lnTo>
                  <a:pt x="1936" y="1124"/>
                </a:lnTo>
                <a:lnTo>
                  <a:pt x="1843" y="1133"/>
                </a:lnTo>
                <a:lnTo>
                  <a:pt x="1843" y="1515"/>
                </a:lnTo>
                <a:lnTo>
                  <a:pt x="2363" y="1515"/>
                </a:lnTo>
                <a:lnTo>
                  <a:pt x="2354" y="1418"/>
                </a:lnTo>
                <a:lnTo>
                  <a:pt x="2343" y="1323"/>
                </a:lnTo>
                <a:lnTo>
                  <a:pt x="2328" y="1230"/>
                </a:lnTo>
                <a:lnTo>
                  <a:pt x="2309" y="1140"/>
                </a:lnTo>
                <a:lnTo>
                  <a:pt x="2286" y="1050"/>
                </a:lnTo>
                <a:close/>
                <a:moveTo>
                  <a:pt x="1099" y="1050"/>
                </a:moveTo>
                <a:lnTo>
                  <a:pt x="1077" y="1140"/>
                </a:lnTo>
                <a:lnTo>
                  <a:pt x="1059" y="1230"/>
                </a:lnTo>
                <a:lnTo>
                  <a:pt x="1044" y="1323"/>
                </a:lnTo>
                <a:lnTo>
                  <a:pt x="1032" y="1418"/>
                </a:lnTo>
                <a:lnTo>
                  <a:pt x="1024" y="1515"/>
                </a:lnTo>
                <a:lnTo>
                  <a:pt x="1544" y="1515"/>
                </a:lnTo>
                <a:lnTo>
                  <a:pt x="1544" y="1133"/>
                </a:lnTo>
                <a:lnTo>
                  <a:pt x="1452" y="1124"/>
                </a:lnTo>
                <a:lnTo>
                  <a:pt x="1362" y="1111"/>
                </a:lnTo>
                <a:lnTo>
                  <a:pt x="1272" y="1095"/>
                </a:lnTo>
                <a:lnTo>
                  <a:pt x="1185" y="1075"/>
                </a:lnTo>
                <a:lnTo>
                  <a:pt x="1099" y="1050"/>
                </a:lnTo>
                <a:close/>
                <a:moveTo>
                  <a:pt x="623" y="813"/>
                </a:moveTo>
                <a:lnTo>
                  <a:pt x="568" y="881"/>
                </a:lnTo>
                <a:lnTo>
                  <a:pt x="518" y="952"/>
                </a:lnTo>
                <a:lnTo>
                  <a:pt x="471" y="1026"/>
                </a:lnTo>
                <a:lnTo>
                  <a:pt x="431" y="1103"/>
                </a:lnTo>
                <a:lnTo>
                  <a:pt x="396" y="1181"/>
                </a:lnTo>
                <a:lnTo>
                  <a:pt x="366" y="1262"/>
                </a:lnTo>
                <a:lnTo>
                  <a:pt x="341" y="1345"/>
                </a:lnTo>
                <a:lnTo>
                  <a:pt x="323" y="1429"/>
                </a:lnTo>
                <a:lnTo>
                  <a:pt x="309" y="1515"/>
                </a:lnTo>
                <a:lnTo>
                  <a:pt x="726" y="1515"/>
                </a:lnTo>
                <a:lnTo>
                  <a:pt x="735" y="1393"/>
                </a:lnTo>
                <a:lnTo>
                  <a:pt x="748" y="1274"/>
                </a:lnTo>
                <a:lnTo>
                  <a:pt x="767" y="1157"/>
                </a:lnTo>
                <a:lnTo>
                  <a:pt x="790" y="1045"/>
                </a:lnTo>
                <a:lnTo>
                  <a:pt x="817" y="935"/>
                </a:lnTo>
                <a:lnTo>
                  <a:pt x="750" y="897"/>
                </a:lnTo>
                <a:lnTo>
                  <a:pt x="685" y="856"/>
                </a:lnTo>
                <a:lnTo>
                  <a:pt x="623" y="813"/>
                </a:lnTo>
                <a:close/>
                <a:moveTo>
                  <a:pt x="2763" y="811"/>
                </a:moveTo>
                <a:lnTo>
                  <a:pt x="2700" y="855"/>
                </a:lnTo>
                <a:lnTo>
                  <a:pt x="2636" y="897"/>
                </a:lnTo>
                <a:lnTo>
                  <a:pt x="2568" y="935"/>
                </a:lnTo>
                <a:lnTo>
                  <a:pt x="2597" y="1045"/>
                </a:lnTo>
                <a:lnTo>
                  <a:pt x="2620" y="1157"/>
                </a:lnTo>
                <a:lnTo>
                  <a:pt x="2638" y="1274"/>
                </a:lnTo>
                <a:lnTo>
                  <a:pt x="2652" y="1393"/>
                </a:lnTo>
                <a:lnTo>
                  <a:pt x="2660" y="1515"/>
                </a:lnTo>
                <a:lnTo>
                  <a:pt x="3078" y="1515"/>
                </a:lnTo>
                <a:lnTo>
                  <a:pt x="3064" y="1429"/>
                </a:lnTo>
                <a:lnTo>
                  <a:pt x="3045" y="1345"/>
                </a:lnTo>
                <a:lnTo>
                  <a:pt x="3021" y="1262"/>
                </a:lnTo>
                <a:lnTo>
                  <a:pt x="2991" y="1181"/>
                </a:lnTo>
                <a:lnTo>
                  <a:pt x="2956" y="1103"/>
                </a:lnTo>
                <a:lnTo>
                  <a:pt x="2915" y="1025"/>
                </a:lnTo>
                <a:lnTo>
                  <a:pt x="2869" y="951"/>
                </a:lnTo>
                <a:lnTo>
                  <a:pt x="2818" y="880"/>
                </a:lnTo>
                <a:lnTo>
                  <a:pt x="2763" y="811"/>
                </a:lnTo>
                <a:close/>
                <a:moveTo>
                  <a:pt x="2399" y="512"/>
                </a:moveTo>
                <a:lnTo>
                  <a:pt x="2429" y="568"/>
                </a:lnTo>
                <a:lnTo>
                  <a:pt x="2458" y="628"/>
                </a:lnTo>
                <a:lnTo>
                  <a:pt x="2522" y="590"/>
                </a:lnTo>
                <a:lnTo>
                  <a:pt x="2461" y="549"/>
                </a:lnTo>
                <a:lnTo>
                  <a:pt x="2399" y="512"/>
                </a:lnTo>
                <a:close/>
                <a:moveTo>
                  <a:pt x="988" y="512"/>
                </a:moveTo>
                <a:lnTo>
                  <a:pt x="925" y="549"/>
                </a:lnTo>
                <a:lnTo>
                  <a:pt x="866" y="590"/>
                </a:lnTo>
                <a:lnTo>
                  <a:pt x="897" y="609"/>
                </a:lnTo>
                <a:lnTo>
                  <a:pt x="930" y="627"/>
                </a:lnTo>
                <a:lnTo>
                  <a:pt x="958" y="568"/>
                </a:lnTo>
                <a:lnTo>
                  <a:pt x="988" y="512"/>
                </a:lnTo>
                <a:close/>
                <a:moveTo>
                  <a:pt x="1843" y="363"/>
                </a:moveTo>
                <a:lnTo>
                  <a:pt x="1843" y="808"/>
                </a:lnTo>
                <a:lnTo>
                  <a:pt x="1928" y="798"/>
                </a:lnTo>
                <a:lnTo>
                  <a:pt x="2012" y="785"/>
                </a:lnTo>
                <a:lnTo>
                  <a:pt x="2094" y="768"/>
                </a:lnTo>
                <a:lnTo>
                  <a:pt x="2175" y="746"/>
                </a:lnTo>
                <a:lnTo>
                  <a:pt x="2138" y="677"/>
                </a:lnTo>
                <a:lnTo>
                  <a:pt x="2101" y="614"/>
                </a:lnTo>
                <a:lnTo>
                  <a:pt x="2061" y="556"/>
                </a:lnTo>
                <a:lnTo>
                  <a:pt x="2020" y="505"/>
                </a:lnTo>
                <a:lnTo>
                  <a:pt x="1977" y="460"/>
                </a:lnTo>
                <a:lnTo>
                  <a:pt x="1933" y="421"/>
                </a:lnTo>
                <a:lnTo>
                  <a:pt x="1888" y="388"/>
                </a:lnTo>
                <a:lnTo>
                  <a:pt x="1843" y="363"/>
                </a:lnTo>
                <a:close/>
                <a:moveTo>
                  <a:pt x="1544" y="362"/>
                </a:moveTo>
                <a:lnTo>
                  <a:pt x="1498" y="388"/>
                </a:lnTo>
                <a:lnTo>
                  <a:pt x="1453" y="421"/>
                </a:lnTo>
                <a:lnTo>
                  <a:pt x="1409" y="460"/>
                </a:lnTo>
                <a:lnTo>
                  <a:pt x="1366" y="505"/>
                </a:lnTo>
                <a:lnTo>
                  <a:pt x="1325" y="556"/>
                </a:lnTo>
                <a:lnTo>
                  <a:pt x="1286" y="614"/>
                </a:lnTo>
                <a:lnTo>
                  <a:pt x="1248" y="677"/>
                </a:lnTo>
                <a:lnTo>
                  <a:pt x="1213" y="746"/>
                </a:lnTo>
                <a:lnTo>
                  <a:pt x="1292" y="768"/>
                </a:lnTo>
                <a:lnTo>
                  <a:pt x="1375" y="785"/>
                </a:lnTo>
                <a:lnTo>
                  <a:pt x="1459" y="798"/>
                </a:lnTo>
                <a:lnTo>
                  <a:pt x="1544" y="808"/>
                </a:lnTo>
                <a:lnTo>
                  <a:pt x="1544" y="362"/>
                </a:lnTo>
                <a:close/>
                <a:moveTo>
                  <a:pt x="1693" y="0"/>
                </a:moveTo>
                <a:lnTo>
                  <a:pt x="1693" y="0"/>
                </a:lnTo>
                <a:lnTo>
                  <a:pt x="1800" y="4"/>
                </a:lnTo>
                <a:lnTo>
                  <a:pt x="1906" y="13"/>
                </a:lnTo>
                <a:lnTo>
                  <a:pt x="2009" y="30"/>
                </a:lnTo>
                <a:lnTo>
                  <a:pt x="2110" y="52"/>
                </a:lnTo>
                <a:lnTo>
                  <a:pt x="2209" y="80"/>
                </a:lnTo>
                <a:lnTo>
                  <a:pt x="2305" y="114"/>
                </a:lnTo>
                <a:lnTo>
                  <a:pt x="2398" y="153"/>
                </a:lnTo>
                <a:lnTo>
                  <a:pt x="2489" y="198"/>
                </a:lnTo>
                <a:lnTo>
                  <a:pt x="2577" y="247"/>
                </a:lnTo>
                <a:lnTo>
                  <a:pt x="2660" y="301"/>
                </a:lnTo>
                <a:lnTo>
                  <a:pt x="2741" y="360"/>
                </a:lnTo>
                <a:lnTo>
                  <a:pt x="2818" y="424"/>
                </a:lnTo>
                <a:lnTo>
                  <a:pt x="2891" y="492"/>
                </a:lnTo>
                <a:lnTo>
                  <a:pt x="2959" y="564"/>
                </a:lnTo>
                <a:lnTo>
                  <a:pt x="3023" y="640"/>
                </a:lnTo>
                <a:lnTo>
                  <a:pt x="3083" y="720"/>
                </a:lnTo>
                <a:lnTo>
                  <a:pt x="3137" y="803"/>
                </a:lnTo>
                <a:lnTo>
                  <a:pt x="3188" y="889"/>
                </a:lnTo>
                <a:lnTo>
                  <a:pt x="3233" y="979"/>
                </a:lnTo>
                <a:lnTo>
                  <a:pt x="3273" y="1071"/>
                </a:lnTo>
                <a:lnTo>
                  <a:pt x="3307" y="1167"/>
                </a:lnTo>
                <a:lnTo>
                  <a:pt x="3335" y="1264"/>
                </a:lnTo>
                <a:lnTo>
                  <a:pt x="3358" y="1364"/>
                </a:lnTo>
                <a:lnTo>
                  <a:pt x="3373" y="1467"/>
                </a:lnTo>
                <a:lnTo>
                  <a:pt x="3383" y="1570"/>
                </a:lnTo>
                <a:lnTo>
                  <a:pt x="3386" y="1677"/>
                </a:lnTo>
                <a:lnTo>
                  <a:pt x="3383" y="1783"/>
                </a:lnTo>
                <a:lnTo>
                  <a:pt x="3373" y="1887"/>
                </a:lnTo>
                <a:lnTo>
                  <a:pt x="3358" y="1989"/>
                </a:lnTo>
                <a:lnTo>
                  <a:pt x="3335" y="2089"/>
                </a:lnTo>
                <a:lnTo>
                  <a:pt x="3307" y="2186"/>
                </a:lnTo>
                <a:lnTo>
                  <a:pt x="3273" y="2282"/>
                </a:lnTo>
                <a:lnTo>
                  <a:pt x="3233" y="2374"/>
                </a:lnTo>
                <a:lnTo>
                  <a:pt x="3188" y="2464"/>
                </a:lnTo>
                <a:lnTo>
                  <a:pt x="3137" y="2551"/>
                </a:lnTo>
                <a:lnTo>
                  <a:pt x="3083" y="2633"/>
                </a:lnTo>
                <a:lnTo>
                  <a:pt x="3023" y="2713"/>
                </a:lnTo>
                <a:lnTo>
                  <a:pt x="2959" y="2789"/>
                </a:lnTo>
                <a:lnTo>
                  <a:pt x="2891" y="2861"/>
                </a:lnTo>
                <a:lnTo>
                  <a:pt x="2818" y="2929"/>
                </a:lnTo>
                <a:lnTo>
                  <a:pt x="2741" y="2993"/>
                </a:lnTo>
                <a:lnTo>
                  <a:pt x="2660" y="3052"/>
                </a:lnTo>
                <a:lnTo>
                  <a:pt x="2577" y="3107"/>
                </a:lnTo>
                <a:lnTo>
                  <a:pt x="2489" y="3156"/>
                </a:lnTo>
                <a:lnTo>
                  <a:pt x="2398" y="3200"/>
                </a:lnTo>
                <a:lnTo>
                  <a:pt x="2305" y="3240"/>
                </a:lnTo>
                <a:lnTo>
                  <a:pt x="2209" y="3273"/>
                </a:lnTo>
                <a:lnTo>
                  <a:pt x="2110" y="3302"/>
                </a:lnTo>
                <a:lnTo>
                  <a:pt x="2009" y="3324"/>
                </a:lnTo>
                <a:lnTo>
                  <a:pt x="1906" y="3340"/>
                </a:lnTo>
                <a:lnTo>
                  <a:pt x="1800" y="3350"/>
                </a:lnTo>
                <a:lnTo>
                  <a:pt x="1693" y="3353"/>
                </a:lnTo>
                <a:lnTo>
                  <a:pt x="1586" y="3350"/>
                </a:lnTo>
                <a:lnTo>
                  <a:pt x="1482" y="3340"/>
                </a:lnTo>
                <a:lnTo>
                  <a:pt x="1378" y="3324"/>
                </a:lnTo>
                <a:lnTo>
                  <a:pt x="1277" y="3302"/>
                </a:lnTo>
                <a:lnTo>
                  <a:pt x="1179" y="3273"/>
                </a:lnTo>
                <a:lnTo>
                  <a:pt x="1082" y="3240"/>
                </a:lnTo>
                <a:lnTo>
                  <a:pt x="988" y="3200"/>
                </a:lnTo>
                <a:lnTo>
                  <a:pt x="898" y="3156"/>
                </a:lnTo>
                <a:lnTo>
                  <a:pt x="811" y="3107"/>
                </a:lnTo>
                <a:lnTo>
                  <a:pt x="727" y="3052"/>
                </a:lnTo>
                <a:lnTo>
                  <a:pt x="647" y="2993"/>
                </a:lnTo>
                <a:lnTo>
                  <a:pt x="569" y="2929"/>
                </a:lnTo>
                <a:lnTo>
                  <a:pt x="497" y="2861"/>
                </a:lnTo>
                <a:lnTo>
                  <a:pt x="427" y="2789"/>
                </a:lnTo>
                <a:lnTo>
                  <a:pt x="363" y="2713"/>
                </a:lnTo>
                <a:lnTo>
                  <a:pt x="304" y="2633"/>
                </a:lnTo>
                <a:lnTo>
                  <a:pt x="249" y="2551"/>
                </a:lnTo>
                <a:lnTo>
                  <a:pt x="198" y="2464"/>
                </a:lnTo>
                <a:lnTo>
                  <a:pt x="154" y="2374"/>
                </a:lnTo>
                <a:lnTo>
                  <a:pt x="114" y="2282"/>
                </a:lnTo>
                <a:lnTo>
                  <a:pt x="80" y="2186"/>
                </a:lnTo>
                <a:lnTo>
                  <a:pt x="52" y="2089"/>
                </a:lnTo>
                <a:lnTo>
                  <a:pt x="30" y="1989"/>
                </a:lnTo>
                <a:lnTo>
                  <a:pt x="13" y="1887"/>
                </a:lnTo>
                <a:lnTo>
                  <a:pt x="3" y="1783"/>
                </a:lnTo>
                <a:lnTo>
                  <a:pt x="0" y="1677"/>
                </a:lnTo>
                <a:lnTo>
                  <a:pt x="3" y="1570"/>
                </a:lnTo>
                <a:lnTo>
                  <a:pt x="13" y="1467"/>
                </a:lnTo>
                <a:lnTo>
                  <a:pt x="30" y="1364"/>
                </a:lnTo>
                <a:lnTo>
                  <a:pt x="52" y="1264"/>
                </a:lnTo>
                <a:lnTo>
                  <a:pt x="80" y="1167"/>
                </a:lnTo>
                <a:lnTo>
                  <a:pt x="114" y="1071"/>
                </a:lnTo>
                <a:lnTo>
                  <a:pt x="154" y="979"/>
                </a:lnTo>
                <a:lnTo>
                  <a:pt x="198" y="889"/>
                </a:lnTo>
                <a:lnTo>
                  <a:pt x="249" y="803"/>
                </a:lnTo>
                <a:lnTo>
                  <a:pt x="304" y="720"/>
                </a:lnTo>
                <a:lnTo>
                  <a:pt x="363" y="640"/>
                </a:lnTo>
                <a:lnTo>
                  <a:pt x="427" y="564"/>
                </a:lnTo>
                <a:lnTo>
                  <a:pt x="497" y="492"/>
                </a:lnTo>
                <a:lnTo>
                  <a:pt x="569" y="424"/>
                </a:lnTo>
                <a:lnTo>
                  <a:pt x="647" y="360"/>
                </a:lnTo>
                <a:lnTo>
                  <a:pt x="727" y="301"/>
                </a:lnTo>
                <a:lnTo>
                  <a:pt x="811" y="247"/>
                </a:lnTo>
                <a:lnTo>
                  <a:pt x="898" y="198"/>
                </a:lnTo>
                <a:lnTo>
                  <a:pt x="988" y="153"/>
                </a:lnTo>
                <a:lnTo>
                  <a:pt x="1082" y="114"/>
                </a:lnTo>
                <a:lnTo>
                  <a:pt x="1179" y="80"/>
                </a:lnTo>
                <a:lnTo>
                  <a:pt x="1277" y="52"/>
                </a:lnTo>
                <a:lnTo>
                  <a:pt x="1378" y="30"/>
                </a:lnTo>
                <a:lnTo>
                  <a:pt x="1482" y="13"/>
                </a:lnTo>
                <a:lnTo>
                  <a:pt x="1586" y="4"/>
                </a:lnTo>
                <a:lnTo>
                  <a:pt x="169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</a:endParaRPr>
          </a:p>
        </p:txBody>
      </p:sp>
      <p:grpSp>
        <p:nvGrpSpPr>
          <p:cNvPr id="83" name="Group 84"/>
          <p:cNvGrpSpPr>
            <a:grpSpLocks noChangeAspect="1"/>
          </p:cNvGrpSpPr>
          <p:nvPr/>
        </p:nvGrpSpPr>
        <p:grpSpPr bwMode="auto">
          <a:xfrm>
            <a:off x="7094861" y="3565795"/>
            <a:ext cx="698749" cy="701372"/>
            <a:chOff x="3036" y="1821"/>
            <a:chExt cx="266" cy="267"/>
          </a:xfrm>
          <a:solidFill>
            <a:srgbClr val="FFFFFF"/>
          </a:solidFill>
        </p:grpSpPr>
        <p:sp>
          <p:nvSpPr>
            <p:cNvPr id="84" name="Freeform 86"/>
            <p:cNvSpPr>
              <a:spLocks noEditPoints="1"/>
            </p:cNvSpPr>
            <p:nvPr/>
          </p:nvSpPr>
          <p:spPr bwMode="auto">
            <a:xfrm>
              <a:off x="3036" y="1821"/>
              <a:ext cx="197" cy="198"/>
            </a:xfrm>
            <a:custGeom>
              <a:avLst/>
              <a:gdLst>
                <a:gd name="T0" fmla="*/ 1020 w 2557"/>
                <a:gd name="T1" fmla="*/ 195 h 2566"/>
                <a:gd name="T2" fmla="*/ 739 w 2557"/>
                <a:gd name="T3" fmla="*/ 303 h 2566"/>
                <a:gd name="T4" fmla="*/ 490 w 2557"/>
                <a:gd name="T5" fmla="*/ 491 h 2566"/>
                <a:gd name="T6" fmla="*/ 303 w 2557"/>
                <a:gd name="T7" fmla="*/ 741 h 2566"/>
                <a:gd name="T8" fmla="*/ 195 w 2557"/>
                <a:gd name="T9" fmla="*/ 1023 h 2566"/>
                <a:gd name="T10" fmla="*/ 164 w 2557"/>
                <a:gd name="T11" fmla="*/ 1320 h 2566"/>
                <a:gd name="T12" fmla="*/ 214 w 2557"/>
                <a:gd name="T13" fmla="*/ 1615 h 2566"/>
                <a:gd name="T14" fmla="*/ 342 w 2557"/>
                <a:gd name="T15" fmla="*/ 1890 h 2566"/>
                <a:gd name="T16" fmla="*/ 546 w 2557"/>
                <a:gd name="T17" fmla="*/ 2127 h 2566"/>
                <a:gd name="T18" fmla="*/ 792 w 2557"/>
                <a:gd name="T19" fmla="*/ 2290 h 2566"/>
                <a:gd name="T20" fmla="*/ 1066 w 2557"/>
                <a:gd name="T21" fmla="*/ 2381 h 2566"/>
                <a:gd name="T22" fmla="*/ 1350 w 2557"/>
                <a:gd name="T23" fmla="*/ 2399 h 2566"/>
                <a:gd name="T24" fmla="*/ 1631 w 2557"/>
                <a:gd name="T25" fmla="*/ 2344 h 2566"/>
                <a:gd name="T26" fmla="*/ 1892 w 2557"/>
                <a:gd name="T27" fmla="*/ 2217 h 2566"/>
                <a:gd name="T28" fmla="*/ 2122 w 2557"/>
                <a:gd name="T29" fmla="*/ 2016 h 2566"/>
                <a:gd name="T30" fmla="*/ 2289 w 2557"/>
                <a:gd name="T31" fmla="*/ 1756 h 2566"/>
                <a:gd name="T32" fmla="*/ 2378 w 2557"/>
                <a:gd name="T33" fmla="*/ 1469 h 2566"/>
                <a:gd name="T34" fmla="*/ 2388 w 2557"/>
                <a:gd name="T35" fmla="*/ 1171 h 2566"/>
                <a:gd name="T36" fmla="*/ 2319 w 2557"/>
                <a:gd name="T37" fmla="*/ 879 h 2566"/>
                <a:gd name="T38" fmla="*/ 2171 w 2557"/>
                <a:gd name="T39" fmla="*/ 612 h 2566"/>
                <a:gd name="T40" fmla="*/ 1948 w 2557"/>
                <a:gd name="T41" fmla="*/ 388 h 2566"/>
                <a:gd name="T42" fmla="*/ 1681 w 2557"/>
                <a:gd name="T43" fmla="*/ 239 h 2566"/>
                <a:gd name="T44" fmla="*/ 1390 w 2557"/>
                <a:gd name="T45" fmla="*/ 170 h 2566"/>
                <a:gd name="T46" fmla="*/ 1319 w 2557"/>
                <a:gd name="T47" fmla="*/ 0 h 2566"/>
                <a:gd name="T48" fmla="*/ 1629 w 2557"/>
                <a:gd name="T49" fmla="*/ 49 h 2566"/>
                <a:gd name="T50" fmla="*/ 1923 w 2557"/>
                <a:gd name="T51" fmla="*/ 173 h 2566"/>
                <a:gd name="T52" fmla="*/ 2184 w 2557"/>
                <a:gd name="T53" fmla="*/ 375 h 2566"/>
                <a:gd name="T54" fmla="*/ 2385 w 2557"/>
                <a:gd name="T55" fmla="*/ 637 h 2566"/>
                <a:gd name="T56" fmla="*/ 2509 w 2557"/>
                <a:gd name="T57" fmla="*/ 931 h 2566"/>
                <a:gd name="T58" fmla="*/ 2557 w 2557"/>
                <a:gd name="T59" fmla="*/ 1243 h 2566"/>
                <a:gd name="T60" fmla="*/ 2529 w 2557"/>
                <a:gd name="T61" fmla="*/ 1558 h 2566"/>
                <a:gd name="T62" fmla="*/ 2422 w 2557"/>
                <a:gd name="T63" fmla="*/ 1857 h 2566"/>
                <a:gd name="T64" fmla="*/ 2241 w 2557"/>
                <a:gd name="T65" fmla="*/ 2129 h 2566"/>
                <a:gd name="T66" fmla="*/ 1991 w 2557"/>
                <a:gd name="T67" fmla="*/ 2349 h 2566"/>
                <a:gd name="T68" fmla="*/ 1705 w 2557"/>
                <a:gd name="T69" fmla="*/ 2493 h 2566"/>
                <a:gd name="T70" fmla="*/ 1396 w 2557"/>
                <a:gd name="T71" fmla="*/ 2560 h 2566"/>
                <a:gd name="T72" fmla="*/ 1083 w 2557"/>
                <a:gd name="T73" fmla="*/ 2551 h 2566"/>
                <a:gd name="T74" fmla="*/ 779 w 2557"/>
                <a:gd name="T75" fmla="*/ 2464 h 2566"/>
                <a:gd name="T76" fmla="*/ 500 w 2557"/>
                <a:gd name="T77" fmla="*/ 2301 h 2566"/>
                <a:gd name="T78" fmla="*/ 264 w 2557"/>
                <a:gd name="T79" fmla="*/ 2064 h 2566"/>
                <a:gd name="T80" fmla="*/ 101 w 2557"/>
                <a:gd name="T81" fmla="*/ 1785 h 2566"/>
                <a:gd name="T82" fmla="*/ 15 w 2557"/>
                <a:gd name="T83" fmla="*/ 1479 h 2566"/>
                <a:gd name="T84" fmla="*/ 5 w 2557"/>
                <a:gd name="T85" fmla="*/ 1165 h 2566"/>
                <a:gd name="T86" fmla="*/ 73 w 2557"/>
                <a:gd name="T87" fmla="*/ 855 h 2566"/>
                <a:gd name="T88" fmla="*/ 216 w 2557"/>
                <a:gd name="T89" fmla="*/ 568 h 2566"/>
                <a:gd name="T90" fmla="*/ 436 w 2557"/>
                <a:gd name="T91" fmla="*/ 317 h 2566"/>
                <a:gd name="T92" fmla="*/ 706 w 2557"/>
                <a:gd name="T93" fmla="*/ 135 h 2566"/>
                <a:gd name="T94" fmla="*/ 1005 w 2557"/>
                <a:gd name="T95" fmla="*/ 29 h 2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57" h="2566">
                  <a:moveTo>
                    <a:pt x="1242" y="165"/>
                  </a:moveTo>
                  <a:lnTo>
                    <a:pt x="1167" y="170"/>
                  </a:lnTo>
                  <a:lnTo>
                    <a:pt x="1093" y="180"/>
                  </a:lnTo>
                  <a:lnTo>
                    <a:pt x="1020" y="195"/>
                  </a:lnTo>
                  <a:lnTo>
                    <a:pt x="947" y="215"/>
                  </a:lnTo>
                  <a:lnTo>
                    <a:pt x="877" y="239"/>
                  </a:lnTo>
                  <a:lnTo>
                    <a:pt x="807" y="268"/>
                  </a:lnTo>
                  <a:lnTo>
                    <a:pt x="739" y="303"/>
                  </a:lnTo>
                  <a:lnTo>
                    <a:pt x="673" y="343"/>
                  </a:lnTo>
                  <a:lnTo>
                    <a:pt x="609" y="388"/>
                  </a:lnTo>
                  <a:lnTo>
                    <a:pt x="548" y="437"/>
                  </a:lnTo>
                  <a:lnTo>
                    <a:pt x="490" y="491"/>
                  </a:lnTo>
                  <a:lnTo>
                    <a:pt x="436" y="550"/>
                  </a:lnTo>
                  <a:lnTo>
                    <a:pt x="386" y="612"/>
                  </a:lnTo>
                  <a:lnTo>
                    <a:pt x="342" y="675"/>
                  </a:lnTo>
                  <a:lnTo>
                    <a:pt x="303" y="741"/>
                  </a:lnTo>
                  <a:lnTo>
                    <a:pt x="268" y="809"/>
                  </a:lnTo>
                  <a:lnTo>
                    <a:pt x="239" y="879"/>
                  </a:lnTo>
                  <a:lnTo>
                    <a:pt x="214" y="950"/>
                  </a:lnTo>
                  <a:lnTo>
                    <a:pt x="195" y="1023"/>
                  </a:lnTo>
                  <a:lnTo>
                    <a:pt x="180" y="1096"/>
                  </a:lnTo>
                  <a:lnTo>
                    <a:pt x="169" y="1171"/>
                  </a:lnTo>
                  <a:lnTo>
                    <a:pt x="164" y="1245"/>
                  </a:lnTo>
                  <a:lnTo>
                    <a:pt x="164" y="1320"/>
                  </a:lnTo>
                  <a:lnTo>
                    <a:pt x="169" y="1395"/>
                  </a:lnTo>
                  <a:lnTo>
                    <a:pt x="180" y="1469"/>
                  </a:lnTo>
                  <a:lnTo>
                    <a:pt x="195" y="1543"/>
                  </a:lnTo>
                  <a:lnTo>
                    <a:pt x="214" y="1615"/>
                  </a:lnTo>
                  <a:lnTo>
                    <a:pt x="239" y="1686"/>
                  </a:lnTo>
                  <a:lnTo>
                    <a:pt x="268" y="1756"/>
                  </a:lnTo>
                  <a:lnTo>
                    <a:pt x="303" y="1825"/>
                  </a:lnTo>
                  <a:lnTo>
                    <a:pt x="342" y="1890"/>
                  </a:lnTo>
                  <a:lnTo>
                    <a:pt x="386" y="1954"/>
                  </a:lnTo>
                  <a:lnTo>
                    <a:pt x="436" y="2016"/>
                  </a:lnTo>
                  <a:lnTo>
                    <a:pt x="490" y="2074"/>
                  </a:lnTo>
                  <a:lnTo>
                    <a:pt x="546" y="2127"/>
                  </a:lnTo>
                  <a:lnTo>
                    <a:pt x="604" y="2174"/>
                  </a:lnTo>
                  <a:lnTo>
                    <a:pt x="665" y="2217"/>
                  </a:lnTo>
                  <a:lnTo>
                    <a:pt x="728" y="2255"/>
                  </a:lnTo>
                  <a:lnTo>
                    <a:pt x="792" y="2290"/>
                  </a:lnTo>
                  <a:lnTo>
                    <a:pt x="859" y="2320"/>
                  </a:lnTo>
                  <a:lnTo>
                    <a:pt x="927" y="2344"/>
                  </a:lnTo>
                  <a:lnTo>
                    <a:pt x="996" y="2365"/>
                  </a:lnTo>
                  <a:lnTo>
                    <a:pt x="1066" y="2381"/>
                  </a:lnTo>
                  <a:lnTo>
                    <a:pt x="1137" y="2392"/>
                  </a:lnTo>
                  <a:lnTo>
                    <a:pt x="1207" y="2399"/>
                  </a:lnTo>
                  <a:lnTo>
                    <a:pt x="1279" y="2401"/>
                  </a:lnTo>
                  <a:lnTo>
                    <a:pt x="1350" y="2399"/>
                  </a:lnTo>
                  <a:lnTo>
                    <a:pt x="1422" y="2392"/>
                  </a:lnTo>
                  <a:lnTo>
                    <a:pt x="1492" y="2381"/>
                  </a:lnTo>
                  <a:lnTo>
                    <a:pt x="1562" y="2365"/>
                  </a:lnTo>
                  <a:lnTo>
                    <a:pt x="1631" y="2344"/>
                  </a:lnTo>
                  <a:lnTo>
                    <a:pt x="1698" y="2320"/>
                  </a:lnTo>
                  <a:lnTo>
                    <a:pt x="1765" y="2290"/>
                  </a:lnTo>
                  <a:lnTo>
                    <a:pt x="1830" y="2255"/>
                  </a:lnTo>
                  <a:lnTo>
                    <a:pt x="1892" y="2217"/>
                  </a:lnTo>
                  <a:lnTo>
                    <a:pt x="1953" y="2174"/>
                  </a:lnTo>
                  <a:lnTo>
                    <a:pt x="2012" y="2127"/>
                  </a:lnTo>
                  <a:lnTo>
                    <a:pt x="2068" y="2074"/>
                  </a:lnTo>
                  <a:lnTo>
                    <a:pt x="2122" y="2016"/>
                  </a:lnTo>
                  <a:lnTo>
                    <a:pt x="2171" y="1954"/>
                  </a:lnTo>
                  <a:lnTo>
                    <a:pt x="2215" y="1890"/>
                  </a:lnTo>
                  <a:lnTo>
                    <a:pt x="2255" y="1825"/>
                  </a:lnTo>
                  <a:lnTo>
                    <a:pt x="2289" y="1756"/>
                  </a:lnTo>
                  <a:lnTo>
                    <a:pt x="2319" y="1686"/>
                  </a:lnTo>
                  <a:lnTo>
                    <a:pt x="2344" y="1615"/>
                  </a:lnTo>
                  <a:lnTo>
                    <a:pt x="2364" y="1543"/>
                  </a:lnTo>
                  <a:lnTo>
                    <a:pt x="2378" y="1469"/>
                  </a:lnTo>
                  <a:lnTo>
                    <a:pt x="2388" y="1395"/>
                  </a:lnTo>
                  <a:lnTo>
                    <a:pt x="2393" y="1320"/>
                  </a:lnTo>
                  <a:lnTo>
                    <a:pt x="2393" y="1245"/>
                  </a:lnTo>
                  <a:lnTo>
                    <a:pt x="2388" y="1171"/>
                  </a:lnTo>
                  <a:lnTo>
                    <a:pt x="2378" y="1096"/>
                  </a:lnTo>
                  <a:lnTo>
                    <a:pt x="2364" y="1023"/>
                  </a:lnTo>
                  <a:lnTo>
                    <a:pt x="2344" y="950"/>
                  </a:lnTo>
                  <a:lnTo>
                    <a:pt x="2319" y="879"/>
                  </a:lnTo>
                  <a:lnTo>
                    <a:pt x="2289" y="809"/>
                  </a:lnTo>
                  <a:lnTo>
                    <a:pt x="2255" y="741"/>
                  </a:lnTo>
                  <a:lnTo>
                    <a:pt x="2215" y="675"/>
                  </a:lnTo>
                  <a:lnTo>
                    <a:pt x="2171" y="612"/>
                  </a:lnTo>
                  <a:lnTo>
                    <a:pt x="2122" y="550"/>
                  </a:lnTo>
                  <a:lnTo>
                    <a:pt x="2068" y="491"/>
                  </a:lnTo>
                  <a:lnTo>
                    <a:pt x="2009" y="437"/>
                  </a:lnTo>
                  <a:lnTo>
                    <a:pt x="1948" y="388"/>
                  </a:lnTo>
                  <a:lnTo>
                    <a:pt x="1885" y="343"/>
                  </a:lnTo>
                  <a:lnTo>
                    <a:pt x="1818" y="303"/>
                  </a:lnTo>
                  <a:lnTo>
                    <a:pt x="1751" y="268"/>
                  </a:lnTo>
                  <a:lnTo>
                    <a:pt x="1681" y="239"/>
                  </a:lnTo>
                  <a:lnTo>
                    <a:pt x="1610" y="215"/>
                  </a:lnTo>
                  <a:lnTo>
                    <a:pt x="1537" y="195"/>
                  </a:lnTo>
                  <a:lnTo>
                    <a:pt x="1464" y="180"/>
                  </a:lnTo>
                  <a:lnTo>
                    <a:pt x="1390" y="170"/>
                  </a:lnTo>
                  <a:lnTo>
                    <a:pt x="1316" y="165"/>
                  </a:lnTo>
                  <a:lnTo>
                    <a:pt x="1242" y="165"/>
                  </a:lnTo>
                  <a:close/>
                  <a:moveTo>
                    <a:pt x="1240" y="0"/>
                  </a:moveTo>
                  <a:lnTo>
                    <a:pt x="1319" y="0"/>
                  </a:lnTo>
                  <a:lnTo>
                    <a:pt x="1396" y="6"/>
                  </a:lnTo>
                  <a:lnTo>
                    <a:pt x="1474" y="15"/>
                  </a:lnTo>
                  <a:lnTo>
                    <a:pt x="1552" y="29"/>
                  </a:lnTo>
                  <a:lnTo>
                    <a:pt x="1629" y="49"/>
                  </a:lnTo>
                  <a:lnTo>
                    <a:pt x="1705" y="72"/>
                  </a:lnTo>
                  <a:lnTo>
                    <a:pt x="1778" y="102"/>
                  </a:lnTo>
                  <a:lnTo>
                    <a:pt x="1852" y="135"/>
                  </a:lnTo>
                  <a:lnTo>
                    <a:pt x="1923" y="173"/>
                  </a:lnTo>
                  <a:lnTo>
                    <a:pt x="1991" y="217"/>
                  </a:lnTo>
                  <a:lnTo>
                    <a:pt x="2058" y="264"/>
                  </a:lnTo>
                  <a:lnTo>
                    <a:pt x="2123" y="317"/>
                  </a:lnTo>
                  <a:lnTo>
                    <a:pt x="2184" y="375"/>
                  </a:lnTo>
                  <a:lnTo>
                    <a:pt x="2241" y="436"/>
                  </a:lnTo>
                  <a:lnTo>
                    <a:pt x="2294" y="501"/>
                  </a:lnTo>
                  <a:lnTo>
                    <a:pt x="2341" y="568"/>
                  </a:lnTo>
                  <a:lnTo>
                    <a:pt x="2385" y="637"/>
                  </a:lnTo>
                  <a:lnTo>
                    <a:pt x="2422" y="708"/>
                  </a:lnTo>
                  <a:lnTo>
                    <a:pt x="2456" y="782"/>
                  </a:lnTo>
                  <a:lnTo>
                    <a:pt x="2486" y="855"/>
                  </a:lnTo>
                  <a:lnTo>
                    <a:pt x="2509" y="931"/>
                  </a:lnTo>
                  <a:lnTo>
                    <a:pt x="2529" y="1009"/>
                  </a:lnTo>
                  <a:lnTo>
                    <a:pt x="2542" y="1087"/>
                  </a:lnTo>
                  <a:lnTo>
                    <a:pt x="2552" y="1165"/>
                  </a:lnTo>
                  <a:lnTo>
                    <a:pt x="2557" y="1243"/>
                  </a:lnTo>
                  <a:lnTo>
                    <a:pt x="2557" y="1322"/>
                  </a:lnTo>
                  <a:lnTo>
                    <a:pt x="2552" y="1401"/>
                  </a:lnTo>
                  <a:lnTo>
                    <a:pt x="2542" y="1479"/>
                  </a:lnTo>
                  <a:lnTo>
                    <a:pt x="2529" y="1558"/>
                  </a:lnTo>
                  <a:lnTo>
                    <a:pt x="2509" y="1635"/>
                  </a:lnTo>
                  <a:lnTo>
                    <a:pt x="2486" y="1710"/>
                  </a:lnTo>
                  <a:lnTo>
                    <a:pt x="2456" y="1785"/>
                  </a:lnTo>
                  <a:lnTo>
                    <a:pt x="2422" y="1857"/>
                  </a:lnTo>
                  <a:lnTo>
                    <a:pt x="2385" y="1929"/>
                  </a:lnTo>
                  <a:lnTo>
                    <a:pt x="2341" y="1998"/>
                  </a:lnTo>
                  <a:lnTo>
                    <a:pt x="2294" y="2064"/>
                  </a:lnTo>
                  <a:lnTo>
                    <a:pt x="2241" y="2129"/>
                  </a:lnTo>
                  <a:lnTo>
                    <a:pt x="2184" y="2191"/>
                  </a:lnTo>
                  <a:lnTo>
                    <a:pt x="2123" y="2248"/>
                  </a:lnTo>
                  <a:lnTo>
                    <a:pt x="2058" y="2301"/>
                  </a:lnTo>
                  <a:lnTo>
                    <a:pt x="1991" y="2349"/>
                  </a:lnTo>
                  <a:lnTo>
                    <a:pt x="1923" y="2393"/>
                  </a:lnTo>
                  <a:lnTo>
                    <a:pt x="1852" y="2431"/>
                  </a:lnTo>
                  <a:lnTo>
                    <a:pt x="1778" y="2464"/>
                  </a:lnTo>
                  <a:lnTo>
                    <a:pt x="1705" y="2493"/>
                  </a:lnTo>
                  <a:lnTo>
                    <a:pt x="1629" y="2517"/>
                  </a:lnTo>
                  <a:lnTo>
                    <a:pt x="1552" y="2536"/>
                  </a:lnTo>
                  <a:lnTo>
                    <a:pt x="1474" y="2551"/>
                  </a:lnTo>
                  <a:lnTo>
                    <a:pt x="1396" y="2560"/>
                  </a:lnTo>
                  <a:lnTo>
                    <a:pt x="1319" y="2566"/>
                  </a:lnTo>
                  <a:lnTo>
                    <a:pt x="1240" y="2566"/>
                  </a:lnTo>
                  <a:lnTo>
                    <a:pt x="1161" y="2560"/>
                  </a:lnTo>
                  <a:lnTo>
                    <a:pt x="1083" y="2551"/>
                  </a:lnTo>
                  <a:lnTo>
                    <a:pt x="1005" y="2536"/>
                  </a:lnTo>
                  <a:lnTo>
                    <a:pt x="928" y="2517"/>
                  </a:lnTo>
                  <a:lnTo>
                    <a:pt x="853" y="2493"/>
                  </a:lnTo>
                  <a:lnTo>
                    <a:pt x="779" y="2464"/>
                  </a:lnTo>
                  <a:lnTo>
                    <a:pt x="706" y="2431"/>
                  </a:lnTo>
                  <a:lnTo>
                    <a:pt x="635" y="2393"/>
                  </a:lnTo>
                  <a:lnTo>
                    <a:pt x="566" y="2349"/>
                  </a:lnTo>
                  <a:lnTo>
                    <a:pt x="500" y="2301"/>
                  </a:lnTo>
                  <a:lnTo>
                    <a:pt x="436" y="2248"/>
                  </a:lnTo>
                  <a:lnTo>
                    <a:pt x="374" y="2191"/>
                  </a:lnTo>
                  <a:lnTo>
                    <a:pt x="317" y="2129"/>
                  </a:lnTo>
                  <a:lnTo>
                    <a:pt x="264" y="2064"/>
                  </a:lnTo>
                  <a:lnTo>
                    <a:pt x="216" y="1998"/>
                  </a:lnTo>
                  <a:lnTo>
                    <a:pt x="173" y="1929"/>
                  </a:lnTo>
                  <a:lnTo>
                    <a:pt x="135" y="1857"/>
                  </a:lnTo>
                  <a:lnTo>
                    <a:pt x="101" y="1785"/>
                  </a:lnTo>
                  <a:lnTo>
                    <a:pt x="73" y="1710"/>
                  </a:lnTo>
                  <a:lnTo>
                    <a:pt x="48" y="1635"/>
                  </a:lnTo>
                  <a:lnTo>
                    <a:pt x="29" y="1558"/>
                  </a:lnTo>
                  <a:lnTo>
                    <a:pt x="15" y="1479"/>
                  </a:lnTo>
                  <a:lnTo>
                    <a:pt x="5" y="1401"/>
                  </a:lnTo>
                  <a:lnTo>
                    <a:pt x="0" y="1322"/>
                  </a:lnTo>
                  <a:lnTo>
                    <a:pt x="0" y="1243"/>
                  </a:lnTo>
                  <a:lnTo>
                    <a:pt x="5" y="1165"/>
                  </a:lnTo>
                  <a:lnTo>
                    <a:pt x="15" y="1087"/>
                  </a:lnTo>
                  <a:lnTo>
                    <a:pt x="29" y="1009"/>
                  </a:lnTo>
                  <a:lnTo>
                    <a:pt x="48" y="931"/>
                  </a:lnTo>
                  <a:lnTo>
                    <a:pt x="73" y="855"/>
                  </a:lnTo>
                  <a:lnTo>
                    <a:pt x="101" y="782"/>
                  </a:lnTo>
                  <a:lnTo>
                    <a:pt x="135" y="708"/>
                  </a:lnTo>
                  <a:lnTo>
                    <a:pt x="173" y="637"/>
                  </a:lnTo>
                  <a:lnTo>
                    <a:pt x="216" y="568"/>
                  </a:lnTo>
                  <a:lnTo>
                    <a:pt x="264" y="501"/>
                  </a:lnTo>
                  <a:lnTo>
                    <a:pt x="317" y="436"/>
                  </a:lnTo>
                  <a:lnTo>
                    <a:pt x="374" y="375"/>
                  </a:lnTo>
                  <a:lnTo>
                    <a:pt x="436" y="317"/>
                  </a:lnTo>
                  <a:lnTo>
                    <a:pt x="500" y="264"/>
                  </a:lnTo>
                  <a:lnTo>
                    <a:pt x="566" y="217"/>
                  </a:lnTo>
                  <a:lnTo>
                    <a:pt x="635" y="173"/>
                  </a:lnTo>
                  <a:lnTo>
                    <a:pt x="706" y="135"/>
                  </a:lnTo>
                  <a:lnTo>
                    <a:pt x="779" y="102"/>
                  </a:lnTo>
                  <a:lnTo>
                    <a:pt x="853" y="72"/>
                  </a:lnTo>
                  <a:lnTo>
                    <a:pt x="928" y="49"/>
                  </a:lnTo>
                  <a:lnTo>
                    <a:pt x="1005" y="29"/>
                  </a:lnTo>
                  <a:lnTo>
                    <a:pt x="1083" y="15"/>
                  </a:lnTo>
                  <a:lnTo>
                    <a:pt x="1161" y="6"/>
                  </a:lnTo>
                  <a:lnTo>
                    <a:pt x="1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3197" y="1983"/>
              <a:ext cx="105" cy="105"/>
            </a:xfrm>
            <a:custGeom>
              <a:avLst/>
              <a:gdLst>
                <a:gd name="T0" fmla="*/ 375 w 1361"/>
                <a:gd name="T1" fmla="*/ 0 h 1365"/>
                <a:gd name="T2" fmla="*/ 376 w 1361"/>
                <a:gd name="T3" fmla="*/ 1 h 1365"/>
                <a:gd name="T4" fmla="*/ 1336 w 1361"/>
                <a:gd name="T5" fmla="*/ 965 h 1365"/>
                <a:gd name="T6" fmla="*/ 1348 w 1361"/>
                <a:gd name="T7" fmla="*/ 980 h 1365"/>
                <a:gd name="T8" fmla="*/ 1356 w 1361"/>
                <a:gd name="T9" fmla="*/ 998 h 1365"/>
                <a:gd name="T10" fmla="*/ 1361 w 1361"/>
                <a:gd name="T11" fmla="*/ 1016 h 1365"/>
                <a:gd name="T12" fmla="*/ 1361 w 1361"/>
                <a:gd name="T13" fmla="*/ 1035 h 1365"/>
                <a:gd name="T14" fmla="*/ 1356 w 1361"/>
                <a:gd name="T15" fmla="*/ 1053 h 1365"/>
                <a:gd name="T16" fmla="*/ 1348 w 1361"/>
                <a:gd name="T17" fmla="*/ 1071 h 1365"/>
                <a:gd name="T18" fmla="*/ 1336 w 1361"/>
                <a:gd name="T19" fmla="*/ 1085 h 1365"/>
                <a:gd name="T20" fmla="*/ 1083 w 1361"/>
                <a:gd name="T21" fmla="*/ 1340 h 1365"/>
                <a:gd name="T22" fmla="*/ 1069 w 1361"/>
                <a:gd name="T23" fmla="*/ 1351 h 1365"/>
                <a:gd name="T24" fmla="*/ 1054 w 1361"/>
                <a:gd name="T25" fmla="*/ 1359 h 1365"/>
                <a:gd name="T26" fmla="*/ 1039 w 1361"/>
                <a:gd name="T27" fmla="*/ 1364 h 1365"/>
                <a:gd name="T28" fmla="*/ 1022 w 1361"/>
                <a:gd name="T29" fmla="*/ 1365 h 1365"/>
                <a:gd name="T30" fmla="*/ 1000 w 1361"/>
                <a:gd name="T31" fmla="*/ 1362 h 1365"/>
                <a:gd name="T32" fmla="*/ 980 w 1361"/>
                <a:gd name="T33" fmla="*/ 1354 h 1365"/>
                <a:gd name="T34" fmla="*/ 962 w 1361"/>
                <a:gd name="T35" fmla="*/ 1340 h 1365"/>
                <a:gd name="T36" fmla="*/ 1 w 1361"/>
                <a:gd name="T37" fmla="*/ 377 h 1365"/>
                <a:gd name="T38" fmla="*/ 0 w 1361"/>
                <a:gd name="T39" fmla="*/ 375 h 1365"/>
                <a:gd name="T40" fmla="*/ 71 w 1361"/>
                <a:gd name="T41" fmla="*/ 323 h 1365"/>
                <a:gd name="T42" fmla="*/ 139 w 1361"/>
                <a:gd name="T43" fmla="*/ 266 h 1365"/>
                <a:gd name="T44" fmla="*/ 204 w 1361"/>
                <a:gd name="T45" fmla="*/ 205 h 1365"/>
                <a:gd name="T46" fmla="*/ 266 w 1361"/>
                <a:gd name="T47" fmla="*/ 139 h 1365"/>
                <a:gd name="T48" fmla="*/ 322 w 1361"/>
                <a:gd name="T49" fmla="*/ 71 h 1365"/>
                <a:gd name="T50" fmla="*/ 375 w 1361"/>
                <a:gd name="T51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1" h="1365">
                  <a:moveTo>
                    <a:pt x="375" y="0"/>
                  </a:moveTo>
                  <a:lnTo>
                    <a:pt x="376" y="1"/>
                  </a:lnTo>
                  <a:lnTo>
                    <a:pt x="1336" y="965"/>
                  </a:lnTo>
                  <a:lnTo>
                    <a:pt x="1348" y="980"/>
                  </a:lnTo>
                  <a:lnTo>
                    <a:pt x="1356" y="998"/>
                  </a:lnTo>
                  <a:lnTo>
                    <a:pt x="1361" y="1016"/>
                  </a:lnTo>
                  <a:lnTo>
                    <a:pt x="1361" y="1035"/>
                  </a:lnTo>
                  <a:lnTo>
                    <a:pt x="1356" y="1053"/>
                  </a:lnTo>
                  <a:lnTo>
                    <a:pt x="1348" y="1071"/>
                  </a:lnTo>
                  <a:lnTo>
                    <a:pt x="1336" y="1085"/>
                  </a:lnTo>
                  <a:lnTo>
                    <a:pt x="1083" y="1340"/>
                  </a:lnTo>
                  <a:lnTo>
                    <a:pt x="1069" y="1351"/>
                  </a:lnTo>
                  <a:lnTo>
                    <a:pt x="1054" y="1359"/>
                  </a:lnTo>
                  <a:lnTo>
                    <a:pt x="1039" y="1364"/>
                  </a:lnTo>
                  <a:lnTo>
                    <a:pt x="1022" y="1365"/>
                  </a:lnTo>
                  <a:lnTo>
                    <a:pt x="1000" y="1362"/>
                  </a:lnTo>
                  <a:lnTo>
                    <a:pt x="980" y="1354"/>
                  </a:lnTo>
                  <a:lnTo>
                    <a:pt x="962" y="1340"/>
                  </a:lnTo>
                  <a:lnTo>
                    <a:pt x="1" y="377"/>
                  </a:lnTo>
                  <a:lnTo>
                    <a:pt x="0" y="375"/>
                  </a:lnTo>
                  <a:lnTo>
                    <a:pt x="71" y="323"/>
                  </a:lnTo>
                  <a:lnTo>
                    <a:pt x="139" y="266"/>
                  </a:lnTo>
                  <a:lnTo>
                    <a:pt x="204" y="205"/>
                  </a:lnTo>
                  <a:lnTo>
                    <a:pt x="266" y="139"/>
                  </a:lnTo>
                  <a:lnTo>
                    <a:pt x="322" y="71"/>
                  </a:lnTo>
                  <a:lnTo>
                    <a:pt x="3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3096" y="1942"/>
              <a:ext cx="76" cy="52"/>
            </a:xfrm>
            <a:custGeom>
              <a:avLst/>
              <a:gdLst>
                <a:gd name="T0" fmla="*/ 205 w 988"/>
                <a:gd name="T1" fmla="*/ 0 h 679"/>
                <a:gd name="T2" fmla="*/ 455 w 988"/>
                <a:gd name="T3" fmla="*/ 136 h 679"/>
                <a:gd name="T4" fmla="*/ 474 w 988"/>
                <a:gd name="T5" fmla="*/ 144 h 679"/>
                <a:gd name="T6" fmla="*/ 494 w 988"/>
                <a:gd name="T7" fmla="*/ 146 h 679"/>
                <a:gd name="T8" fmla="*/ 514 w 988"/>
                <a:gd name="T9" fmla="*/ 144 h 679"/>
                <a:gd name="T10" fmla="*/ 533 w 988"/>
                <a:gd name="T11" fmla="*/ 136 h 679"/>
                <a:gd name="T12" fmla="*/ 782 w 988"/>
                <a:gd name="T13" fmla="*/ 0 h 679"/>
                <a:gd name="T14" fmla="*/ 850 w 988"/>
                <a:gd name="T15" fmla="*/ 21 h 679"/>
                <a:gd name="T16" fmla="*/ 880 w 988"/>
                <a:gd name="T17" fmla="*/ 34 h 679"/>
                <a:gd name="T18" fmla="*/ 906 w 988"/>
                <a:gd name="T19" fmla="*/ 51 h 679"/>
                <a:gd name="T20" fmla="*/ 930 w 988"/>
                <a:gd name="T21" fmla="*/ 71 h 679"/>
                <a:gd name="T22" fmla="*/ 950 w 988"/>
                <a:gd name="T23" fmla="*/ 95 h 679"/>
                <a:gd name="T24" fmla="*/ 966 w 988"/>
                <a:gd name="T25" fmla="*/ 121 h 679"/>
                <a:gd name="T26" fmla="*/ 978 w 988"/>
                <a:gd name="T27" fmla="*/ 150 h 679"/>
                <a:gd name="T28" fmla="*/ 985 w 988"/>
                <a:gd name="T29" fmla="*/ 182 h 679"/>
                <a:gd name="T30" fmla="*/ 988 w 988"/>
                <a:gd name="T31" fmla="*/ 213 h 679"/>
                <a:gd name="T32" fmla="*/ 988 w 988"/>
                <a:gd name="T33" fmla="*/ 543 h 679"/>
                <a:gd name="T34" fmla="*/ 925 w 988"/>
                <a:gd name="T35" fmla="*/ 578 h 679"/>
                <a:gd name="T36" fmla="*/ 859 w 988"/>
                <a:gd name="T37" fmla="*/ 608 h 679"/>
                <a:gd name="T38" fmla="*/ 790 w 988"/>
                <a:gd name="T39" fmla="*/ 632 h 679"/>
                <a:gd name="T40" fmla="*/ 720 w 988"/>
                <a:gd name="T41" fmla="*/ 653 h 679"/>
                <a:gd name="T42" fmla="*/ 646 w 988"/>
                <a:gd name="T43" fmla="*/ 667 h 679"/>
                <a:gd name="T44" fmla="*/ 571 w 988"/>
                <a:gd name="T45" fmla="*/ 676 h 679"/>
                <a:gd name="T46" fmla="*/ 496 w 988"/>
                <a:gd name="T47" fmla="*/ 679 h 679"/>
                <a:gd name="T48" fmla="*/ 419 w 988"/>
                <a:gd name="T49" fmla="*/ 676 h 679"/>
                <a:gd name="T50" fmla="*/ 343 w 988"/>
                <a:gd name="T51" fmla="*/ 667 h 679"/>
                <a:gd name="T52" fmla="*/ 269 w 988"/>
                <a:gd name="T53" fmla="*/ 653 h 679"/>
                <a:gd name="T54" fmla="*/ 199 w 988"/>
                <a:gd name="T55" fmla="*/ 632 h 679"/>
                <a:gd name="T56" fmla="*/ 129 w 988"/>
                <a:gd name="T57" fmla="*/ 607 h 679"/>
                <a:gd name="T58" fmla="*/ 63 w 988"/>
                <a:gd name="T59" fmla="*/ 577 h 679"/>
                <a:gd name="T60" fmla="*/ 0 w 988"/>
                <a:gd name="T61" fmla="*/ 542 h 679"/>
                <a:gd name="T62" fmla="*/ 0 w 988"/>
                <a:gd name="T63" fmla="*/ 213 h 679"/>
                <a:gd name="T64" fmla="*/ 2 w 988"/>
                <a:gd name="T65" fmla="*/ 182 h 679"/>
                <a:gd name="T66" fmla="*/ 10 w 988"/>
                <a:gd name="T67" fmla="*/ 150 h 679"/>
                <a:gd name="T68" fmla="*/ 21 w 988"/>
                <a:gd name="T69" fmla="*/ 121 h 679"/>
                <a:gd name="T70" fmla="*/ 38 w 988"/>
                <a:gd name="T71" fmla="*/ 95 h 679"/>
                <a:gd name="T72" fmla="*/ 58 w 988"/>
                <a:gd name="T73" fmla="*/ 71 h 679"/>
                <a:gd name="T74" fmla="*/ 81 w 988"/>
                <a:gd name="T75" fmla="*/ 51 h 679"/>
                <a:gd name="T76" fmla="*/ 107 w 988"/>
                <a:gd name="T77" fmla="*/ 34 h 679"/>
                <a:gd name="T78" fmla="*/ 138 w 988"/>
                <a:gd name="T79" fmla="*/ 21 h 679"/>
                <a:gd name="T80" fmla="*/ 205 w 988"/>
                <a:gd name="T81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8" h="679">
                  <a:moveTo>
                    <a:pt x="205" y="0"/>
                  </a:moveTo>
                  <a:lnTo>
                    <a:pt x="455" y="136"/>
                  </a:lnTo>
                  <a:lnTo>
                    <a:pt x="474" y="144"/>
                  </a:lnTo>
                  <a:lnTo>
                    <a:pt x="494" y="146"/>
                  </a:lnTo>
                  <a:lnTo>
                    <a:pt x="514" y="144"/>
                  </a:lnTo>
                  <a:lnTo>
                    <a:pt x="533" y="136"/>
                  </a:lnTo>
                  <a:lnTo>
                    <a:pt x="782" y="0"/>
                  </a:lnTo>
                  <a:lnTo>
                    <a:pt x="850" y="21"/>
                  </a:lnTo>
                  <a:lnTo>
                    <a:pt x="880" y="34"/>
                  </a:lnTo>
                  <a:lnTo>
                    <a:pt x="906" y="51"/>
                  </a:lnTo>
                  <a:lnTo>
                    <a:pt x="930" y="71"/>
                  </a:lnTo>
                  <a:lnTo>
                    <a:pt x="950" y="95"/>
                  </a:lnTo>
                  <a:lnTo>
                    <a:pt x="966" y="121"/>
                  </a:lnTo>
                  <a:lnTo>
                    <a:pt x="978" y="150"/>
                  </a:lnTo>
                  <a:lnTo>
                    <a:pt x="985" y="182"/>
                  </a:lnTo>
                  <a:lnTo>
                    <a:pt x="988" y="213"/>
                  </a:lnTo>
                  <a:lnTo>
                    <a:pt x="988" y="543"/>
                  </a:lnTo>
                  <a:lnTo>
                    <a:pt x="925" y="578"/>
                  </a:lnTo>
                  <a:lnTo>
                    <a:pt x="859" y="608"/>
                  </a:lnTo>
                  <a:lnTo>
                    <a:pt x="790" y="632"/>
                  </a:lnTo>
                  <a:lnTo>
                    <a:pt x="720" y="653"/>
                  </a:lnTo>
                  <a:lnTo>
                    <a:pt x="646" y="667"/>
                  </a:lnTo>
                  <a:lnTo>
                    <a:pt x="571" y="676"/>
                  </a:lnTo>
                  <a:lnTo>
                    <a:pt x="496" y="679"/>
                  </a:lnTo>
                  <a:lnTo>
                    <a:pt x="419" y="676"/>
                  </a:lnTo>
                  <a:lnTo>
                    <a:pt x="343" y="667"/>
                  </a:lnTo>
                  <a:lnTo>
                    <a:pt x="269" y="653"/>
                  </a:lnTo>
                  <a:lnTo>
                    <a:pt x="199" y="632"/>
                  </a:lnTo>
                  <a:lnTo>
                    <a:pt x="129" y="607"/>
                  </a:lnTo>
                  <a:lnTo>
                    <a:pt x="63" y="577"/>
                  </a:lnTo>
                  <a:lnTo>
                    <a:pt x="0" y="542"/>
                  </a:lnTo>
                  <a:lnTo>
                    <a:pt x="0" y="213"/>
                  </a:lnTo>
                  <a:lnTo>
                    <a:pt x="2" y="182"/>
                  </a:lnTo>
                  <a:lnTo>
                    <a:pt x="10" y="150"/>
                  </a:lnTo>
                  <a:lnTo>
                    <a:pt x="21" y="121"/>
                  </a:lnTo>
                  <a:lnTo>
                    <a:pt x="38" y="95"/>
                  </a:lnTo>
                  <a:lnTo>
                    <a:pt x="58" y="71"/>
                  </a:lnTo>
                  <a:lnTo>
                    <a:pt x="81" y="51"/>
                  </a:lnTo>
                  <a:lnTo>
                    <a:pt x="107" y="34"/>
                  </a:lnTo>
                  <a:lnTo>
                    <a:pt x="138" y="21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3118" y="1877"/>
              <a:ext cx="32" cy="32"/>
            </a:xfrm>
            <a:custGeom>
              <a:avLst/>
              <a:gdLst>
                <a:gd name="T0" fmla="*/ 207 w 413"/>
                <a:gd name="T1" fmla="*/ 0 h 414"/>
                <a:gd name="T2" fmla="*/ 240 w 413"/>
                <a:gd name="T3" fmla="*/ 3 h 414"/>
                <a:gd name="T4" fmla="*/ 272 w 413"/>
                <a:gd name="T5" fmla="*/ 10 h 414"/>
                <a:gd name="T6" fmla="*/ 301 w 413"/>
                <a:gd name="T7" fmla="*/ 23 h 414"/>
                <a:gd name="T8" fmla="*/ 329 w 413"/>
                <a:gd name="T9" fmla="*/ 40 h 414"/>
                <a:gd name="T10" fmla="*/ 353 w 413"/>
                <a:gd name="T11" fmla="*/ 61 h 414"/>
                <a:gd name="T12" fmla="*/ 373 w 413"/>
                <a:gd name="T13" fmla="*/ 84 h 414"/>
                <a:gd name="T14" fmla="*/ 390 w 413"/>
                <a:gd name="T15" fmla="*/ 112 h 414"/>
                <a:gd name="T16" fmla="*/ 402 w 413"/>
                <a:gd name="T17" fmla="*/ 141 h 414"/>
                <a:gd name="T18" fmla="*/ 411 w 413"/>
                <a:gd name="T19" fmla="*/ 173 h 414"/>
                <a:gd name="T20" fmla="*/ 413 w 413"/>
                <a:gd name="T21" fmla="*/ 207 h 414"/>
                <a:gd name="T22" fmla="*/ 411 w 413"/>
                <a:gd name="T23" fmla="*/ 240 h 414"/>
                <a:gd name="T24" fmla="*/ 402 w 413"/>
                <a:gd name="T25" fmla="*/ 272 h 414"/>
                <a:gd name="T26" fmla="*/ 390 w 413"/>
                <a:gd name="T27" fmla="*/ 302 h 414"/>
                <a:gd name="T28" fmla="*/ 373 w 413"/>
                <a:gd name="T29" fmla="*/ 329 h 414"/>
                <a:gd name="T30" fmla="*/ 353 w 413"/>
                <a:gd name="T31" fmla="*/ 353 h 414"/>
                <a:gd name="T32" fmla="*/ 329 w 413"/>
                <a:gd name="T33" fmla="*/ 373 h 414"/>
                <a:gd name="T34" fmla="*/ 301 w 413"/>
                <a:gd name="T35" fmla="*/ 390 h 414"/>
                <a:gd name="T36" fmla="*/ 272 w 413"/>
                <a:gd name="T37" fmla="*/ 403 h 414"/>
                <a:gd name="T38" fmla="*/ 240 w 413"/>
                <a:gd name="T39" fmla="*/ 411 h 414"/>
                <a:gd name="T40" fmla="*/ 207 w 413"/>
                <a:gd name="T41" fmla="*/ 414 h 414"/>
                <a:gd name="T42" fmla="*/ 173 w 413"/>
                <a:gd name="T43" fmla="*/ 411 h 414"/>
                <a:gd name="T44" fmla="*/ 141 w 413"/>
                <a:gd name="T45" fmla="*/ 403 h 414"/>
                <a:gd name="T46" fmla="*/ 112 w 413"/>
                <a:gd name="T47" fmla="*/ 390 h 414"/>
                <a:gd name="T48" fmla="*/ 85 w 413"/>
                <a:gd name="T49" fmla="*/ 373 h 414"/>
                <a:gd name="T50" fmla="*/ 61 w 413"/>
                <a:gd name="T51" fmla="*/ 353 h 414"/>
                <a:gd name="T52" fmla="*/ 40 w 413"/>
                <a:gd name="T53" fmla="*/ 329 h 414"/>
                <a:gd name="T54" fmla="*/ 23 w 413"/>
                <a:gd name="T55" fmla="*/ 302 h 414"/>
                <a:gd name="T56" fmla="*/ 11 w 413"/>
                <a:gd name="T57" fmla="*/ 272 h 414"/>
                <a:gd name="T58" fmla="*/ 3 w 413"/>
                <a:gd name="T59" fmla="*/ 240 h 414"/>
                <a:gd name="T60" fmla="*/ 0 w 413"/>
                <a:gd name="T61" fmla="*/ 207 h 414"/>
                <a:gd name="T62" fmla="*/ 3 w 413"/>
                <a:gd name="T63" fmla="*/ 173 h 414"/>
                <a:gd name="T64" fmla="*/ 11 w 413"/>
                <a:gd name="T65" fmla="*/ 141 h 414"/>
                <a:gd name="T66" fmla="*/ 23 w 413"/>
                <a:gd name="T67" fmla="*/ 112 h 414"/>
                <a:gd name="T68" fmla="*/ 40 w 413"/>
                <a:gd name="T69" fmla="*/ 84 h 414"/>
                <a:gd name="T70" fmla="*/ 61 w 413"/>
                <a:gd name="T71" fmla="*/ 61 h 414"/>
                <a:gd name="T72" fmla="*/ 85 w 413"/>
                <a:gd name="T73" fmla="*/ 40 h 414"/>
                <a:gd name="T74" fmla="*/ 112 w 413"/>
                <a:gd name="T75" fmla="*/ 23 h 414"/>
                <a:gd name="T76" fmla="*/ 141 w 413"/>
                <a:gd name="T77" fmla="*/ 10 h 414"/>
                <a:gd name="T78" fmla="*/ 173 w 413"/>
                <a:gd name="T79" fmla="*/ 3 h 414"/>
                <a:gd name="T80" fmla="*/ 207 w 413"/>
                <a:gd name="T81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3" h="414">
                  <a:moveTo>
                    <a:pt x="207" y="0"/>
                  </a:moveTo>
                  <a:lnTo>
                    <a:pt x="240" y="3"/>
                  </a:lnTo>
                  <a:lnTo>
                    <a:pt x="272" y="10"/>
                  </a:lnTo>
                  <a:lnTo>
                    <a:pt x="301" y="23"/>
                  </a:lnTo>
                  <a:lnTo>
                    <a:pt x="329" y="40"/>
                  </a:lnTo>
                  <a:lnTo>
                    <a:pt x="353" y="61"/>
                  </a:lnTo>
                  <a:lnTo>
                    <a:pt x="373" y="84"/>
                  </a:lnTo>
                  <a:lnTo>
                    <a:pt x="390" y="112"/>
                  </a:lnTo>
                  <a:lnTo>
                    <a:pt x="402" y="141"/>
                  </a:lnTo>
                  <a:lnTo>
                    <a:pt x="411" y="173"/>
                  </a:lnTo>
                  <a:lnTo>
                    <a:pt x="413" y="207"/>
                  </a:lnTo>
                  <a:lnTo>
                    <a:pt x="411" y="240"/>
                  </a:lnTo>
                  <a:lnTo>
                    <a:pt x="402" y="272"/>
                  </a:lnTo>
                  <a:lnTo>
                    <a:pt x="390" y="302"/>
                  </a:lnTo>
                  <a:lnTo>
                    <a:pt x="373" y="329"/>
                  </a:lnTo>
                  <a:lnTo>
                    <a:pt x="353" y="353"/>
                  </a:lnTo>
                  <a:lnTo>
                    <a:pt x="329" y="373"/>
                  </a:lnTo>
                  <a:lnTo>
                    <a:pt x="301" y="390"/>
                  </a:lnTo>
                  <a:lnTo>
                    <a:pt x="272" y="403"/>
                  </a:lnTo>
                  <a:lnTo>
                    <a:pt x="240" y="411"/>
                  </a:lnTo>
                  <a:lnTo>
                    <a:pt x="207" y="414"/>
                  </a:lnTo>
                  <a:lnTo>
                    <a:pt x="173" y="411"/>
                  </a:lnTo>
                  <a:lnTo>
                    <a:pt x="141" y="403"/>
                  </a:lnTo>
                  <a:lnTo>
                    <a:pt x="112" y="390"/>
                  </a:lnTo>
                  <a:lnTo>
                    <a:pt x="85" y="373"/>
                  </a:lnTo>
                  <a:lnTo>
                    <a:pt x="61" y="353"/>
                  </a:lnTo>
                  <a:lnTo>
                    <a:pt x="40" y="329"/>
                  </a:lnTo>
                  <a:lnTo>
                    <a:pt x="23" y="302"/>
                  </a:lnTo>
                  <a:lnTo>
                    <a:pt x="11" y="272"/>
                  </a:lnTo>
                  <a:lnTo>
                    <a:pt x="3" y="240"/>
                  </a:lnTo>
                  <a:lnTo>
                    <a:pt x="0" y="207"/>
                  </a:lnTo>
                  <a:lnTo>
                    <a:pt x="3" y="173"/>
                  </a:lnTo>
                  <a:lnTo>
                    <a:pt x="11" y="141"/>
                  </a:lnTo>
                  <a:lnTo>
                    <a:pt x="23" y="112"/>
                  </a:lnTo>
                  <a:lnTo>
                    <a:pt x="40" y="84"/>
                  </a:lnTo>
                  <a:lnTo>
                    <a:pt x="61" y="61"/>
                  </a:lnTo>
                  <a:lnTo>
                    <a:pt x="85" y="40"/>
                  </a:lnTo>
                  <a:lnTo>
                    <a:pt x="112" y="23"/>
                  </a:lnTo>
                  <a:lnTo>
                    <a:pt x="141" y="10"/>
                  </a:lnTo>
                  <a:lnTo>
                    <a:pt x="173" y="3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8" name="Freeform 90"/>
            <p:cNvSpPr>
              <a:spLocks noEditPoints="1"/>
            </p:cNvSpPr>
            <p:nvPr/>
          </p:nvSpPr>
          <p:spPr bwMode="auto">
            <a:xfrm>
              <a:off x="3060" y="1846"/>
              <a:ext cx="149" cy="128"/>
            </a:xfrm>
            <a:custGeom>
              <a:avLst/>
              <a:gdLst>
                <a:gd name="T0" fmla="*/ 870 w 1926"/>
                <a:gd name="T1" fmla="*/ 262 h 1673"/>
                <a:gd name="T2" fmla="*/ 750 w 1926"/>
                <a:gd name="T3" fmla="*/ 317 h 1673"/>
                <a:gd name="T4" fmla="*/ 658 w 1926"/>
                <a:gd name="T5" fmla="*/ 410 h 1673"/>
                <a:gd name="T6" fmla="*/ 603 w 1926"/>
                <a:gd name="T7" fmla="*/ 530 h 1673"/>
                <a:gd name="T8" fmla="*/ 594 w 1926"/>
                <a:gd name="T9" fmla="*/ 667 h 1673"/>
                <a:gd name="T10" fmla="*/ 635 w 1926"/>
                <a:gd name="T11" fmla="*/ 795 h 1673"/>
                <a:gd name="T12" fmla="*/ 715 w 1926"/>
                <a:gd name="T13" fmla="*/ 897 h 1673"/>
                <a:gd name="T14" fmla="*/ 828 w 1926"/>
                <a:gd name="T15" fmla="*/ 966 h 1673"/>
                <a:gd name="T16" fmla="*/ 961 w 1926"/>
                <a:gd name="T17" fmla="*/ 991 h 1673"/>
                <a:gd name="T18" fmla="*/ 1094 w 1926"/>
                <a:gd name="T19" fmla="*/ 966 h 1673"/>
                <a:gd name="T20" fmla="*/ 1206 w 1926"/>
                <a:gd name="T21" fmla="*/ 897 h 1673"/>
                <a:gd name="T22" fmla="*/ 1287 w 1926"/>
                <a:gd name="T23" fmla="*/ 795 h 1673"/>
                <a:gd name="T24" fmla="*/ 1327 w 1926"/>
                <a:gd name="T25" fmla="*/ 667 h 1673"/>
                <a:gd name="T26" fmla="*/ 1318 w 1926"/>
                <a:gd name="T27" fmla="*/ 530 h 1673"/>
                <a:gd name="T28" fmla="*/ 1264 w 1926"/>
                <a:gd name="T29" fmla="*/ 410 h 1673"/>
                <a:gd name="T30" fmla="*/ 1171 w 1926"/>
                <a:gd name="T31" fmla="*/ 317 h 1673"/>
                <a:gd name="T32" fmla="*/ 1051 w 1926"/>
                <a:gd name="T33" fmla="*/ 262 h 1673"/>
                <a:gd name="T34" fmla="*/ 963 w 1926"/>
                <a:gd name="T35" fmla="*/ 0 h 1673"/>
                <a:gd name="T36" fmla="*/ 1194 w 1926"/>
                <a:gd name="T37" fmla="*/ 28 h 1673"/>
                <a:gd name="T38" fmla="*/ 1405 w 1926"/>
                <a:gd name="T39" fmla="*/ 108 h 1673"/>
                <a:gd name="T40" fmla="*/ 1589 w 1926"/>
                <a:gd name="T41" fmla="*/ 232 h 1673"/>
                <a:gd name="T42" fmla="*/ 1739 w 1926"/>
                <a:gd name="T43" fmla="*/ 396 h 1673"/>
                <a:gd name="T44" fmla="*/ 1850 w 1926"/>
                <a:gd name="T45" fmla="*/ 590 h 1673"/>
                <a:gd name="T46" fmla="*/ 1913 w 1926"/>
                <a:gd name="T47" fmla="*/ 810 h 1673"/>
                <a:gd name="T48" fmla="*/ 1922 w 1926"/>
                <a:gd name="T49" fmla="*/ 1042 h 1673"/>
                <a:gd name="T50" fmla="*/ 1880 w 1926"/>
                <a:gd name="T51" fmla="*/ 1257 h 1673"/>
                <a:gd name="T52" fmla="*/ 1794 w 1926"/>
                <a:gd name="T53" fmla="*/ 1454 h 1673"/>
                <a:gd name="T54" fmla="*/ 1668 w 1926"/>
                <a:gd name="T55" fmla="*/ 1624 h 1673"/>
                <a:gd name="T56" fmla="*/ 1615 w 1926"/>
                <a:gd name="T57" fmla="*/ 1420 h 1673"/>
                <a:gd name="T58" fmla="*/ 1573 w 1926"/>
                <a:gd name="T59" fmla="*/ 1290 h 1673"/>
                <a:gd name="T60" fmla="*/ 1488 w 1926"/>
                <a:gd name="T61" fmla="*/ 1186 h 1673"/>
                <a:gd name="T62" fmla="*/ 1368 w 1926"/>
                <a:gd name="T63" fmla="*/ 1119 h 1673"/>
                <a:gd name="T64" fmla="*/ 1243 w 1926"/>
                <a:gd name="T65" fmla="*/ 1083 h 1673"/>
                <a:gd name="T66" fmla="*/ 961 w 1926"/>
                <a:gd name="T67" fmla="*/ 1225 h 1673"/>
                <a:gd name="T68" fmla="*/ 679 w 1926"/>
                <a:gd name="T69" fmla="*/ 1083 h 1673"/>
                <a:gd name="T70" fmla="*/ 554 w 1926"/>
                <a:gd name="T71" fmla="*/ 1119 h 1673"/>
                <a:gd name="T72" fmla="*/ 434 w 1926"/>
                <a:gd name="T73" fmla="*/ 1186 h 1673"/>
                <a:gd name="T74" fmla="*/ 349 w 1926"/>
                <a:gd name="T75" fmla="*/ 1290 h 1673"/>
                <a:gd name="T76" fmla="*/ 307 w 1926"/>
                <a:gd name="T77" fmla="*/ 1420 h 1673"/>
                <a:gd name="T78" fmla="*/ 254 w 1926"/>
                <a:gd name="T79" fmla="*/ 1620 h 1673"/>
                <a:gd name="T80" fmla="*/ 130 w 1926"/>
                <a:gd name="T81" fmla="*/ 1452 h 1673"/>
                <a:gd name="T82" fmla="*/ 44 w 1926"/>
                <a:gd name="T83" fmla="*/ 1256 h 1673"/>
                <a:gd name="T84" fmla="*/ 3 w 1926"/>
                <a:gd name="T85" fmla="*/ 1041 h 1673"/>
                <a:gd name="T86" fmla="*/ 12 w 1926"/>
                <a:gd name="T87" fmla="*/ 810 h 1673"/>
                <a:gd name="T88" fmla="*/ 76 w 1926"/>
                <a:gd name="T89" fmla="*/ 590 h 1673"/>
                <a:gd name="T90" fmla="*/ 185 w 1926"/>
                <a:gd name="T91" fmla="*/ 396 h 1673"/>
                <a:gd name="T92" fmla="*/ 336 w 1926"/>
                <a:gd name="T93" fmla="*/ 232 h 1673"/>
                <a:gd name="T94" fmla="*/ 520 w 1926"/>
                <a:gd name="T95" fmla="*/ 108 h 1673"/>
                <a:gd name="T96" fmla="*/ 731 w 1926"/>
                <a:gd name="T97" fmla="*/ 28 h 1673"/>
                <a:gd name="T98" fmla="*/ 963 w 1926"/>
                <a:gd name="T99" fmla="*/ 0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6" h="1673">
                  <a:moveTo>
                    <a:pt x="961" y="250"/>
                  </a:moveTo>
                  <a:lnTo>
                    <a:pt x="914" y="253"/>
                  </a:lnTo>
                  <a:lnTo>
                    <a:pt x="870" y="262"/>
                  </a:lnTo>
                  <a:lnTo>
                    <a:pt x="828" y="275"/>
                  </a:lnTo>
                  <a:lnTo>
                    <a:pt x="787" y="294"/>
                  </a:lnTo>
                  <a:lnTo>
                    <a:pt x="750" y="317"/>
                  </a:lnTo>
                  <a:lnTo>
                    <a:pt x="715" y="344"/>
                  </a:lnTo>
                  <a:lnTo>
                    <a:pt x="685" y="375"/>
                  </a:lnTo>
                  <a:lnTo>
                    <a:pt x="658" y="410"/>
                  </a:lnTo>
                  <a:lnTo>
                    <a:pt x="635" y="446"/>
                  </a:lnTo>
                  <a:lnTo>
                    <a:pt x="616" y="487"/>
                  </a:lnTo>
                  <a:lnTo>
                    <a:pt x="603" y="530"/>
                  </a:lnTo>
                  <a:lnTo>
                    <a:pt x="594" y="574"/>
                  </a:lnTo>
                  <a:lnTo>
                    <a:pt x="591" y="621"/>
                  </a:lnTo>
                  <a:lnTo>
                    <a:pt x="594" y="667"/>
                  </a:lnTo>
                  <a:lnTo>
                    <a:pt x="603" y="711"/>
                  </a:lnTo>
                  <a:lnTo>
                    <a:pt x="616" y="755"/>
                  </a:lnTo>
                  <a:lnTo>
                    <a:pt x="635" y="795"/>
                  </a:lnTo>
                  <a:lnTo>
                    <a:pt x="658" y="832"/>
                  </a:lnTo>
                  <a:lnTo>
                    <a:pt x="685" y="867"/>
                  </a:lnTo>
                  <a:lnTo>
                    <a:pt x="715" y="897"/>
                  </a:lnTo>
                  <a:lnTo>
                    <a:pt x="750" y="925"/>
                  </a:lnTo>
                  <a:lnTo>
                    <a:pt x="787" y="948"/>
                  </a:lnTo>
                  <a:lnTo>
                    <a:pt x="828" y="966"/>
                  </a:lnTo>
                  <a:lnTo>
                    <a:pt x="870" y="980"/>
                  </a:lnTo>
                  <a:lnTo>
                    <a:pt x="914" y="988"/>
                  </a:lnTo>
                  <a:lnTo>
                    <a:pt x="961" y="991"/>
                  </a:lnTo>
                  <a:lnTo>
                    <a:pt x="1007" y="988"/>
                  </a:lnTo>
                  <a:lnTo>
                    <a:pt x="1051" y="980"/>
                  </a:lnTo>
                  <a:lnTo>
                    <a:pt x="1094" y="966"/>
                  </a:lnTo>
                  <a:lnTo>
                    <a:pt x="1134" y="948"/>
                  </a:lnTo>
                  <a:lnTo>
                    <a:pt x="1171" y="925"/>
                  </a:lnTo>
                  <a:lnTo>
                    <a:pt x="1206" y="897"/>
                  </a:lnTo>
                  <a:lnTo>
                    <a:pt x="1236" y="867"/>
                  </a:lnTo>
                  <a:lnTo>
                    <a:pt x="1264" y="832"/>
                  </a:lnTo>
                  <a:lnTo>
                    <a:pt x="1287" y="795"/>
                  </a:lnTo>
                  <a:lnTo>
                    <a:pt x="1305" y="755"/>
                  </a:lnTo>
                  <a:lnTo>
                    <a:pt x="1318" y="711"/>
                  </a:lnTo>
                  <a:lnTo>
                    <a:pt x="1327" y="667"/>
                  </a:lnTo>
                  <a:lnTo>
                    <a:pt x="1330" y="621"/>
                  </a:lnTo>
                  <a:lnTo>
                    <a:pt x="1327" y="574"/>
                  </a:lnTo>
                  <a:lnTo>
                    <a:pt x="1318" y="530"/>
                  </a:lnTo>
                  <a:lnTo>
                    <a:pt x="1305" y="487"/>
                  </a:lnTo>
                  <a:lnTo>
                    <a:pt x="1287" y="446"/>
                  </a:lnTo>
                  <a:lnTo>
                    <a:pt x="1264" y="410"/>
                  </a:lnTo>
                  <a:lnTo>
                    <a:pt x="1236" y="375"/>
                  </a:lnTo>
                  <a:lnTo>
                    <a:pt x="1206" y="344"/>
                  </a:lnTo>
                  <a:lnTo>
                    <a:pt x="1171" y="317"/>
                  </a:lnTo>
                  <a:lnTo>
                    <a:pt x="1134" y="294"/>
                  </a:lnTo>
                  <a:lnTo>
                    <a:pt x="1094" y="275"/>
                  </a:lnTo>
                  <a:lnTo>
                    <a:pt x="1051" y="262"/>
                  </a:lnTo>
                  <a:lnTo>
                    <a:pt x="1007" y="253"/>
                  </a:lnTo>
                  <a:lnTo>
                    <a:pt x="961" y="250"/>
                  </a:lnTo>
                  <a:close/>
                  <a:moveTo>
                    <a:pt x="963" y="0"/>
                  </a:moveTo>
                  <a:lnTo>
                    <a:pt x="1042" y="3"/>
                  </a:lnTo>
                  <a:lnTo>
                    <a:pt x="1118" y="13"/>
                  </a:lnTo>
                  <a:lnTo>
                    <a:pt x="1194" y="28"/>
                  </a:lnTo>
                  <a:lnTo>
                    <a:pt x="1267" y="50"/>
                  </a:lnTo>
                  <a:lnTo>
                    <a:pt x="1337" y="76"/>
                  </a:lnTo>
                  <a:lnTo>
                    <a:pt x="1405" y="108"/>
                  </a:lnTo>
                  <a:lnTo>
                    <a:pt x="1470" y="145"/>
                  </a:lnTo>
                  <a:lnTo>
                    <a:pt x="1531" y="187"/>
                  </a:lnTo>
                  <a:lnTo>
                    <a:pt x="1589" y="232"/>
                  </a:lnTo>
                  <a:lnTo>
                    <a:pt x="1644" y="283"/>
                  </a:lnTo>
                  <a:lnTo>
                    <a:pt x="1694" y="338"/>
                  </a:lnTo>
                  <a:lnTo>
                    <a:pt x="1739" y="396"/>
                  </a:lnTo>
                  <a:lnTo>
                    <a:pt x="1781" y="457"/>
                  </a:lnTo>
                  <a:lnTo>
                    <a:pt x="1818" y="522"/>
                  </a:lnTo>
                  <a:lnTo>
                    <a:pt x="1850" y="590"/>
                  </a:lnTo>
                  <a:lnTo>
                    <a:pt x="1876" y="661"/>
                  </a:lnTo>
                  <a:lnTo>
                    <a:pt x="1897" y="734"/>
                  </a:lnTo>
                  <a:lnTo>
                    <a:pt x="1913" y="810"/>
                  </a:lnTo>
                  <a:lnTo>
                    <a:pt x="1922" y="887"/>
                  </a:lnTo>
                  <a:lnTo>
                    <a:pt x="1926" y="966"/>
                  </a:lnTo>
                  <a:lnTo>
                    <a:pt x="1922" y="1042"/>
                  </a:lnTo>
                  <a:lnTo>
                    <a:pt x="1914" y="1116"/>
                  </a:lnTo>
                  <a:lnTo>
                    <a:pt x="1900" y="1188"/>
                  </a:lnTo>
                  <a:lnTo>
                    <a:pt x="1880" y="1257"/>
                  </a:lnTo>
                  <a:lnTo>
                    <a:pt x="1856" y="1326"/>
                  </a:lnTo>
                  <a:lnTo>
                    <a:pt x="1828" y="1391"/>
                  </a:lnTo>
                  <a:lnTo>
                    <a:pt x="1794" y="1454"/>
                  </a:lnTo>
                  <a:lnTo>
                    <a:pt x="1756" y="1514"/>
                  </a:lnTo>
                  <a:lnTo>
                    <a:pt x="1713" y="1571"/>
                  </a:lnTo>
                  <a:lnTo>
                    <a:pt x="1668" y="1624"/>
                  </a:lnTo>
                  <a:lnTo>
                    <a:pt x="1617" y="1673"/>
                  </a:lnTo>
                  <a:lnTo>
                    <a:pt x="1617" y="1466"/>
                  </a:lnTo>
                  <a:lnTo>
                    <a:pt x="1615" y="1420"/>
                  </a:lnTo>
                  <a:lnTo>
                    <a:pt x="1606" y="1374"/>
                  </a:lnTo>
                  <a:lnTo>
                    <a:pt x="1592" y="1331"/>
                  </a:lnTo>
                  <a:lnTo>
                    <a:pt x="1573" y="1290"/>
                  </a:lnTo>
                  <a:lnTo>
                    <a:pt x="1549" y="1252"/>
                  </a:lnTo>
                  <a:lnTo>
                    <a:pt x="1520" y="1217"/>
                  </a:lnTo>
                  <a:lnTo>
                    <a:pt x="1488" y="1186"/>
                  </a:lnTo>
                  <a:lnTo>
                    <a:pt x="1451" y="1159"/>
                  </a:lnTo>
                  <a:lnTo>
                    <a:pt x="1411" y="1136"/>
                  </a:lnTo>
                  <a:lnTo>
                    <a:pt x="1368" y="1119"/>
                  </a:lnTo>
                  <a:lnTo>
                    <a:pt x="1366" y="1118"/>
                  </a:lnTo>
                  <a:lnTo>
                    <a:pt x="1265" y="1087"/>
                  </a:lnTo>
                  <a:lnTo>
                    <a:pt x="1243" y="1083"/>
                  </a:lnTo>
                  <a:lnTo>
                    <a:pt x="1222" y="1085"/>
                  </a:lnTo>
                  <a:lnTo>
                    <a:pt x="1202" y="1094"/>
                  </a:lnTo>
                  <a:lnTo>
                    <a:pt x="961" y="1225"/>
                  </a:lnTo>
                  <a:lnTo>
                    <a:pt x="720" y="1094"/>
                  </a:lnTo>
                  <a:lnTo>
                    <a:pt x="700" y="1085"/>
                  </a:lnTo>
                  <a:lnTo>
                    <a:pt x="679" y="1083"/>
                  </a:lnTo>
                  <a:lnTo>
                    <a:pt x="658" y="1087"/>
                  </a:lnTo>
                  <a:lnTo>
                    <a:pt x="555" y="1118"/>
                  </a:lnTo>
                  <a:lnTo>
                    <a:pt x="554" y="1119"/>
                  </a:lnTo>
                  <a:lnTo>
                    <a:pt x="510" y="1136"/>
                  </a:lnTo>
                  <a:lnTo>
                    <a:pt x="470" y="1159"/>
                  </a:lnTo>
                  <a:lnTo>
                    <a:pt x="434" y="1186"/>
                  </a:lnTo>
                  <a:lnTo>
                    <a:pt x="402" y="1217"/>
                  </a:lnTo>
                  <a:lnTo>
                    <a:pt x="373" y="1252"/>
                  </a:lnTo>
                  <a:lnTo>
                    <a:pt x="349" y="1290"/>
                  </a:lnTo>
                  <a:lnTo>
                    <a:pt x="329" y="1331"/>
                  </a:lnTo>
                  <a:lnTo>
                    <a:pt x="316" y="1374"/>
                  </a:lnTo>
                  <a:lnTo>
                    <a:pt x="307" y="1420"/>
                  </a:lnTo>
                  <a:lnTo>
                    <a:pt x="304" y="1466"/>
                  </a:lnTo>
                  <a:lnTo>
                    <a:pt x="304" y="1670"/>
                  </a:lnTo>
                  <a:lnTo>
                    <a:pt x="254" y="1620"/>
                  </a:lnTo>
                  <a:lnTo>
                    <a:pt x="209" y="1568"/>
                  </a:lnTo>
                  <a:lnTo>
                    <a:pt x="167" y="1511"/>
                  </a:lnTo>
                  <a:lnTo>
                    <a:pt x="130" y="1452"/>
                  </a:lnTo>
                  <a:lnTo>
                    <a:pt x="97" y="1388"/>
                  </a:lnTo>
                  <a:lnTo>
                    <a:pt x="68" y="1324"/>
                  </a:lnTo>
                  <a:lnTo>
                    <a:pt x="44" y="1256"/>
                  </a:lnTo>
                  <a:lnTo>
                    <a:pt x="25" y="1187"/>
                  </a:lnTo>
                  <a:lnTo>
                    <a:pt x="11" y="1115"/>
                  </a:lnTo>
                  <a:lnTo>
                    <a:pt x="3" y="1041"/>
                  </a:lnTo>
                  <a:lnTo>
                    <a:pt x="0" y="966"/>
                  </a:lnTo>
                  <a:lnTo>
                    <a:pt x="3" y="887"/>
                  </a:lnTo>
                  <a:lnTo>
                    <a:pt x="12" y="810"/>
                  </a:lnTo>
                  <a:lnTo>
                    <a:pt x="27" y="734"/>
                  </a:lnTo>
                  <a:lnTo>
                    <a:pt x="48" y="661"/>
                  </a:lnTo>
                  <a:lnTo>
                    <a:pt x="76" y="590"/>
                  </a:lnTo>
                  <a:lnTo>
                    <a:pt x="107" y="522"/>
                  </a:lnTo>
                  <a:lnTo>
                    <a:pt x="144" y="457"/>
                  </a:lnTo>
                  <a:lnTo>
                    <a:pt x="185" y="396"/>
                  </a:lnTo>
                  <a:lnTo>
                    <a:pt x="231" y="338"/>
                  </a:lnTo>
                  <a:lnTo>
                    <a:pt x="282" y="283"/>
                  </a:lnTo>
                  <a:lnTo>
                    <a:pt x="336" y="232"/>
                  </a:lnTo>
                  <a:lnTo>
                    <a:pt x="393" y="187"/>
                  </a:lnTo>
                  <a:lnTo>
                    <a:pt x="455" y="145"/>
                  </a:lnTo>
                  <a:lnTo>
                    <a:pt x="520" y="108"/>
                  </a:lnTo>
                  <a:lnTo>
                    <a:pt x="588" y="76"/>
                  </a:lnTo>
                  <a:lnTo>
                    <a:pt x="659" y="50"/>
                  </a:lnTo>
                  <a:lnTo>
                    <a:pt x="731" y="28"/>
                  </a:lnTo>
                  <a:lnTo>
                    <a:pt x="806" y="13"/>
                  </a:lnTo>
                  <a:lnTo>
                    <a:pt x="884" y="3"/>
                  </a:lnTo>
                  <a:lnTo>
                    <a:pt x="9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</p:grpSp>
      <p:grpSp>
        <p:nvGrpSpPr>
          <p:cNvPr id="89" name="Group 101"/>
          <p:cNvGrpSpPr>
            <a:grpSpLocks noChangeAspect="1"/>
          </p:cNvGrpSpPr>
          <p:nvPr/>
        </p:nvGrpSpPr>
        <p:grpSpPr bwMode="auto">
          <a:xfrm>
            <a:off x="4351675" y="3565795"/>
            <a:ext cx="624794" cy="668500"/>
            <a:chOff x="1569" y="1825"/>
            <a:chExt cx="243" cy="260"/>
          </a:xfrm>
          <a:solidFill>
            <a:srgbClr val="FFFFFF"/>
          </a:solidFill>
        </p:grpSpPr>
        <p:sp>
          <p:nvSpPr>
            <p:cNvPr id="90" name="Freeform 103"/>
            <p:cNvSpPr>
              <a:spLocks/>
            </p:cNvSpPr>
            <p:nvPr/>
          </p:nvSpPr>
          <p:spPr bwMode="auto">
            <a:xfrm>
              <a:off x="1569" y="1835"/>
              <a:ext cx="131" cy="91"/>
            </a:xfrm>
            <a:custGeom>
              <a:avLst/>
              <a:gdLst>
                <a:gd name="T0" fmla="*/ 1069 w 1700"/>
                <a:gd name="T1" fmla="*/ 0 h 1176"/>
                <a:gd name="T2" fmla="*/ 1152 w 1700"/>
                <a:gd name="T3" fmla="*/ 11 h 1176"/>
                <a:gd name="T4" fmla="*/ 1227 w 1700"/>
                <a:gd name="T5" fmla="*/ 42 h 1176"/>
                <a:gd name="T6" fmla="*/ 1292 w 1700"/>
                <a:gd name="T7" fmla="*/ 90 h 1176"/>
                <a:gd name="T8" fmla="*/ 1343 w 1700"/>
                <a:gd name="T9" fmla="*/ 153 h 1176"/>
                <a:gd name="T10" fmla="*/ 1377 w 1700"/>
                <a:gd name="T11" fmla="*/ 227 h 1176"/>
                <a:gd name="T12" fmla="*/ 1392 w 1700"/>
                <a:gd name="T13" fmla="*/ 308 h 1176"/>
                <a:gd name="T14" fmla="*/ 1638 w 1700"/>
                <a:gd name="T15" fmla="*/ 311 h 1176"/>
                <a:gd name="T16" fmla="*/ 1672 w 1700"/>
                <a:gd name="T17" fmla="*/ 328 h 1176"/>
                <a:gd name="T18" fmla="*/ 1694 w 1700"/>
                <a:gd name="T19" fmla="*/ 359 h 1176"/>
                <a:gd name="T20" fmla="*/ 1700 w 1700"/>
                <a:gd name="T21" fmla="*/ 397 h 1176"/>
                <a:gd name="T22" fmla="*/ 1688 w 1700"/>
                <a:gd name="T23" fmla="*/ 432 h 1176"/>
                <a:gd name="T24" fmla="*/ 1393 w 1700"/>
                <a:gd name="T25" fmla="*/ 732 h 1176"/>
                <a:gd name="T26" fmla="*/ 1390 w 1700"/>
                <a:gd name="T27" fmla="*/ 895 h 1176"/>
                <a:gd name="T28" fmla="*/ 1368 w 1700"/>
                <a:gd name="T29" fmla="*/ 977 h 1176"/>
                <a:gd name="T30" fmla="*/ 1325 w 1700"/>
                <a:gd name="T31" fmla="*/ 1050 h 1176"/>
                <a:gd name="T32" fmla="*/ 1266 w 1700"/>
                <a:gd name="T33" fmla="*/ 1108 h 1176"/>
                <a:gd name="T34" fmla="*/ 1195 w 1700"/>
                <a:gd name="T35" fmla="*/ 1150 h 1176"/>
                <a:gd name="T36" fmla="*/ 1113 w 1700"/>
                <a:gd name="T37" fmla="*/ 1173 h 1176"/>
                <a:gd name="T38" fmla="*/ 324 w 1700"/>
                <a:gd name="T39" fmla="*/ 1176 h 1176"/>
                <a:gd name="T40" fmla="*/ 239 w 1700"/>
                <a:gd name="T41" fmla="*/ 1165 h 1176"/>
                <a:gd name="T42" fmla="*/ 161 w 1700"/>
                <a:gd name="T43" fmla="*/ 1132 h 1176"/>
                <a:gd name="T44" fmla="*/ 95 w 1700"/>
                <a:gd name="T45" fmla="*/ 1081 h 1176"/>
                <a:gd name="T46" fmla="*/ 44 w 1700"/>
                <a:gd name="T47" fmla="*/ 1015 h 1176"/>
                <a:gd name="T48" fmla="*/ 11 w 1700"/>
                <a:gd name="T49" fmla="*/ 937 h 1176"/>
                <a:gd name="T50" fmla="*/ 0 w 1700"/>
                <a:gd name="T51" fmla="*/ 851 h 1176"/>
                <a:gd name="T52" fmla="*/ 3 w 1700"/>
                <a:gd name="T53" fmla="*/ 282 h 1176"/>
                <a:gd name="T54" fmla="*/ 26 w 1700"/>
                <a:gd name="T55" fmla="*/ 199 h 1176"/>
                <a:gd name="T56" fmla="*/ 68 w 1700"/>
                <a:gd name="T57" fmla="*/ 127 h 1176"/>
                <a:gd name="T58" fmla="*/ 126 w 1700"/>
                <a:gd name="T59" fmla="*/ 69 h 1176"/>
                <a:gd name="T60" fmla="*/ 198 w 1700"/>
                <a:gd name="T61" fmla="*/ 26 h 1176"/>
                <a:gd name="T62" fmla="*/ 280 w 1700"/>
                <a:gd name="T63" fmla="*/ 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0" h="1176">
                  <a:moveTo>
                    <a:pt x="324" y="0"/>
                  </a:moveTo>
                  <a:lnTo>
                    <a:pt x="1069" y="0"/>
                  </a:lnTo>
                  <a:lnTo>
                    <a:pt x="1111" y="3"/>
                  </a:lnTo>
                  <a:lnTo>
                    <a:pt x="1152" y="11"/>
                  </a:lnTo>
                  <a:lnTo>
                    <a:pt x="1191" y="25"/>
                  </a:lnTo>
                  <a:lnTo>
                    <a:pt x="1227" y="42"/>
                  </a:lnTo>
                  <a:lnTo>
                    <a:pt x="1261" y="65"/>
                  </a:lnTo>
                  <a:lnTo>
                    <a:pt x="1292" y="90"/>
                  </a:lnTo>
                  <a:lnTo>
                    <a:pt x="1319" y="120"/>
                  </a:lnTo>
                  <a:lnTo>
                    <a:pt x="1343" y="153"/>
                  </a:lnTo>
                  <a:lnTo>
                    <a:pt x="1362" y="188"/>
                  </a:lnTo>
                  <a:lnTo>
                    <a:pt x="1377" y="227"/>
                  </a:lnTo>
                  <a:lnTo>
                    <a:pt x="1387" y="267"/>
                  </a:lnTo>
                  <a:lnTo>
                    <a:pt x="1392" y="308"/>
                  </a:lnTo>
                  <a:lnTo>
                    <a:pt x="1618" y="308"/>
                  </a:lnTo>
                  <a:lnTo>
                    <a:pt x="1638" y="311"/>
                  </a:lnTo>
                  <a:lnTo>
                    <a:pt x="1656" y="318"/>
                  </a:lnTo>
                  <a:lnTo>
                    <a:pt x="1672" y="328"/>
                  </a:lnTo>
                  <a:lnTo>
                    <a:pt x="1685" y="341"/>
                  </a:lnTo>
                  <a:lnTo>
                    <a:pt x="1694" y="359"/>
                  </a:lnTo>
                  <a:lnTo>
                    <a:pt x="1699" y="377"/>
                  </a:lnTo>
                  <a:lnTo>
                    <a:pt x="1700" y="397"/>
                  </a:lnTo>
                  <a:lnTo>
                    <a:pt x="1696" y="415"/>
                  </a:lnTo>
                  <a:lnTo>
                    <a:pt x="1688" y="432"/>
                  </a:lnTo>
                  <a:lnTo>
                    <a:pt x="1677" y="448"/>
                  </a:lnTo>
                  <a:lnTo>
                    <a:pt x="1393" y="732"/>
                  </a:lnTo>
                  <a:lnTo>
                    <a:pt x="1393" y="851"/>
                  </a:lnTo>
                  <a:lnTo>
                    <a:pt x="1390" y="895"/>
                  </a:lnTo>
                  <a:lnTo>
                    <a:pt x="1381" y="937"/>
                  </a:lnTo>
                  <a:lnTo>
                    <a:pt x="1368" y="977"/>
                  </a:lnTo>
                  <a:lnTo>
                    <a:pt x="1348" y="1015"/>
                  </a:lnTo>
                  <a:lnTo>
                    <a:pt x="1325" y="1050"/>
                  </a:lnTo>
                  <a:lnTo>
                    <a:pt x="1298" y="1081"/>
                  </a:lnTo>
                  <a:lnTo>
                    <a:pt x="1266" y="1108"/>
                  </a:lnTo>
                  <a:lnTo>
                    <a:pt x="1231" y="1132"/>
                  </a:lnTo>
                  <a:lnTo>
                    <a:pt x="1195" y="1150"/>
                  </a:lnTo>
                  <a:lnTo>
                    <a:pt x="1155" y="1165"/>
                  </a:lnTo>
                  <a:lnTo>
                    <a:pt x="1113" y="1173"/>
                  </a:lnTo>
                  <a:lnTo>
                    <a:pt x="1069" y="1176"/>
                  </a:lnTo>
                  <a:lnTo>
                    <a:pt x="324" y="1176"/>
                  </a:lnTo>
                  <a:lnTo>
                    <a:pt x="280" y="1173"/>
                  </a:lnTo>
                  <a:lnTo>
                    <a:pt x="239" y="1165"/>
                  </a:lnTo>
                  <a:lnTo>
                    <a:pt x="198" y="1150"/>
                  </a:lnTo>
                  <a:lnTo>
                    <a:pt x="161" y="1132"/>
                  </a:lnTo>
                  <a:lnTo>
                    <a:pt x="126" y="1108"/>
                  </a:lnTo>
                  <a:lnTo>
                    <a:pt x="95" y="1081"/>
                  </a:lnTo>
                  <a:lnTo>
                    <a:pt x="68" y="1050"/>
                  </a:lnTo>
                  <a:lnTo>
                    <a:pt x="44" y="1015"/>
                  </a:lnTo>
                  <a:lnTo>
                    <a:pt x="26" y="977"/>
                  </a:lnTo>
                  <a:lnTo>
                    <a:pt x="11" y="937"/>
                  </a:lnTo>
                  <a:lnTo>
                    <a:pt x="3" y="895"/>
                  </a:lnTo>
                  <a:lnTo>
                    <a:pt x="0" y="851"/>
                  </a:lnTo>
                  <a:lnTo>
                    <a:pt x="0" y="326"/>
                  </a:lnTo>
                  <a:lnTo>
                    <a:pt x="3" y="282"/>
                  </a:lnTo>
                  <a:lnTo>
                    <a:pt x="11" y="239"/>
                  </a:lnTo>
                  <a:lnTo>
                    <a:pt x="26" y="199"/>
                  </a:lnTo>
                  <a:lnTo>
                    <a:pt x="44" y="162"/>
                  </a:lnTo>
                  <a:lnTo>
                    <a:pt x="68" y="127"/>
                  </a:lnTo>
                  <a:lnTo>
                    <a:pt x="95" y="95"/>
                  </a:lnTo>
                  <a:lnTo>
                    <a:pt x="126" y="69"/>
                  </a:lnTo>
                  <a:lnTo>
                    <a:pt x="161" y="45"/>
                  </a:lnTo>
                  <a:lnTo>
                    <a:pt x="198" y="26"/>
                  </a:lnTo>
                  <a:lnTo>
                    <a:pt x="239" y="12"/>
                  </a:lnTo>
                  <a:lnTo>
                    <a:pt x="280" y="3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91" name="Freeform 104"/>
            <p:cNvSpPr>
              <a:spLocks/>
            </p:cNvSpPr>
            <p:nvPr/>
          </p:nvSpPr>
          <p:spPr bwMode="auto">
            <a:xfrm>
              <a:off x="1730" y="1825"/>
              <a:ext cx="60" cy="61"/>
            </a:xfrm>
            <a:custGeom>
              <a:avLst/>
              <a:gdLst>
                <a:gd name="T0" fmla="*/ 395 w 789"/>
                <a:gd name="T1" fmla="*/ 0 h 789"/>
                <a:gd name="T2" fmla="*/ 445 w 789"/>
                <a:gd name="T3" fmla="*/ 3 h 789"/>
                <a:gd name="T4" fmla="*/ 492 w 789"/>
                <a:gd name="T5" fmla="*/ 12 h 789"/>
                <a:gd name="T6" fmla="*/ 538 w 789"/>
                <a:gd name="T7" fmla="*/ 27 h 789"/>
                <a:gd name="T8" fmla="*/ 580 w 789"/>
                <a:gd name="T9" fmla="*/ 46 h 789"/>
                <a:gd name="T10" fmla="*/ 620 w 789"/>
                <a:gd name="T11" fmla="*/ 71 h 789"/>
                <a:gd name="T12" fmla="*/ 656 w 789"/>
                <a:gd name="T13" fmla="*/ 99 h 789"/>
                <a:gd name="T14" fmla="*/ 689 w 789"/>
                <a:gd name="T15" fmla="*/ 132 h 789"/>
                <a:gd name="T16" fmla="*/ 719 w 789"/>
                <a:gd name="T17" fmla="*/ 169 h 789"/>
                <a:gd name="T18" fmla="*/ 742 w 789"/>
                <a:gd name="T19" fmla="*/ 209 h 789"/>
                <a:gd name="T20" fmla="*/ 763 w 789"/>
                <a:gd name="T21" fmla="*/ 252 h 789"/>
                <a:gd name="T22" fmla="*/ 777 w 789"/>
                <a:gd name="T23" fmla="*/ 297 h 789"/>
                <a:gd name="T24" fmla="*/ 786 w 789"/>
                <a:gd name="T25" fmla="*/ 345 h 789"/>
                <a:gd name="T26" fmla="*/ 789 w 789"/>
                <a:gd name="T27" fmla="*/ 394 h 789"/>
                <a:gd name="T28" fmla="*/ 786 w 789"/>
                <a:gd name="T29" fmla="*/ 443 h 789"/>
                <a:gd name="T30" fmla="*/ 777 w 789"/>
                <a:gd name="T31" fmla="*/ 492 h 789"/>
                <a:gd name="T32" fmla="*/ 763 w 789"/>
                <a:gd name="T33" fmla="*/ 537 h 789"/>
                <a:gd name="T34" fmla="*/ 742 w 789"/>
                <a:gd name="T35" fmla="*/ 580 h 789"/>
                <a:gd name="T36" fmla="*/ 719 w 789"/>
                <a:gd name="T37" fmla="*/ 620 h 789"/>
                <a:gd name="T38" fmla="*/ 689 w 789"/>
                <a:gd name="T39" fmla="*/ 657 h 789"/>
                <a:gd name="T40" fmla="*/ 656 w 789"/>
                <a:gd name="T41" fmla="*/ 689 h 789"/>
                <a:gd name="T42" fmla="*/ 620 w 789"/>
                <a:gd name="T43" fmla="*/ 718 h 789"/>
                <a:gd name="T44" fmla="*/ 580 w 789"/>
                <a:gd name="T45" fmla="*/ 743 h 789"/>
                <a:gd name="T46" fmla="*/ 538 w 789"/>
                <a:gd name="T47" fmla="*/ 762 h 789"/>
                <a:gd name="T48" fmla="*/ 492 w 789"/>
                <a:gd name="T49" fmla="*/ 776 h 789"/>
                <a:gd name="T50" fmla="*/ 445 w 789"/>
                <a:gd name="T51" fmla="*/ 786 h 789"/>
                <a:gd name="T52" fmla="*/ 395 w 789"/>
                <a:gd name="T53" fmla="*/ 789 h 789"/>
                <a:gd name="T54" fmla="*/ 345 w 789"/>
                <a:gd name="T55" fmla="*/ 786 h 789"/>
                <a:gd name="T56" fmla="*/ 298 w 789"/>
                <a:gd name="T57" fmla="*/ 776 h 789"/>
                <a:gd name="T58" fmla="*/ 253 w 789"/>
                <a:gd name="T59" fmla="*/ 762 h 789"/>
                <a:gd name="T60" fmla="*/ 210 w 789"/>
                <a:gd name="T61" fmla="*/ 743 h 789"/>
                <a:gd name="T62" fmla="*/ 170 w 789"/>
                <a:gd name="T63" fmla="*/ 718 h 789"/>
                <a:gd name="T64" fmla="*/ 133 w 789"/>
                <a:gd name="T65" fmla="*/ 689 h 789"/>
                <a:gd name="T66" fmla="*/ 101 w 789"/>
                <a:gd name="T67" fmla="*/ 657 h 789"/>
                <a:gd name="T68" fmla="*/ 72 w 789"/>
                <a:gd name="T69" fmla="*/ 620 h 789"/>
                <a:gd name="T70" fmla="*/ 47 w 789"/>
                <a:gd name="T71" fmla="*/ 580 h 789"/>
                <a:gd name="T72" fmla="*/ 27 w 789"/>
                <a:gd name="T73" fmla="*/ 537 h 789"/>
                <a:gd name="T74" fmla="*/ 13 w 789"/>
                <a:gd name="T75" fmla="*/ 492 h 789"/>
                <a:gd name="T76" fmla="*/ 3 w 789"/>
                <a:gd name="T77" fmla="*/ 443 h 789"/>
                <a:gd name="T78" fmla="*/ 0 w 789"/>
                <a:gd name="T79" fmla="*/ 394 h 789"/>
                <a:gd name="T80" fmla="*/ 3 w 789"/>
                <a:gd name="T81" fmla="*/ 345 h 789"/>
                <a:gd name="T82" fmla="*/ 13 w 789"/>
                <a:gd name="T83" fmla="*/ 297 h 789"/>
                <a:gd name="T84" fmla="*/ 27 w 789"/>
                <a:gd name="T85" fmla="*/ 252 h 789"/>
                <a:gd name="T86" fmla="*/ 47 w 789"/>
                <a:gd name="T87" fmla="*/ 209 h 789"/>
                <a:gd name="T88" fmla="*/ 72 w 789"/>
                <a:gd name="T89" fmla="*/ 169 h 789"/>
                <a:gd name="T90" fmla="*/ 101 w 789"/>
                <a:gd name="T91" fmla="*/ 132 h 789"/>
                <a:gd name="T92" fmla="*/ 133 w 789"/>
                <a:gd name="T93" fmla="*/ 99 h 789"/>
                <a:gd name="T94" fmla="*/ 170 w 789"/>
                <a:gd name="T95" fmla="*/ 71 h 789"/>
                <a:gd name="T96" fmla="*/ 210 w 789"/>
                <a:gd name="T97" fmla="*/ 46 h 789"/>
                <a:gd name="T98" fmla="*/ 253 w 789"/>
                <a:gd name="T99" fmla="*/ 27 h 789"/>
                <a:gd name="T100" fmla="*/ 298 w 789"/>
                <a:gd name="T101" fmla="*/ 12 h 789"/>
                <a:gd name="T102" fmla="*/ 345 w 789"/>
                <a:gd name="T103" fmla="*/ 3 h 789"/>
                <a:gd name="T104" fmla="*/ 395 w 789"/>
                <a:gd name="T105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9" h="789">
                  <a:moveTo>
                    <a:pt x="395" y="0"/>
                  </a:moveTo>
                  <a:lnTo>
                    <a:pt x="445" y="3"/>
                  </a:lnTo>
                  <a:lnTo>
                    <a:pt x="492" y="12"/>
                  </a:lnTo>
                  <a:lnTo>
                    <a:pt x="538" y="27"/>
                  </a:lnTo>
                  <a:lnTo>
                    <a:pt x="580" y="46"/>
                  </a:lnTo>
                  <a:lnTo>
                    <a:pt x="620" y="71"/>
                  </a:lnTo>
                  <a:lnTo>
                    <a:pt x="656" y="99"/>
                  </a:lnTo>
                  <a:lnTo>
                    <a:pt x="689" y="132"/>
                  </a:lnTo>
                  <a:lnTo>
                    <a:pt x="719" y="169"/>
                  </a:lnTo>
                  <a:lnTo>
                    <a:pt x="742" y="209"/>
                  </a:lnTo>
                  <a:lnTo>
                    <a:pt x="763" y="252"/>
                  </a:lnTo>
                  <a:lnTo>
                    <a:pt x="777" y="297"/>
                  </a:lnTo>
                  <a:lnTo>
                    <a:pt x="786" y="345"/>
                  </a:lnTo>
                  <a:lnTo>
                    <a:pt x="789" y="394"/>
                  </a:lnTo>
                  <a:lnTo>
                    <a:pt x="786" y="443"/>
                  </a:lnTo>
                  <a:lnTo>
                    <a:pt x="777" y="492"/>
                  </a:lnTo>
                  <a:lnTo>
                    <a:pt x="763" y="537"/>
                  </a:lnTo>
                  <a:lnTo>
                    <a:pt x="742" y="580"/>
                  </a:lnTo>
                  <a:lnTo>
                    <a:pt x="719" y="620"/>
                  </a:lnTo>
                  <a:lnTo>
                    <a:pt x="689" y="657"/>
                  </a:lnTo>
                  <a:lnTo>
                    <a:pt x="656" y="689"/>
                  </a:lnTo>
                  <a:lnTo>
                    <a:pt x="620" y="718"/>
                  </a:lnTo>
                  <a:lnTo>
                    <a:pt x="580" y="743"/>
                  </a:lnTo>
                  <a:lnTo>
                    <a:pt x="538" y="762"/>
                  </a:lnTo>
                  <a:lnTo>
                    <a:pt x="492" y="776"/>
                  </a:lnTo>
                  <a:lnTo>
                    <a:pt x="445" y="786"/>
                  </a:lnTo>
                  <a:lnTo>
                    <a:pt x="395" y="789"/>
                  </a:lnTo>
                  <a:lnTo>
                    <a:pt x="345" y="786"/>
                  </a:lnTo>
                  <a:lnTo>
                    <a:pt x="298" y="776"/>
                  </a:lnTo>
                  <a:lnTo>
                    <a:pt x="253" y="762"/>
                  </a:lnTo>
                  <a:lnTo>
                    <a:pt x="210" y="743"/>
                  </a:lnTo>
                  <a:lnTo>
                    <a:pt x="170" y="718"/>
                  </a:lnTo>
                  <a:lnTo>
                    <a:pt x="133" y="689"/>
                  </a:lnTo>
                  <a:lnTo>
                    <a:pt x="101" y="657"/>
                  </a:lnTo>
                  <a:lnTo>
                    <a:pt x="72" y="620"/>
                  </a:lnTo>
                  <a:lnTo>
                    <a:pt x="47" y="580"/>
                  </a:lnTo>
                  <a:lnTo>
                    <a:pt x="27" y="537"/>
                  </a:lnTo>
                  <a:lnTo>
                    <a:pt x="13" y="492"/>
                  </a:lnTo>
                  <a:lnTo>
                    <a:pt x="3" y="443"/>
                  </a:lnTo>
                  <a:lnTo>
                    <a:pt x="0" y="394"/>
                  </a:lnTo>
                  <a:lnTo>
                    <a:pt x="3" y="345"/>
                  </a:lnTo>
                  <a:lnTo>
                    <a:pt x="13" y="297"/>
                  </a:lnTo>
                  <a:lnTo>
                    <a:pt x="27" y="252"/>
                  </a:lnTo>
                  <a:lnTo>
                    <a:pt x="47" y="209"/>
                  </a:lnTo>
                  <a:lnTo>
                    <a:pt x="72" y="169"/>
                  </a:lnTo>
                  <a:lnTo>
                    <a:pt x="101" y="132"/>
                  </a:lnTo>
                  <a:lnTo>
                    <a:pt x="133" y="99"/>
                  </a:lnTo>
                  <a:lnTo>
                    <a:pt x="170" y="71"/>
                  </a:lnTo>
                  <a:lnTo>
                    <a:pt x="210" y="46"/>
                  </a:lnTo>
                  <a:lnTo>
                    <a:pt x="253" y="27"/>
                  </a:lnTo>
                  <a:lnTo>
                    <a:pt x="298" y="12"/>
                  </a:lnTo>
                  <a:lnTo>
                    <a:pt x="345" y="3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92" name="Freeform 105"/>
            <p:cNvSpPr>
              <a:spLocks/>
            </p:cNvSpPr>
            <p:nvPr/>
          </p:nvSpPr>
          <p:spPr bwMode="auto">
            <a:xfrm>
              <a:off x="1708" y="1898"/>
              <a:ext cx="104" cy="187"/>
            </a:xfrm>
            <a:custGeom>
              <a:avLst/>
              <a:gdLst>
                <a:gd name="T0" fmla="*/ 362 w 1344"/>
                <a:gd name="T1" fmla="*/ 0 h 2437"/>
                <a:gd name="T2" fmla="*/ 372 w 1344"/>
                <a:gd name="T3" fmla="*/ 2 h 2437"/>
                <a:gd name="T4" fmla="*/ 383 w 1344"/>
                <a:gd name="T5" fmla="*/ 6 h 2437"/>
                <a:gd name="T6" fmla="*/ 390 w 1344"/>
                <a:gd name="T7" fmla="*/ 14 h 2437"/>
                <a:gd name="T8" fmla="*/ 395 w 1344"/>
                <a:gd name="T9" fmla="*/ 24 h 2437"/>
                <a:gd name="T10" fmla="*/ 631 w 1344"/>
                <a:gd name="T11" fmla="*/ 673 h 2437"/>
                <a:gd name="T12" fmla="*/ 639 w 1344"/>
                <a:gd name="T13" fmla="*/ 686 h 2437"/>
                <a:gd name="T14" fmla="*/ 648 w 1344"/>
                <a:gd name="T15" fmla="*/ 695 h 2437"/>
                <a:gd name="T16" fmla="*/ 660 w 1344"/>
                <a:gd name="T17" fmla="*/ 700 h 2437"/>
                <a:gd name="T18" fmla="*/ 672 w 1344"/>
                <a:gd name="T19" fmla="*/ 701 h 2437"/>
                <a:gd name="T20" fmla="*/ 685 w 1344"/>
                <a:gd name="T21" fmla="*/ 700 h 2437"/>
                <a:gd name="T22" fmla="*/ 696 w 1344"/>
                <a:gd name="T23" fmla="*/ 695 h 2437"/>
                <a:gd name="T24" fmla="*/ 705 w 1344"/>
                <a:gd name="T25" fmla="*/ 686 h 2437"/>
                <a:gd name="T26" fmla="*/ 712 w 1344"/>
                <a:gd name="T27" fmla="*/ 673 h 2437"/>
                <a:gd name="T28" fmla="*/ 949 w 1344"/>
                <a:gd name="T29" fmla="*/ 24 h 2437"/>
                <a:gd name="T30" fmla="*/ 956 w 1344"/>
                <a:gd name="T31" fmla="*/ 13 h 2437"/>
                <a:gd name="T32" fmla="*/ 966 w 1344"/>
                <a:gd name="T33" fmla="*/ 4 h 2437"/>
                <a:gd name="T34" fmla="*/ 978 w 1344"/>
                <a:gd name="T35" fmla="*/ 1 h 2437"/>
                <a:gd name="T36" fmla="*/ 992 w 1344"/>
                <a:gd name="T37" fmla="*/ 2 h 2437"/>
                <a:gd name="T38" fmla="*/ 1104 w 1344"/>
                <a:gd name="T39" fmla="*/ 37 h 2437"/>
                <a:gd name="T40" fmla="*/ 1105 w 1344"/>
                <a:gd name="T41" fmla="*/ 37 h 2437"/>
                <a:gd name="T42" fmla="*/ 1146 w 1344"/>
                <a:gd name="T43" fmla="*/ 54 h 2437"/>
                <a:gd name="T44" fmla="*/ 1184 w 1344"/>
                <a:gd name="T45" fmla="*/ 75 h 2437"/>
                <a:gd name="T46" fmla="*/ 1219 w 1344"/>
                <a:gd name="T47" fmla="*/ 101 h 2437"/>
                <a:gd name="T48" fmla="*/ 1251 w 1344"/>
                <a:gd name="T49" fmla="*/ 130 h 2437"/>
                <a:gd name="T50" fmla="*/ 1277 w 1344"/>
                <a:gd name="T51" fmla="*/ 163 h 2437"/>
                <a:gd name="T52" fmla="*/ 1301 w 1344"/>
                <a:gd name="T53" fmla="*/ 199 h 2437"/>
                <a:gd name="T54" fmla="*/ 1319 w 1344"/>
                <a:gd name="T55" fmla="*/ 238 h 2437"/>
                <a:gd name="T56" fmla="*/ 1333 w 1344"/>
                <a:gd name="T57" fmla="*/ 280 h 2437"/>
                <a:gd name="T58" fmla="*/ 1341 w 1344"/>
                <a:gd name="T59" fmla="*/ 323 h 2437"/>
                <a:gd name="T60" fmla="*/ 1344 w 1344"/>
                <a:gd name="T61" fmla="*/ 367 h 2437"/>
                <a:gd name="T62" fmla="*/ 1344 w 1344"/>
                <a:gd name="T63" fmla="*/ 1056 h 2437"/>
                <a:gd name="T64" fmla="*/ 1343 w 1344"/>
                <a:gd name="T65" fmla="*/ 1066 h 2437"/>
                <a:gd name="T66" fmla="*/ 1338 w 1344"/>
                <a:gd name="T67" fmla="*/ 1075 h 2437"/>
                <a:gd name="T68" fmla="*/ 1091 w 1344"/>
                <a:gd name="T69" fmla="*/ 1451 h 2437"/>
                <a:gd name="T70" fmla="*/ 1091 w 1344"/>
                <a:gd name="T71" fmla="*/ 2402 h 2437"/>
                <a:gd name="T72" fmla="*/ 1089 w 1344"/>
                <a:gd name="T73" fmla="*/ 2415 h 2437"/>
                <a:gd name="T74" fmla="*/ 1081 w 1344"/>
                <a:gd name="T75" fmla="*/ 2427 h 2437"/>
                <a:gd name="T76" fmla="*/ 1070 w 1344"/>
                <a:gd name="T77" fmla="*/ 2434 h 2437"/>
                <a:gd name="T78" fmla="*/ 1056 w 1344"/>
                <a:gd name="T79" fmla="*/ 2437 h 2437"/>
                <a:gd name="T80" fmla="*/ 287 w 1344"/>
                <a:gd name="T81" fmla="*/ 2437 h 2437"/>
                <a:gd name="T82" fmla="*/ 274 w 1344"/>
                <a:gd name="T83" fmla="*/ 2434 h 2437"/>
                <a:gd name="T84" fmla="*/ 263 w 1344"/>
                <a:gd name="T85" fmla="*/ 2427 h 2437"/>
                <a:gd name="T86" fmla="*/ 256 w 1344"/>
                <a:gd name="T87" fmla="*/ 2415 h 2437"/>
                <a:gd name="T88" fmla="*/ 253 w 1344"/>
                <a:gd name="T89" fmla="*/ 2402 h 2437"/>
                <a:gd name="T90" fmla="*/ 253 w 1344"/>
                <a:gd name="T91" fmla="*/ 1451 h 2437"/>
                <a:gd name="T92" fmla="*/ 6 w 1344"/>
                <a:gd name="T93" fmla="*/ 1075 h 2437"/>
                <a:gd name="T94" fmla="*/ 2 w 1344"/>
                <a:gd name="T95" fmla="*/ 1066 h 2437"/>
                <a:gd name="T96" fmla="*/ 0 w 1344"/>
                <a:gd name="T97" fmla="*/ 1056 h 2437"/>
                <a:gd name="T98" fmla="*/ 0 w 1344"/>
                <a:gd name="T99" fmla="*/ 369 h 2437"/>
                <a:gd name="T100" fmla="*/ 3 w 1344"/>
                <a:gd name="T101" fmla="*/ 324 h 2437"/>
                <a:gd name="T102" fmla="*/ 11 w 1344"/>
                <a:gd name="T103" fmla="*/ 281 h 2437"/>
                <a:gd name="T104" fmla="*/ 24 w 1344"/>
                <a:gd name="T105" fmla="*/ 240 h 2437"/>
                <a:gd name="T106" fmla="*/ 43 w 1344"/>
                <a:gd name="T107" fmla="*/ 201 h 2437"/>
                <a:gd name="T108" fmla="*/ 66 w 1344"/>
                <a:gd name="T109" fmla="*/ 164 h 2437"/>
                <a:gd name="T110" fmla="*/ 93 w 1344"/>
                <a:gd name="T111" fmla="*/ 130 h 2437"/>
                <a:gd name="T112" fmla="*/ 125 w 1344"/>
                <a:gd name="T113" fmla="*/ 101 h 2437"/>
                <a:gd name="T114" fmla="*/ 160 w 1344"/>
                <a:gd name="T115" fmla="*/ 75 h 2437"/>
                <a:gd name="T116" fmla="*/ 198 w 1344"/>
                <a:gd name="T117" fmla="*/ 54 h 2437"/>
                <a:gd name="T118" fmla="*/ 239 w 1344"/>
                <a:gd name="T119" fmla="*/ 37 h 2437"/>
                <a:gd name="T120" fmla="*/ 352 w 1344"/>
                <a:gd name="T121" fmla="*/ 2 h 2437"/>
                <a:gd name="T122" fmla="*/ 357 w 1344"/>
                <a:gd name="T123" fmla="*/ 1 h 2437"/>
                <a:gd name="T124" fmla="*/ 362 w 1344"/>
                <a:gd name="T125" fmla="*/ 0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4" h="2437">
                  <a:moveTo>
                    <a:pt x="362" y="0"/>
                  </a:moveTo>
                  <a:lnTo>
                    <a:pt x="372" y="2"/>
                  </a:lnTo>
                  <a:lnTo>
                    <a:pt x="383" y="6"/>
                  </a:lnTo>
                  <a:lnTo>
                    <a:pt x="390" y="14"/>
                  </a:lnTo>
                  <a:lnTo>
                    <a:pt x="395" y="24"/>
                  </a:lnTo>
                  <a:lnTo>
                    <a:pt x="631" y="673"/>
                  </a:lnTo>
                  <a:lnTo>
                    <a:pt x="639" y="686"/>
                  </a:lnTo>
                  <a:lnTo>
                    <a:pt x="648" y="695"/>
                  </a:lnTo>
                  <a:lnTo>
                    <a:pt x="660" y="700"/>
                  </a:lnTo>
                  <a:lnTo>
                    <a:pt x="672" y="701"/>
                  </a:lnTo>
                  <a:lnTo>
                    <a:pt x="685" y="700"/>
                  </a:lnTo>
                  <a:lnTo>
                    <a:pt x="696" y="695"/>
                  </a:lnTo>
                  <a:lnTo>
                    <a:pt x="705" y="686"/>
                  </a:lnTo>
                  <a:lnTo>
                    <a:pt x="712" y="673"/>
                  </a:lnTo>
                  <a:lnTo>
                    <a:pt x="949" y="24"/>
                  </a:lnTo>
                  <a:lnTo>
                    <a:pt x="956" y="13"/>
                  </a:lnTo>
                  <a:lnTo>
                    <a:pt x="966" y="4"/>
                  </a:lnTo>
                  <a:lnTo>
                    <a:pt x="978" y="1"/>
                  </a:lnTo>
                  <a:lnTo>
                    <a:pt x="992" y="2"/>
                  </a:lnTo>
                  <a:lnTo>
                    <a:pt x="1104" y="37"/>
                  </a:lnTo>
                  <a:lnTo>
                    <a:pt x="1105" y="37"/>
                  </a:lnTo>
                  <a:lnTo>
                    <a:pt x="1146" y="54"/>
                  </a:lnTo>
                  <a:lnTo>
                    <a:pt x="1184" y="75"/>
                  </a:lnTo>
                  <a:lnTo>
                    <a:pt x="1219" y="101"/>
                  </a:lnTo>
                  <a:lnTo>
                    <a:pt x="1251" y="130"/>
                  </a:lnTo>
                  <a:lnTo>
                    <a:pt x="1277" y="163"/>
                  </a:lnTo>
                  <a:lnTo>
                    <a:pt x="1301" y="199"/>
                  </a:lnTo>
                  <a:lnTo>
                    <a:pt x="1319" y="238"/>
                  </a:lnTo>
                  <a:lnTo>
                    <a:pt x="1333" y="280"/>
                  </a:lnTo>
                  <a:lnTo>
                    <a:pt x="1341" y="323"/>
                  </a:lnTo>
                  <a:lnTo>
                    <a:pt x="1344" y="367"/>
                  </a:lnTo>
                  <a:lnTo>
                    <a:pt x="1344" y="1056"/>
                  </a:lnTo>
                  <a:lnTo>
                    <a:pt x="1343" y="1066"/>
                  </a:lnTo>
                  <a:lnTo>
                    <a:pt x="1338" y="1075"/>
                  </a:lnTo>
                  <a:lnTo>
                    <a:pt x="1091" y="1451"/>
                  </a:lnTo>
                  <a:lnTo>
                    <a:pt x="1091" y="2402"/>
                  </a:lnTo>
                  <a:lnTo>
                    <a:pt x="1089" y="2415"/>
                  </a:lnTo>
                  <a:lnTo>
                    <a:pt x="1081" y="2427"/>
                  </a:lnTo>
                  <a:lnTo>
                    <a:pt x="1070" y="2434"/>
                  </a:lnTo>
                  <a:lnTo>
                    <a:pt x="1056" y="2437"/>
                  </a:lnTo>
                  <a:lnTo>
                    <a:pt x="287" y="2437"/>
                  </a:lnTo>
                  <a:lnTo>
                    <a:pt x="274" y="2434"/>
                  </a:lnTo>
                  <a:lnTo>
                    <a:pt x="263" y="2427"/>
                  </a:lnTo>
                  <a:lnTo>
                    <a:pt x="256" y="2415"/>
                  </a:lnTo>
                  <a:lnTo>
                    <a:pt x="253" y="2402"/>
                  </a:lnTo>
                  <a:lnTo>
                    <a:pt x="253" y="1451"/>
                  </a:lnTo>
                  <a:lnTo>
                    <a:pt x="6" y="1075"/>
                  </a:lnTo>
                  <a:lnTo>
                    <a:pt x="2" y="1066"/>
                  </a:lnTo>
                  <a:lnTo>
                    <a:pt x="0" y="1056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1" y="281"/>
                  </a:lnTo>
                  <a:lnTo>
                    <a:pt x="24" y="240"/>
                  </a:lnTo>
                  <a:lnTo>
                    <a:pt x="43" y="201"/>
                  </a:lnTo>
                  <a:lnTo>
                    <a:pt x="66" y="164"/>
                  </a:lnTo>
                  <a:lnTo>
                    <a:pt x="93" y="130"/>
                  </a:lnTo>
                  <a:lnTo>
                    <a:pt x="125" y="101"/>
                  </a:lnTo>
                  <a:lnTo>
                    <a:pt x="160" y="75"/>
                  </a:lnTo>
                  <a:lnTo>
                    <a:pt x="198" y="54"/>
                  </a:lnTo>
                  <a:lnTo>
                    <a:pt x="239" y="37"/>
                  </a:lnTo>
                  <a:lnTo>
                    <a:pt x="352" y="2"/>
                  </a:lnTo>
                  <a:lnTo>
                    <a:pt x="357" y="1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93" name="Freeform 106"/>
            <p:cNvSpPr>
              <a:spLocks/>
            </p:cNvSpPr>
            <p:nvPr/>
          </p:nvSpPr>
          <p:spPr bwMode="auto">
            <a:xfrm>
              <a:off x="1752" y="1896"/>
              <a:ext cx="16" cy="39"/>
            </a:xfrm>
            <a:custGeom>
              <a:avLst/>
              <a:gdLst>
                <a:gd name="T0" fmla="*/ 48 w 198"/>
                <a:gd name="T1" fmla="*/ 0 h 507"/>
                <a:gd name="T2" fmla="*/ 150 w 198"/>
                <a:gd name="T3" fmla="*/ 0 h 507"/>
                <a:gd name="T4" fmla="*/ 163 w 198"/>
                <a:gd name="T5" fmla="*/ 1 h 507"/>
                <a:gd name="T6" fmla="*/ 175 w 198"/>
                <a:gd name="T7" fmla="*/ 6 h 507"/>
                <a:gd name="T8" fmla="*/ 185 w 198"/>
                <a:gd name="T9" fmla="*/ 14 h 507"/>
                <a:gd name="T10" fmla="*/ 194 w 198"/>
                <a:gd name="T11" fmla="*/ 27 h 507"/>
                <a:gd name="T12" fmla="*/ 198 w 198"/>
                <a:gd name="T13" fmla="*/ 41 h 507"/>
                <a:gd name="T14" fmla="*/ 197 w 198"/>
                <a:gd name="T15" fmla="*/ 56 h 507"/>
                <a:gd name="T16" fmla="*/ 192 w 198"/>
                <a:gd name="T17" fmla="*/ 69 h 507"/>
                <a:gd name="T18" fmla="*/ 137 w 198"/>
                <a:gd name="T19" fmla="*/ 151 h 507"/>
                <a:gd name="T20" fmla="*/ 163 w 198"/>
                <a:gd name="T21" fmla="*/ 364 h 507"/>
                <a:gd name="T22" fmla="*/ 114 w 198"/>
                <a:gd name="T23" fmla="*/ 497 h 507"/>
                <a:gd name="T24" fmla="*/ 109 w 198"/>
                <a:gd name="T25" fmla="*/ 503 h 507"/>
                <a:gd name="T26" fmla="*/ 102 w 198"/>
                <a:gd name="T27" fmla="*/ 507 h 507"/>
                <a:gd name="T28" fmla="*/ 95 w 198"/>
                <a:gd name="T29" fmla="*/ 507 h 507"/>
                <a:gd name="T30" fmla="*/ 89 w 198"/>
                <a:gd name="T31" fmla="*/ 503 h 507"/>
                <a:gd name="T32" fmla="*/ 85 w 198"/>
                <a:gd name="T33" fmla="*/ 497 h 507"/>
                <a:gd name="T34" fmla="*/ 35 w 198"/>
                <a:gd name="T35" fmla="*/ 364 h 507"/>
                <a:gd name="T36" fmla="*/ 60 w 198"/>
                <a:gd name="T37" fmla="*/ 151 h 507"/>
                <a:gd name="T38" fmla="*/ 6 w 198"/>
                <a:gd name="T39" fmla="*/ 69 h 507"/>
                <a:gd name="T40" fmla="*/ 1 w 198"/>
                <a:gd name="T41" fmla="*/ 56 h 507"/>
                <a:gd name="T42" fmla="*/ 0 w 198"/>
                <a:gd name="T43" fmla="*/ 41 h 507"/>
                <a:gd name="T44" fmla="*/ 4 w 198"/>
                <a:gd name="T45" fmla="*/ 27 h 507"/>
                <a:gd name="T46" fmla="*/ 12 w 198"/>
                <a:gd name="T47" fmla="*/ 14 h 507"/>
                <a:gd name="T48" fmla="*/ 23 w 198"/>
                <a:gd name="T49" fmla="*/ 6 h 507"/>
                <a:gd name="T50" fmla="*/ 35 w 198"/>
                <a:gd name="T51" fmla="*/ 1 h 507"/>
                <a:gd name="T52" fmla="*/ 48 w 198"/>
                <a:gd name="T53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8" h="507">
                  <a:moveTo>
                    <a:pt x="48" y="0"/>
                  </a:moveTo>
                  <a:lnTo>
                    <a:pt x="150" y="0"/>
                  </a:lnTo>
                  <a:lnTo>
                    <a:pt x="163" y="1"/>
                  </a:lnTo>
                  <a:lnTo>
                    <a:pt x="175" y="6"/>
                  </a:lnTo>
                  <a:lnTo>
                    <a:pt x="185" y="14"/>
                  </a:lnTo>
                  <a:lnTo>
                    <a:pt x="194" y="27"/>
                  </a:lnTo>
                  <a:lnTo>
                    <a:pt x="198" y="41"/>
                  </a:lnTo>
                  <a:lnTo>
                    <a:pt x="197" y="56"/>
                  </a:lnTo>
                  <a:lnTo>
                    <a:pt x="192" y="69"/>
                  </a:lnTo>
                  <a:lnTo>
                    <a:pt x="137" y="151"/>
                  </a:lnTo>
                  <a:lnTo>
                    <a:pt x="163" y="364"/>
                  </a:lnTo>
                  <a:lnTo>
                    <a:pt x="114" y="497"/>
                  </a:lnTo>
                  <a:lnTo>
                    <a:pt x="109" y="503"/>
                  </a:lnTo>
                  <a:lnTo>
                    <a:pt x="102" y="507"/>
                  </a:lnTo>
                  <a:lnTo>
                    <a:pt x="95" y="507"/>
                  </a:lnTo>
                  <a:lnTo>
                    <a:pt x="89" y="503"/>
                  </a:lnTo>
                  <a:lnTo>
                    <a:pt x="85" y="497"/>
                  </a:lnTo>
                  <a:lnTo>
                    <a:pt x="35" y="364"/>
                  </a:lnTo>
                  <a:lnTo>
                    <a:pt x="60" y="151"/>
                  </a:lnTo>
                  <a:lnTo>
                    <a:pt x="6" y="69"/>
                  </a:lnTo>
                  <a:lnTo>
                    <a:pt x="1" y="56"/>
                  </a:lnTo>
                  <a:lnTo>
                    <a:pt x="0" y="41"/>
                  </a:lnTo>
                  <a:lnTo>
                    <a:pt x="4" y="27"/>
                  </a:lnTo>
                  <a:lnTo>
                    <a:pt x="12" y="14"/>
                  </a:lnTo>
                  <a:lnTo>
                    <a:pt x="23" y="6"/>
                  </a:lnTo>
                  <a:lnTo>
                    <a:pt x="35" y="1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8289918" y="4799328"/>
            <a:ext cx="3773511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00" dirty="0" smtClean="0"/>
              <a:t>ОПЫТ ЦРТ:  МТС, Мегафон, РЖД</a:t>
            </a:r>
            <a:endParaRPr lang="en-US" sz="13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289918" y="5312892"/>
            <a:ext cx="3773511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00" dirty="0" smtClean="0"/>
              <a:t>ОПЫТ АБК:  МТС, ВТБ. Открытие, Мегафон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9943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1" y="252069"/>
            <a:ext cx="2327010" cy="6971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9590" y="311665"/>
            <a:ext cx="641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B050"/>
                </a:solidFill>
                <a:latin typeface="Roboto"/>
              </a:rPr>
              <a:t>Аутсорсинг и консалтинг</a:t>
            </a:r>
          </a:p>
        </p:txBody>
      </p:sp>
      <p:sp>
        <p:nvSpPr>
          <p:cNvPr id="43" name="Заголовок 3"/>
          <p:cNvSpPr txBox="1">
            <a:spLocks/>
          </p:cNvSpPr>
          <p:nvPr/>
        </p:nvSpPr>
        <p:spPr>
          <a:xfrm>
            <a:off x="255373" y="1098274"/>
            <a:ext cx="9331342" cy="37056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1001908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8016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Лидер финансового и кадрового аутсорсинга 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Р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оссии и СНГ.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345989" y="1505876"/>
            <a:ext cx="11500022" cy="4663129"/>
            <a:chOff x="971600" y="932889"/>
            <a:chExt cx="7424309" cy="4015125"/>
          </a:xfrm>
          <a:solidFill>
            <a:srgbClr val="E3E5E5"/>
          </a:solidFill>
        </p:grpSpPr>
        <p:sp>
          <p:nvSpPr>
            <p:cNvPr id="45" name="Прямоугольник 44"/>
            <p:cNvSpPr/>
            <p:nvPr/>
          </p:nvSpPr>
          <p:spPr>
            <a:xfrm>
              <a:off x="4716016" y="2972910"/>
              <a:ext cx="3679893" cy="1975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716016" y="932889"/>
              <a:ext cx="3679893" cy="1975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71600" y="2972910"/>
              <a:ext cx="3679893" cy="1975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71600" y="932889"/>
              <a:ext cx="3679893" cy="1975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716016" y="2568408"/>
              <a:ext cx="365759" cy="339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716016" y="2972910"/>
              <a:ext cx="365759" cy="339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285734" y="2568408"/>
              <a:ext cx="365759" cy="339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284078" y="2972909"/>
              <a:ext cx="365759" cy="339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3" name="Group 22"/>
          <p:cNvGrpSpPr>
            <a:grpSpLocks noChangeAspect="1"/>
          </p:cNvGrpSpPr>
          <p:nvPr/>
        </p:nvGrpSpPr>
        <p:grpSpPr bwMode="auto">
          <a:xfrm>
            <a:off x="691989" y="2217543"/>
            <a:ext cx="538722" cy="648298"/>
            <a:chOff x="941" y="1175"/>
            <a:chExt cx="460" cy="577"/>
          </a:xfrm>
        </p:grpSpPr>
        <p:sp>
          <p:nvSpPr>
            <p:cNvPr id="54" name="AutoShape 21"/>
            <p:cNvSpPr>
              <a:spLocks noChangeAspect="1" noChangeArrowheads="1" noTextEdit="1"/>
            </p:cNvSpPr>
            <p:nvPr/>
          </p:nvSpPr>
          <p:spPr bwMode="auto">
            <a:xfrm>
              <a:off x="941" y="1175"/>
              <a:ext cx="46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24"/>
            <p:cNvSpPr>
              <a:spLocks noEditPoints="1"/>
            </p:cNvSpPr>
            <p:nvPr/>
          </p:nvSpPr>
          <p:spPr bwMode="auto">
            <a:xfrm>
              <a:off x="941" y="1175"/>
              <a:ext cx="455" cy="577"/>
            </a:xfrm>
            <a:custGeom>
              <a:avLst/>
              <a:gdLst>
                <a:gd name="T0" fmla="*/ 152 w 2731"/>
                <a:gd name="T1" fmla="*/ 119 h 3462"/>
                <a:gd name="T2" fmla="*/ 127 w 2731"/>
                <a:gd name="T3" fmla="*/ 137 h 3462"/>
                <a:gd name="T4" fmla="*/ 116 w 2731"/>
                <a:gd name="T5" fmla="*/ 168 h 3462"/>
                <a:gd name="T6" fmla="*/ 118 w 2731"/>
                <a:gd name="T7" fmla="*/ 3311 h 3462"/>
                <a:gd name="T8" fmla="*/ 137 w 2731"/>
                <a:gd name="T9" fmla="*/ 3336 h 3462"/>
                <a:gd name="T10" fmla="*/ 169 w 2731"/>
                <a:gd name="T11" fmla="*/ 3347 h 3462"/>
                <a:gd name="T12" fmla="*/ 2578 w 2731"/>
                <a:gd name="T13" fmla="*/ 3343 h 3462"/>
                <a:gd name="T14" fmla="*/ 2605 w 2731"/>
                <a:gd name="T15" fmla="*/ 3325 h 3462"/>
                <a:gd name="T16" fmla="*/ 2615 w 2731"/>
                <a:gd name="T17" fmla="*/ 3294 h 3462"/>
                <a:gd name="T18" fmla="*/ 2612 w 2731"/>
                <a:gd name="T19" fmla="*/ 151 h 3462"/>
                <a:gd name="T20" fmla="*/ 2593 w 2731"/>
                <a:gd name="T21" fmla="*/ 126 h 3462"/>
                <a:gd name="T22" fmla="*/ 2562 w 2731"/>
                <a:gd name="T23" fmla="*/ 115 h 3462"/>
                <a:gd name="T24" fmla="*/ 169 w 2731"/>
                <a:gd name="T25" fmla="*/ 0 h 3462"/>
                <a:gd name="T26" fmla="*/ 2592 w 2731"/>
                <a:gd name="T27" fmla="*/ 3 h 3462"/>
                <a:gd name="T28" fmla="*/ 2647 w 2731"/>
                <a:gd name="T29" fmla="*/ 23 h 3462"/>
                <a:gd name="T30" fmla="*/ 2691 w 2731"/>
                <a:gd name="T31" fmla="*/ 60 h 3462"/>
                <a:gd name="T32" fmla="*/ 2721 w 2731"/>
                <a:gd name="T33" fmla="*/ 109 h 3462"/>
                <a:gd name="T34" fmla="*/ 2731 w 2731"/>
                <a:gd name="T35" fmla="*/ 168 h 3462"/>
                <a:gd name="T36" fmla="*/ 2728 w 2731"/>
                <a:gd name="T37" fmla="*/ 3324 h 3462"/>
                <a:gd name="T38" fmla="*/ 2708 w 2731"/>
                <a:gd name="T39" fmla="*/ 3379 h 3462"/>
                <a:gd name="T40" fmla="*/ 2671 w 2731"/>
                <a:gd name="T41" fmla="*/ 3422 h 3462"/>
                <a:gd name="T42" fmla="*/ 2621 w 2731"/>
                <a:gd name="T43" fmla="*/ 3452 h 3462"/>
                <a:gd name="T44" fmla="*/ 2562 w 2731"/>
                <a:gd name="T45" fmla="*/ 3462 h 3462"/>
                <a:gd name="T46" fmla="*/ 138 w 2731"/>
                <a:gd name="T47" fmla="*/ 3459 h 3462"/>
                <a:gd name="T48" fmla="*/ 83 w 2731"/>
                <a:gd name="T49" fmla="*/ 3439 h 3462"/>
                <a:gd name="T50" fmla="*/ 40 w 2731"/>
                <a:gd name="T51" fmla="*/ 3402 h 3462"/>
                <a:gd name="T52" fmla="*/ 11 w 2731"/>
                <a:gd name="T53" fmla="*/ 3353 h 3462"/>
                <a:gd name="T54" fmla="*/ 0 w 2731"/>
                <a:gd name="T55" fmla="*/ 3294 h 3462"/>
                <a:gd name="T56" fmla="*/ 2 w 2731"/>
                <a:gd name="T57" fmla="*/ 138 h 3462"/>
                <a:gd name="T58" fmla="*/ 23 w 2731"/>
                <a:gd name="T59" fmla="*/ 83 h 3462"/>
                <a:gd name="T60" fmla="*/ 60 w 2731"/>
                <a:gd name="T61" fmla="*/ 40 h 3462"/>
                <a:gd name="T62" fmla="*/ 110 w 2731"/>
                <a:gd name="T63" fmla="*/ 10 h 3462"/>
                <a:gd name="T64" fmla="*/ 169 w 2731"/>
                <a:gd name="T65" fmla="*/ 0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1" h="3462">
                  <a:moveTo>
                    <a:pt x="169" y="115"/>
                  </a:moveTo>
                  <a:lnTo>
                    <a:pt x="152" y="119"/>
                  </a:lnTo>
                  <a:lnTo>
                    <a:pt x="137" y="126"/>
                  </a:lnTo>
                  <a:lnTo>
                    <a:pt x="127" y="137"/>
                  </a:lnTo>
                  <a:lnTo>
                    <a:pt x="118" y="151"/>
                  </a:lnTo>
                  <a:lnTo>
                    <a:pt x="116" y="168"/>
                  </a:lnTo>
                  <a:lnTo>
                    <a:pt x="116" y="3294"/>
                  </a:lnTo>
                  <a:lnTo>
                    <a:pt x="118" y="3311"/>
                  </a:lnTo>
                  <a:lnTo>
                    <a:pt x="127" y="3325"/>
                  </a:lnTo>
                  <a:lnTo>
                    <a:pt x="137" y="3336"/>
                  </a:lnTo>
                  <a:lnTo>
                    <a:pt x="152" y="3343"/>
                  </a:lnTo>
                  <a:lnTo>
                    <a:pt x="169" y="3347"/>
                  </a:lnTo>
                  <a:lnTo>
                    <a:pt x="2562" y="3347"/>
                  </a:lnTo>
                  <a:lnTo>
                    <a:pt x="2578" y="3343"/>
                  </a:lnTo>
                  <a:lnTo>
                    <a:pt x="2593" y="3336"/>
                  </a:lnTo>
                  <a:lnTo>
                    <a:pt x="2605" y="3325"/>
                  </a:lnTo>
                  <a:lnTo>
                    <a:pt x="2612" y="3311"/>
                  </a:lnTo>
                  <a:lnTo>
                    <a:pt x="2615" y="3294"/>
                  </a:lnTo>
                  <a:lnTo>
                    <a:pt x="2615" y="168"/>
                  </a:lnTo>
                  <a:lnTo>
                    <a:pt x="2612" y="151"/>
                  </a:lnTo>
                  <a:lnTo>
                    <a:pt x="2605" y="137"/>
                  </a:lnTo>
                  <a:lnTo>
                    <a:pt x="2593" y="126"/>
                  </a:lnTo>
                  <a:lnTo>
                    <a:pt x="2578" y="119"/>
                  </a:lnTo>
                  <a:lnTo>
                    <a:pt x="2562" y="115"/>
                  </a:lnTo>
                  <a:lnTo>
                    <a:pt x="169" y="115"/>
                  </a:lnTo>
                  <a:close/>
                  <a:moveTo>
                    <a:pt x="169" y="0"/>
                  </a:moveTo>
                  <a:lnTo>
                    <a:pt x="2562" y="0"/>
                  </a:lnTo>
                  <a:lnTo>
                    <a:pt x="2592" y="3"/>
                  </a:lnTo>
                  <a:lnTo>
                    <a:pt x="2621" y="10"/>
                  </a:lnTo>
                  <a:lnTo>
                    <a:pt x="2647" y="23"/>
                  </a:lnTo>
                  <a:lnTo>
                    <a:pt x="2671" y="40"/>
                  </a:lnTo>
                  <a:lnTo>
                    <a:pt x="2691" y="60"/>
                  </a:lnTo>
                  <a:lnTo>
                    <a:pt x="2708" y="83"/>
                  </a:lnTo>
                  <a:lnTo>
                    <a:pt x="2721" y="109"/>
                  </a:lnTo>
                  <a:lnTo>
                    <a:pt x="2728" y="138"/>
                  </a:lnTo>
                  <a:lnTo>
                    <a:pt x="2731" y="168"/>
                  </a:lnTo>
                  <a:lnTo>
                    <a:pt x="2731" y="3294"/>
                  </a:lnTo>
                  <a:lnTo>
                    <a:pt x="2728" y="3324"/>
                  </a:lnTo>
                  <a:lnTo>
                    <a:pt x="2721" y="3353"/>
                  </a:lnTo>
                  <a:lnTo>
                    <a:pt x="2708" y="3379"/>
                  </a:lnTo>
                  <a:lnTo>
                    <a:pt x="2691" y="3402"/>
                  </a:lnTo>
                  <a:lnTo>
                    <a:pt x="2671" y="3422"/>
                  </a:lnTo>
                  <a:lnTo>
                    <a:pt x="2647" y="3439"/>
                  </a:lnTo>
                  <a:lnTo>
                    <a:pt x="2621" y="3452"/>
                  </a:lnTo>
                  <a:lnTo>
                    <a:pt x="2592" y="3459"/>
                  </a:lnTo>
                  <a:lnTo>
                    <a:pt x="2562" y="3462"/>
                  </a:lnTo>
                  <a:lnTo>
                    <a:pt x="169" y="3462"/>
                  </a:lnTo>
                  <a:lnTo>
                    <a:pt x="138" y="3459"/>
                  </a:lnTo>
                  <a:lnTo>
                    <a:pt x="110" y="3452"/>
                  </a:lnTo>
                  <a:lnTo>
                    <a:pt x="83" y="3439"/>
                  </a:lnTo>
                  <a:lnTo>
                    <a:pt x="60" y="3422"/>
                  </a:lnTo>
                  <a:lnTo>
                    <a:pt x="40" y="3402"/>
                  </a:lnTo>
                  <a:lnTo>
                    <a:pt x="23" y="3379"/>
                  </a:lnTo>
                  <a:lnTo>
                    <a:pt x="11" y="3353"/>
                  </a:lnTo>
                  <a:lnTo>
                    <a:pt x="2" y="3324"/>
                  </a:lnTo>
                  <a:lnTo>
                    <a:pt x="0" y="3294"/>
                  </a:lnTo>
                  <a:lnTo>
                    <a:pt x="0" y="168"/>
                  </a:lnTo>
                  <a:lnTo>
                    <a:pt x="2" y="138"/>
                  </a:lnTo>
                  <a:lnTo>
                    <a:pt x="11" y="109"/>
                  </a:lnTo>
                  <a:lnTo>
                    <a:pt x="23" y="83"/>
                  </a:lnTo>
                  <a:lnTo>
                    <a:pt x="40" y="60"/>
                  </a:lnTo>
                  <a:lnTo>
                    <a:pt x="60" y="40"/>
                  </a:lnTo>
                  <a:lnTo>
                    <a:pt x="83" y="23"/>
                  </a:lnTo>
                  <a:lnTo>
                    <a:pt x="110" y="10"/>
                  </a:lnTo>
                  <a:lnTo>
                    <a:pt x="138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25"/>
            <p:cNvSpPr>
              <a:spLocks noEditPoints="1"/>
            </p:cNvSpPr>
            <p:nvPr/>
          </p:nvSpPr>
          <p:spPr bwMode="auto">
            <a:xfrm>
              <a:off x="989" y="1598"/>
              <a:ext cx="107" cy="106"/>
            </a:xfrm>
            <a:custGeom>
              <a:avLst/>
              <a:gdLst>
                <a:gd name="T0" fmla="*/ 116 w 639"/>
                <a:gd name="T1" fmla="*/ 115 h 635"/>
                <a:gd name="T2" fmla="*/ 116 w 639"/>
                <a:gd name="T3" fmla="*/ 519 h 635"/>
                <a:gd name="T4" fmla="*/ 523 w 639"/>
                <a:gd name="T5" fmla="*/ 519 h 635"/>
                <a:gd name="T6" fmla="*/ 523 w 639"/>
                <a:gd name="T7" fmla="*/ 115 h 635"/>
                <a:gd name="T8" fmla="*/ 116 w 639"/>
                <a:gd name="T9" fmla="*/ 115 h 635"/>
                <a:gd name="T10" fmla="*/ 0 w 639"/>
                <a:gd name="T11" fmla="*/ 0 h 635"/>
                <a:gd name="T12" fmla="*/ 639 w 639"/>
                <a:gd name="T13" fmla="*/ 0 h 635"/>
                <a:gd name="T14" fmla="*/ 639 w 639"/>
                <a:gd name="T15" fmla="*/ 635 h 635"/>
                <a:gd name="T16" fmla="*/ 0 w 639"/>
                <a:gd name="T17" fmla="*/ 635 h 635"/>
                <a:gd name="T18" fmla="*/ 0 w 639"/>
                <a:gd name="T1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635">
                  <a:moveTo>
                    <a:pt x="116" y="115"/>
                  </a:moveTo>
                  <a:lnTo>
                    <a:pt x="116" y="519"/>
                  </a:lnTo>
                  <a:lnTo>
                    <a:pt x="523" y="51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635"/>
                  </a:ln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26"/>
            <p:cNvSpPr>
              <a:spLocks noEditPoints="1"/>
            </p:cNvSpPr>
            <p:nvPr/>
          </p:nvSpPr>
          <p:spPr bwMode="auto">
            <a:xfrm>
              <a:off x="1115" y="1598"/>
              <a:ext cx="107" cy="106"/>
            </a:xfrm>
            <a:custGeom>
              <a:avLst/>
              <a:gdLst>
                <a:gd name="T0" fmla="*/ 116 w 639"/>
                <a:gd name="T1" fmla="*/ 115 h 635"/>
                <a:gd name="T2" fmla="*/ 116 w 639"/>
                <a:gd name="T3" fmla="*/ 519 h 635"/>
                <a:gd name="T4" fmla="*/ 523 w 639"/>
                <a:gd name="T5" fmla="*/ 519 h 635"/>
                <a:gd name="T6" fmla="*/ 523 w 639"/>
                <a:gd name="T7" fmla="*/ 115 h 635"/>
                <a:gd name="T8" fmla="*/ 116 w 639"/>
                <a:gd name="T9" fmla="*/ 115 h 635"/>
                <a:gd name="T10" fmla="*/ 0 w 639"/>
                <a:gd name="T11" fmla="*/ 0 h 635"/>
                <a:gd name="T12" fmla="*/ 639 w 639"/>
                <a:gd name="T13" fmla="*/ 0 h 635"/>
                <a:gd name="T14" fmla="*/ 639 w 639"/>
                <a:gd name="T15" fmla="*/ 635 h 635"/>
                <a:gd name="T16" fmla="*/ 0 w 639"/>
                <a:gd name="T17" fmla="*/ 635 h 635"/>
                <a:gd name="T18" fmla="*/ 0 w 639"/>
                <a:gd name="T1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635">
                  <a:moveTo>
                    <a:pt x="116" y="115"/>
                  </a:moveTo>
                  <a:lnTo>
                    <a:pt x="116" y="519"/>
                  </a:lnTo>
                  <a:lnTo>
                    <a:pt x="523" y="51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635"/>
                  </a:ln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27"/>
            <p:cNvSpPr>
              <a:spLocks noEditPoints="1"/>
            </p:cNvSpPr>
            <p:nvPr/>
          </p:nvSpPr>
          <p:spPr bwMode="auto">
            <a:xfrm>
              <a:off x="1241" y="1473"/>
              <a:ext cx="107" cy="231"/>
            </a:xfrm>
            <a:custGeom>
              <a:avLst/>
              <a:gdLst>
                <a:gd name="T0" fmla="*/ 116 w 639"/>
                <a:gd name="T1" fmla="*/ 115 h 1385"/>
                <a:gd name="T2" fmla="*/ 116 w 639"/>
                <a:gd name="T3" fmla="*/ 1269 h 1385"/>
                <a:gd name="T4" fmla="*/ 523 w 639"/>
                <a:gd name="T5" fmla="*/ 1269 h 1385"/>
                <a:gd name="T6" fmla="*/ 523 w 639"/>
                <a:gd name="T7" fmla="*/ 115 h 1385"/>
                <a:gd name="T8" fmla="*/ 116 w 639"/>
                <a:gd name="T9" fmla="*/ 115 h 1385"/>
                <a:gd name="T10" fmla="*/ 0 w 639"/>
                <a:gd name="T11" fmla="*/ 0 h 1385"/>
                <a:gd name="T12" fmla="*/ 639 w 639"/>
                <a:gd name="T13" fmla="*/ 0 h 1385"/>
                <a:gd name="T14" fmla="*/ 639 w 639"/>
                <a:gd name="T15" fmla="*/ 1385 h 1385"/>
                <a:gd name="T16" fmla="*/ 0 w 639"/>
                <a:gd name="T17" fmla="*/ 1385 h 1385"/>
                <a:gd name="T18" fmla="*/ 0 w 639"/>
                <a:gd name="T1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1385">
                  <a:moveTo>
                    <a:pt x="116" y="115"/>
                  </a:moveTo>
                  <a:lnTo>
                    <a:pt x="116" y="1269"/>
                  </a:lnTo>
                  <a:lnTo>
                    <a:pt x="523" y="126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1385"/>
                  </a:lnTo>
                  <a:lnTo>
                    <a:pt x="0" y="1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8"/>
            <p:cNvSpPr>
              <a:spLocks noEditPoints="1"/>
            </p:cNvSpPr>
            <p:nvPr/>
          </p:nvSpPr>
          <p:spPr bwMode="auto">
            <a:xfrm>
              <a:off x="989" y="1473"/>
              <a:ext cx="107" cy="106"/>
            </a:xfrm>
            <a:custGeom>
              <a:avLst/>
              <a:gdLst>
                <a:gd name="T0" fmla="*/ 116 w 639"/>
                <a:gd name="T1" fmla="*/ 115 h 634"/>
                <a:gd name="T2" fmla="*/ 116 w 639"/>
                <a:gd name="T3" fmla="*/ 519 h 634"/>
                <a:gd name="T4" fmla="*/ 523 w 639"/>
                <a:gd name="T5" fmla="*/ 519 h 634"/>
                <a:gd name="T6" fmla="*/ 523 w 639"/>
                <a:gd name="T7" fmla="*/ 115 h 634"/>
                <a:gd name="T8" fmla="*/ 116 w 639"/>
                <a:gd name="T9" fmla="*/ 115 h 634"/>
                <a:gd name="T10" fmla="*/ 0 w 639"/>
                <a:gd name="T11" fmla="*/ 0 h 634"/>
                <a:gd name="T12" fmla="*/ 639 w 639"/>
                <a:gd name="T13" fmla="*/ 0 h 634"/>
                <a:gd name="T14" fmla="*/ 639 w 639"/>
                <a:gd name="T15" fmla="*/ 634 h 634"/>
                <a:gd name="T16" fmla="*/ 0 w 639"/>
                <a:gd name="T17" fmla="*/ 634 h 634"/>
                <a:gd name="T18" fmla="*/ 0 w 639"/>
                <a:gd name="T19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634">
                  <a:moveTo>
                    <a:pt x="116" y="115"/>
                  </a:moveTo>
                  <a:lnTo>
                    <a:pt x="116" y="519"/>
                  </a:lnTo>
                  <a:lnTo>
                    <a:pt x="523" y="51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634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9"/>
            <p:cNvSpPr>
              <a:spLocks noEditPoints="1"/>
            </p:cNvSpPr>
            <p:nvPr/>
          </p:nvSpPr>
          <p:spPr bwMode="auto">
            <a:xfrm>
              <a:off x="1115" y="1473"/>
              <a:ext cx="107" cy="106"/>
            </a:xfrm>
            <a:custGeom>
              <a:avLst/>
              <a:gdLst>
                <a:gd name="T0" fmla="*/ 116 w 639"/>
                <a:gd name="T1" fmla="*/ 115 h 634"/>
                <a:gd name="T2" fmla="*/ 116 w 639"/>
                <a:gd name="T3" fmla="*/ 519 h 634"/>
                <a:gd name="T4" fmla="*/ 523 w 639"/>
                <a:gd name="T5" fmla="*/ 519 h 634"/>
                <a:gd name="T6" fmla="*/ 523 w 639"/>
                <a:gd name="T7" fmla="*/ 115 h 634"/>
                <a:gd name="T8" fmla="*/ 116 w 639"/>
                <a:gd name="T9" fmla="*/ 115 h 634"/>
                <a:gd name="T10" fmla="*/ 0 w 639"/>
                <a:gd name="T11" fmla="*/ 0 h 634"/>
                <a:gd name="T12" fmla="*/ 639 w 639"/>
                <a:gd name="T13" fmla="*/ 0 h 634"/>
                <a:gd name="T14" fmla="*/ 639 w 639"/>
                <a:gd name="T15" fmla="*/ 634 h 634"/>
                <a:gd name="T16" fmla="*/ 0 w 639"/>
                <a:gd name="T17" fmla="*/ 634 h 634"/>
                <a:gd name="T18" fmla="*/ 0 w 639"/>
                <a:gd name="T19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634">
                  <a:moveTo>
                    <a:pt x="116" y="115"/>
                  </a:moveTo>
                  <a:lnTo>
                    <a:pt x="116" y="519"/>
                  </a:lnTo>
                  <a:lnTo>
                    <a:pt x="523" y="51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634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30"/>
            <p:cNvSpPr>
              <a:spLocks noEditPoints="1"/>
            </p:cNvSpPr>
            <p:nvPr/>
          </p:nvSpPr>
          <p:spPr bwMode="auto">
            <a:xfrm>
              <a:off x="989" y="1348"/>
              <a:ext cx="107" cy="106"/>
            </a:xfrm>
            <a:custGeom>
              <a:avLst/>
              <a:gdLst>
                <a:gd name="T0" fmla="*/ 116 w 639"/>
                <a:gd name="T1" fmla="*/ 115 h 634"/>
                <a:gd name="T2" fmla="*/ 116 w 639"/>
                <a:gd name="T3" fmla="*/ 519 h 634"/>
                <a:gd name="T4" fmla="*/ 523 w 639"/>
                <a:gd name="T5" fmla="*/ 519 h 634"/>
                <a:gd name="T6" fmla="*/ 523 w 639"/>
                <a:gd name="T7" fmla="*/ 115 h 634"/>
                <a:gd name="T8" fmla="*/ 116 w 639"/>
                <a:gd name="T9" fmla="*/ 115 h 634"/>
                <a:gd name="T10" fmla="*/ 0 w 639"/>
                <a:gd name="T11" fmla="*/ 0 h 634"/>
                <a:gd name="T12" fmla="*/ 639 w 639"/>
                <a:gd name="T13" fmla="*/ 0 h 634"/>
                <a:gd name="T14" fmla="*/ 639 w 639"/>
                <a:gd name="T15" fmla="*/ 634 h 634"/>
                <a:gd name="T16" fmla="*/ 0 w 639"/>
                <a:gd name="T17" fmla="*/ 634 h 634"/>
                <a:gd name="T18" fmla="*/ 0 w 639"/>
                <a:gd name="T19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634">
                  <a:moveTo>
                    <a:pt x="116" y="115"/>
                  </a:moveTo>
                  <a:lnTo>
                    <a:pt x="116" y="519"/>
                  </a:lnTo>
                  <a:lnTo>
                    <a:pt x="523" y="51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634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31"/>
            <p:cNvSpPr>
              <a:spLocks noEditPoints="1"/>
            </p:cNvSpPr>
            <p:nvPr/>
          </p:nvSpPr>
          <p:spPr bwMode="auto">
            <a:xfrm>
              <a:off x="1115" y="1348"/>
              <a:ext cx="107" cy="106"/>
            </a:xfrm>
            <a:custGeom>
              <a:avLst/>
              <a:gdLst>
                <a:gd name="T0" fmla="*/ 116 w 639"/>
                <a:gd name="T1" fmla="*/ 115 h 634"/>
                <a:gd name="T2" fmla="*/ 116 w 639"/>
                <a:gd name="T3" fmla="*/ 519 h 634"/>
                <a:gd name="T4" fmla="*/ 523 w 639"/>
                <a:gd name="T5" fmla="*/ 519 h 634"/>
                <a:gd name="T6" fmla="*/ 523 w 639"/>
                <a:gd name="T7" fmla="*/ 115 h 634"/>
                <a:gd name="T8" fmla="*/ 116 w 639"/>
                <a:gd name="T9" fmla="*/ 115 h 634"/>
                <a:gd name="T10" fmla="*/ 0 w 639"/>
                <a:gd name="T11" fmla="*/ 0 h 634"/>
                <a:gd name="T12" fmla="*/ 639 w 639"/>
                <a:gd name="T13" fmla="*/ 0 h 634"/>
                <a:gd name="T14" fmla="*/ 639 w 639"/>
                <a:gd name="T15" fmla="*/ 634 h 634"/>
                <a:gd name="T16" fmla="*/ 0 w 639"/>
                <a:gd name="T17" fmla="*/ 634 h 634"/>
                <a:gd name="T18" fmla="*/ 0 w 639"/>
                <a:gd name="T19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634">
                  <a:moveTo>
                    <a:pt x="116" y="115"/>
                  </a:moveTo>
                  <a:lnTo>
                    <a:pt x="116" y="519"/>
                  </a:lnTo>
                  <a:lnTo>
                    <a:pt x="523" y="51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634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32"/>
            <p:cNvSpPr>
              <a:spLocks noEditPoints="1"/>
            </p:cNvSpPr>
            <p:nvPr/>
          </p:nvSpPr>
          <p:spPr bwMode="auto">
            <a:xfrm>
              <a:off x="1241" y="1348"/>
              <a:ext cx="107" cy="106"/>
            </a:xfrm>
            <a:custGeom>
              <a:avLst/>
              <a:gdLst>
                <a:gd name="T0" fmla="*/ 116 w 639"/>
                <a:gd name="T1" fmla="*/ 115 h 634"/>
                <a:gd name="T2" fmla="*/ 116 w 639"/>
                <a:gd name="T3" fmla="*/ 519 h 634"/>
                <a:gd name="T4" fmla="*/ 523 w 639"/>
                <a:gd name="T5" fmla="*/ 519 h 634"/>
                <a:gd name="T6" fmla="*/ 523 w 639"/>
                <a:gd name="T7" fmla="*/ 115 h 634"/>
                <a:gd name="T8" fmla="*/ 116 w 639"/>
                <a:gd name="T9" fmla="*/ 115 h 634"/>
                <a:gd name="T10" fmla="*/ 0 w 639"/>
                <a:gd name="T11" fmla="*/ 0 h 634"/>
                <a:gd name="T12" fmla="*/ 639 w 639"/>
                <a:gd name="T13" fmla="*/ 0 h 634"/>
                <a:gd name="T14" fmla="*/ 639 w 639"/>
                <a:gd name="T15" fmla="*/ 634 h 634"/>
                <a:gd name="T16" fmla="*/ 0 w 639"/>
                <a:gd name="T17" fmla="*/ 634 h 634"/>
                <a:gd name="T18" fmla="*/ 0 w 639"/>
                <a:gd name="T19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634">
                  <a:moveTo>
                    <a:pt x="116" y="115"/>
                  </a:moveTo>
                  <a:lnTo>
                    <a:pt x="116" y="519"/>
                  </a:lnTo>
                  <a:lnTo>
                    <a:pt x="523" y="51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634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BC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33"/>
            <p:cNvSpPr>
              <a:spLocks noEditPoints="1"/>
            </p:cNvSpPr>
            <p:nvPr/>
          </p:nvSpPr>
          <p:spPr bwMode="auto">
            <a:xfrm>
              <a:off x="989" y="1223"/>
              <a:ext cx="359" cy="96"/>
            </a:xfrm>
            <a:custGeom>
              <a:avLst/>
              <a:gdLst>
                <a:gd name="T0" fmla="*/ 116 w 2150"/>
                <a:gd name="T1" fmla="*/ 115 h 577"/>
                <a:gd name="T2" fmla="*/ 116 w 2150"/>
                <a:gd name="T3" fmla="*/ 461 h 577"/>
                <a:gd name="T4" fmla="*/ 2034 w 2150"/>
                <a:gd name="T5" fmla="*/ 461 h 577"/>
                <a:gd name="T6" fmla="*/ 2034 w 2150"/>
                <a:gd name="T7" fmla="*/ 115 h 577"/>
                <a:gd name="T8" fmla="*/ 116 w 2150"/>
                <a:gd name="T9" fmla="*/ 115 h 577"/>
                <a:gd name="T10" fmla="*/ 0 w 2150"/>
                <a:gd name="T11" fmla="*/ 0 h 577"/>
                <a:gd name="T12" fmla="*/ 2150 w 2150"/>
                <a:gd name="T13" fmla="*/ 0 h 577"/>
                <a:gd name="T14" fmla="*/ 2150 w 2150"/>
                <a:gd name="T15" fmla="*/ 577 h 577"/>
                <a:gd name="T16" fmla="*/ 0 w 2150"/>
                <a:gd name="T17" fmla="*/ 577 h 577"/>
                <a:gd name="T18" fmla="*/ 0 w 2150"/>
                <a:gd name="T1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0" h="577">
                  <a:moveTo>
                    <a:pt x="116" y="115"/>
                  </a:moveTo>
                  <a:lnTo>
                    <a:pt x="116" y="461"/>
                  </a:lnTo>
                  <a:lnTo>
                    <a:pt x="2034" y="461"/>
                  </a:lnTo>
                  <a:lnTo>
                    <a:pt x="2034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2150" y="0"/>
                  </a:lnTo>
                  <a:lnTo>
                    <a:pt x="2150" y="577"/>
                  </a:lnTo>
                  <a:lnTo>
                    <a:pt x="0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4"/>
          <p:cNvGrpSpPr>
            <a:grpSpLocks noChangeAspect="1"/>
          </p:cNvGrpSpPr>
          <p:nvPr/>
        </p:nvGrpSpPr>
        <p:grpSpPr bwMode="auto">
          <a:xfrm>
            <a:off x="531442" y="4468285"/>
            <a:ext cx="842670" cy="667470"/>
            <a:chOff x="2756" y="1172"/>
            <a:chExt cx="777" cy="597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56" y="1172"/>
              <a:ext cx="777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6"/>
            <p:cNvSpPr>
              <a:spLocks noEditPoints="1"/>
            </p:cNvSpPr>
            <p:nvPr/>
          </p:nvSpPr>
          <p:spPr bwMode="auto">
            <a:xfrm>
              <a:off x="2980" y="1173"/>
              <a:ext cx="323" cy="412"/>
            </a:xfrm>
            <a:custGeom>
              <a:avLst/>
              <a:gdLst>
                <a:gd name="T0" fmla="*/ 342 w 1614"/>
                <a:gd name="T1" fmla="*/ 734 h 2063"/>
                <a:gd name="T2" fmla="*/ 269 w 1614"/>
                <a:gd name="T3" fmla="*/ 898 h 2063"/>
                <a:gd name="T4" fmla="*/ 216 w 1614"/>
                <a:gd name="T5" fmla="*/ 1102 h 2063"/>
                <a:gd name="T6" fmla="*/ 241 w 1614"/>
                <a:gd name="T7" fmla="*/ 1417 h 2063"/>
                <a:gd name="T8" fmla="*/ 396 w 1614"/>
                <a:gd name="T9" fmla="*/ 1722 h 2063"/>
                <a:gd name="T10" fmla="*/ 649 w 1614"/>
                <a:gd name="T11" fmla="*/ 1909 h 2063"/>
                <a:gd name="T12" fmla="*/ 937 w 1614"/>
                <a:gd name="T13" fmla="*/ 1927 h 2063"/>
                <a:gd name="T14" fmla="*/ 1200 w 1614"/>
                <a:gd name="T15" fmla="*/ 1772 h 2063"/>
                <a:gd name="T16" fmla="*/ 1379 w 1614"/>
                <a:gd name="T17" fmla="*/ 1484 h 2063"/>
                <a:gd name="T18" fmla="*/ 1428 w 1614"/>
                <a:gd name="T19" fmla="*/ 1033 h 2063"/>
                <a:gd name="T20" fmla="*/ 1232 w 1614"/>
                <a:gd name="T21" fmla="*/ 797 h 2063"/>
                <a:gd name="T22" fmla="*/ 957 w 1614"/>
                <a:gd name="T23" fmla="*/ 727 h 2063"/>
                <a:gd name="T24" fmla="*/ 715 w 1614"/>
                <a:gd name="T25" fmla="*/ 121 h 2063"/>
                <a:gd name="T26" fmla="*/ 489 w 1614"/>
                <a:gd name="T27" fmla="*/ 174 h 2063"/>
                <a:gd name="T28" fmla="*/ 394 w 1614"/>
                <a:gd name="T29" fmla="*/ 211 h 2063"/>
                <a:gd name="T30" fmla="*/ 268 w 1614"/>
                <a:gd name="T31" fmla="*/ 240 h 2063"/>
                <a:gd name="T32" fmla="*/ 155 w 1614"/>
                <a:gd name="T33" fmla="*/ 356 h 2063"/>
                <a:gd name="T34" fmla="*/ 122 w 1614"/>
                <a:gd name="T35" fmla="*/ 559 h 2063"/>
                <a:gd name="T36" fmla="*/ 151 w 1614"/>
                <a:gd name="T37" fmla="*/ 796 h 2063"/>
                <a:gd name="T38" fmla="*/ 215 w 1614"/>
                <a:gd name="T39" fmla="*/ 719 h 2063"/>
                <a:gd name="T40" fmla="*/ 260 w 1614"/>
                <a:gd name="T41" fmla="*/ 632 h 2063"/>
                <a:gd name="T42" fmla="*/ 312 w 1614"/>
                <a:gd name="T43" fmla="*/ 597 h 2063"/>
                <a:gd name="T44" fmla="*/ 768 w 1614"/>
                <a:gd name="T45" fmla="*/ 582 h 2063"/>
                <a:gd name="T46" fmla="*/ 1114 w 1614"/>
                <a:gd name="T47" fmla="*/ 635 h 2063"/>
                <a:gd name="T48" fmla="*/ 1337 w 1614"/>
                <a:gd name="T49" fmla="*/ 705 h 2063"/>
                <a:gd name="T50" fmla="*/ 1423 w 1614"/>
                <a:gd name="T51" fmla="*/ 744 h 2063"/>
                <a:gd name="T52" fmla="*/ 1478 w 1614"/>
                <a:gd name="T53" fmla="*/ 725 h 2063"/>
                <a:gd name="T54" fmla="*/ 1490 w 1614"/>
                <a:gd name="T55" fmla="*/ 356 h 2063"/>
                <a:gd name="T56" fmla="*/ 1363 w 1614"/>
                <a:gd name="T57" fmla="*/ 215 h 2063"/>
                <a:gd name="T58" fmla="*/ 1027 w 1614"/>
                <a:gd name="T59" fmla="*/ 158 h 2063"/>
                <a:gd name="T60" fmla="*/ 766 w 1614"/>
                <a:gd name="T61" fmla="*/ 122 h 2063"/>
                <a:gd name="T62" fmla="*/ 879 w 1614"/>
                <a:gd name="T63" fmla="*/ 10 h 2063"/>
                <a:gd name="T64" fmla="*/ 1166 w 1614"/>
                <a:gd name="T65" fmla="*/ 63 h 2063"/>
                <a:gd name="T66" fmla="*/ 1451 w 1614"/>
                <a:gd name="T67" fmla="*/ 96 h 2063"/>
                <a:gd name="T68" fmla="*/ 1548 w 1614"/>
                <a:gd name="T69" fmla="*/ 97 h 2063"/>
                <a:gd name="T70" fmla="*/ 1594 w 1614"/>
                <a:gd name="T71" fmla="*/ 193 h 2063"/>
                <a:gd name="T72" fmla="*/ 1614 w 1614"/>
                <a:gd name="T73" fmla="*/ 465 h 2063"/>
                <a:gd name="T74" fmla="*/ 1594 w 1614"/>
                <a:gd name="T75" fmla="*/ 781 h 2063"/>
                <a:gd name="T76" fmla="*/ 1547 w 1614"/>
                <a:gd name="T77" fmla="*/ 1284 h 2063"/>
                <a:gd name="T78" fmla="*/ 1452 w 1614"/>
                <a:gd name="T79" fmla="*/ 1622 h 2063"/>
                <a:gd name="T80" fmla="*/ 1239 w 1614"/>
                <a:gd name="T81" fmla="*/ 1901 h 2063"/>
                <a:gd name="T82" fmla="*/ 948 w 1614"/>
                <a:gd name="T83" fmla="*/ 2050 h 2063"/>
                <a:gd name="T84" fmla="*/ 633 w 1614"/>
                <a:gd name="T85" fmla="*/ 2032 h 2063"/>
                <a:gd name="T86" fmla="*/ 352 w 1614"/>
                <a:gd name="T87" fmla="*/ 1853 h 2063"/>
                <a:gd name="T88" fmla="*/ 161 w 1614"/>
                <a:gd name="T89" fmla="*/ 1557 h 2063"/>
                <a:gd name="T90" fmla="*/ 93 w 1614"/>
                <a:gd name="T91" fmla="*/ 1214 h 2063"/>
                <a:gd name="T92" fmla="*/ 73 w 1614"/>
                <a:gd name="T93" fmla="*/ 1025 h 2063"/>
                <a:gd name="T94" fmla="*/ 33 w 1614"/>
                <a:gd name="T95" fmla="*/ 823 h 2063"/>
                <a:gd name="T96" fmla="*/ 3 w 1614"/>
                <a:gd name="T97" fmla="*/ 598 h 2063"/>
                <a:gd name="T98" fmla="*/ 18 w 1614"/>
                <a:gd name="T99" fmla="*/ 378 h 2063"/>
                <a:gd name="T100" fmla="*/ 133 w 1614"/>
                <a:gd name="T101" fmla="*/ 187 h 2063"/>
                <a:gd name="T102" fmla="*/ 340 w 1614"/>
                <a:gd name="T103" fmla="*/ 94 h 2063"/>
                <a:gd name="T104" fmla="*/ 545 w 1614"/>
                <a:gd name="T105" fmla="*/ 22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4" h="2063">
                  <a:moveTo>
                    <a:pt x="640" y="699"/>
                  </a:moveTo>
                  <a:lnTo>
                    <a:pt x="549" y="700"/>
                  </a:lnTo>
                  <a:lnTo>
                    <a:pt x="453" y="705"/>
                  </a:lnTo>
                  <a:lnTo>
                    <a:pt x="353" y="714"/>
                  </a:lnTo>
                  <a:lnTo>
                    <a:pt x="342" y="734"/>
                  </a:lnTo>
                  <a:lnTo>
                    <a:pt x="329" y="760"/>
                  </a:lnTo>
                  <a:lnTo>
                    <a:pt x="315" y="790"/>
                  </a:lnTo>
                  <a:lnTo>
                    <a:pt x="300" y="824"/>
                  </a:lnTo>
                  <a:lnTo>
                    <a:pt x="284" y="859"/>
                  </a:lnTo>
                  <a:lnTo>
                    <a:pt x="269" y="898"/>
                  </a:lnTo>
                  <a:lnTo>
                    <a:pt x="255" y="938"/>
                  </a:lnTo>
                  <a:lnTo>
                    <a:pt x="241" y="979"/>
                  </a:lnTo>
                  <a:lnTo>
                    <a:pt x="230" y="1020"/>
                  </a:lnTo>
                  <a:lnTo>
                    <a:pt x="222" y="1062"/>
                  </a:lnTo>
                  <a:lnTo>
                    <a:pt x="216" y="1102"/>
                  </a:lnTo>
                  <a:lnTo>
                    <a:pt x="214" y="1141"/>
                  </a:lnTo>
                  <a:lnTo>
                    <a:pt x="214" y="1214"/>
                  </a:lnTo>
                  <a:lnTo>
                    <a:pt x="217" y="1282"/>
                  </a:lnTo>
                  <a:lnTo>
                    <a:pt x="227" y="1350"/>
                  </a:lnTo>
                  <a:lnTo>
                    <a:pt x="241" y="1417"/>
                  </a:lnTo>
                  <a:lnTo>
                    <a:pt x="262" y="1483"/>
                  </a:lnTo>
                  <a:lnTo>
                    <a:pt x="288" y="1548"/>
                  </a:lnTo>
                  <a:lnTo>
                    <a:pt x="320" y="1609"/>
                  </a:lnTo>
                  <a:lnTo>
                    <a:pt x="355" y="1667"/>
                  </a:lnTo>
                  <a:lnTo>
                    <a:pt x="396" y="1722"/>
                  </a:lnTo>
                  <a:lnTo>
                    <a:pt x="442" y="1772"/>
                  </a:lnTo>
                  <a:lnTo>
                    <a:pt x="491" y="1815"/>
                  </a:lnTo>
                  <a:lnTo>
                    <a:pt x="541" y="1853"/>
                  </a:lnTo>
                  <a:lnTo>
                    <a:pt x="594" y="1885"/>
                  </a:lnTo>
                  <a:lnTo>
                    <a:pt x="649" y="1909"/>
                  </a:lnTo>
                  <a:lnTo>
                    <a:pt x="706" y="1927"/>
                  </a:lnTo>
                  <a:lnTo>
                    <a:pt x="764" y="1938"/>
                  </a:lnTo>
                  <a:lnTo>
                    <a:pt x="821" y="1941"/>
                  </a:lnTo>
                  <a:lnTo>
                    <a:pt x="880" y="1938"/>
                  </a:lnTo>
                  <a:lnTo>
                    <a:pt x="937" y="1927"/>
                  </a:lnTo>
                  <a:lnTo>
                    <a:pt x="993" y="1909"/>
                  </a:lnTo>
                  <a:lnTo>
                    <a:pt x="1049" y="1885"/>
                  </a:lnTo>
                  <a:lnTo>
                    <a:pt x="1100" y="1854"/>
                  </a:lnTo>
                  <a:lnTo>
                    <a:pt x="1152" y="1816"/>
                  </a:lnTo>
                  <a:lnTo>
                    <a:pt x="1200" y="1772"/>
                  </a:lnTo>
                  <a:lnTo>
                    <a:pt x="1245" y="1722"/>
                  </a:lnTo>
                  <a:lnTo>
                    <a:pt x="1286" y="1667"/>
                  </a:lnTo>
                  <a:lnTo>
                    <a:pt x="1323" y="1609"/>
                  </a:lnTo>
                  <a:lnTo>
                    <a:pt x="1353" y="1548"/>
                  </a:lnTo>
                  <a:lnTo>
                    <a:pt x="1379" y="1484"/>
                  </a:lnTo>
                  <a:lnTo>
                    <a:pt x="1401" y="1418"/>
                  </a:lnTo>
                  <a:lnTo>
                    <a:pt x="1416" y="1350"/>
                  </a:lnTo>
                  <a:lnTo>
                    <a:pt x="1424" y="1282"/>
                  </a:lnTo>
                  <a:lnTo>
                    <a:pt x="1428" y="1214"/>
                  </a:lnTo>
                  <a:lnTo>
                    <a:pt x="1428" y="1033"/>
                  </a:lnTo>
                  <a:lnTo>
                    <a:pt x="1346" y="841"/>
                  </a:lnTo>
                  <a:lnTo>
                    <a:pt x="1328" y="833"/>
                  </a:lnTo>
                  <a:lnTo>
                    <a:pt x="1302" y="823"/>
                  </a:lnTo>
                  <a:lnTo>
                    <a:pt x="1271" y="810"/>
                  </a:lnTo>
                  <a:lnTo>
                    <a:pt x="1232" y="797"/>
                  </a:lnTo>
                  <a:lnTo>
                    <a:pt x="1189" y="783"/>
                  </a:lnTo>
                  <a:lnTo>
                    <a:pt x="1139" y="767"/>
                  </a:lnTo>
                  <a:lnTo>
                    <a:pt x="1084" y="753"/>
                  </a:lnTo>
                  <a:lnTo>
                    <a:pt x="1023" y="740"/>
                  </a:lnTo>
                  <a:lnTo>
                    <a:pt x="957" y="727"/>
                  </a:lnTo>
                  <a:lnTo>
                    <a:pt x="885" y="717"/>
                  </a:lnTo>
                  <a:lnTo>
                    <a:pt x="808" y="708"/>
                  </a:lnTo>
                  <a:lnTo>
                    <a:pt x="727" y="703"/>
                  </a:lnTo>
                  <a:lnTo>
                    <a:pt x="640" y="699"/>
                  </a:lnTo>
                  <a:close/>
                  <a:moveTo>
                    <a:pt x="715" y="121"/>
                  </a:moveTo>
                  <a:lnTo>
                    <a:pt x="667" y="123"/>
                  </a:lnTo>
                  <a:lnTo>
                    <a:pt x="620" y="129"/>
                  </a:lnTo>
                  <a:lnTo>
                    <a:pt x="574" y="140"/>
                  </a:lnTo>
                  <a:lnTo>
                    <a:pt x="531" y="154"/>
                  </a:lnTo>
                  <a:lnTo>
                    <a:pt x="489" y="174"/>
                  </a:lnTo>
                  <a:lnTo>
                    <a:pt x="450" y="200"/>
                  </a:lnTo>
                  <a:lnTo>
                    <a:pt x="434" y="208"/>
                  </a:lnTo>
                  <a:lnTo>
                    <a:pt x="418" y="213"/>
                  </a:lnTo>
                  <a:lnTo>
                    <a:pt x="401" y="210"/>
                  </a:lnTo>
                  <a:lnTo>
                    <a:pt x="394" y="211"/>
                  </a:lnTo>
                  <a:lnTo>
                    <a:pt x="388" y="213"/>
                  </a:lnTo>
                  <a:lnTo>
                    <a:pt x="357" y="214"/>
                  </a:lnTo>
                  <a:lnTo>
                    <a:pt x="327" y="219"/>
                  </a:lnTo>
                  <a:lnTo>
                    <a:pt x="297" y="228"/>
                  </a:lnTo>
                  <a:lnTo>
                    <a:pt x="268" y="240"/>
                  </a:lnTo>
                  <a:lnTo>
                    <a:pt x="241" y="256"/>
                  </a:lnTo>
                  <a:lnTo>
                    <a:pt x="216" y="275"/>
                  </a:lnTo>
                  <a:lnTo>
                    <a:pt x="193" y="299"/>
                  </a:lnTo>
                  <a:lnTo>
                    <a:pt x="173" y="326"/>
                  </a:lnTo>
                  <a:lnTo>
                    <a:pt x="155" y="356"/>
                  </a:lnTo>
                  <a:lnTo>
                    <a:pt x="140" y="390"/>
                  </a:lnTo>
                  <a:lnTo>
                    <a:pt x="129" y="429"/>
                  </a:lnTo>
                  <a:lnTo>
                    <a:pt x="123" y="473"/>
                  </a:lnTo>
                  <a:lnTo>
                    <a:pt x="121" y="520"/>
                  </a:lnTo>
                  <a:lnTo>
                    <a:pt x="122" y="559"/>
                  </a:lnTo>
                  <a:lnTo>
                    <a:pt x="124" y="601"/>
                  </a:lnTo>
                  <a:lnTo>
                    <a:pt x="129" y="647"/>
                  </a:lnTo>
                  <a:lnTo>
                    <a:pt x="136" y="695"/>
                  </a:lnTo>
                  <a:lnTo>
                    <a:pt x="143" y="745"/>
                  </a:lnTo>
                  <a:lnTo>
                    <a:pt x="151" y="796"/>
                  </a:lnTo>
                  <a:lnTo>
                    <a:pt x="160" y="844"/>
                  </a:lnTo>
                  <a:lnTo>
                    <a:pt x="174" y="810"/>
                  </a:lnTo>
                  <a:lnTo>
                    <a:pt x="188" y="777"/>
                  </a:lnTo>
                  <a:lnTo>
                    <a:pt x="202" y="746"/>
                  </a:lnTo>
                  <a:lnTo>
                    <a:pt x="215" y="719"/>
                  </a:lnTo>
                  <a:lnTo>
                    <a:pt x="227" y="694"/>
                  </a:lnTo>
                  <a:lnTo>
                    <a:pt x="237" y="672"/>
                  </a:lnTo>
                  <a:lnTo>
                    <a:pt x="247" y="654"/>
                  </a:lnTo>
                  <a:lnTo>
                    <a:pt x="255" y="641"/>
                  </a:lnTo>
                  <a:lnTo>
                    <a:pt x="260" y="632"/>
                  </a:lnTo>
                  <a:lnTo>
                    <a:pt x="262" y="627"/>
                  </a:lnTo>
                  <a:lnTo>
                    <a:pt x="272" y="614"/>
                  </a:lnTo>
                  <a:lnTo>
                    <a:pt x="283" y="606"/>
                  </a:lnTo>
                  <a:lnTo>
                    <a:pt x="297" y="599"/>
                  </a:lnTo>
                  <a:lnTo>
                    <a:pt x="312" y="597"/>
                  </a:lnTo>
                  <a:lnTo>
                    <a:pt x="412" y="586"/>
                  </a:lnTo>
                  <a:lnTo>
                    <a:pt x="507" y="580"/>
                  </a:lnTo>
                  <a:lnTo>
                    <a:pt x="599" y="578"/>
                  </a:lnTo>
                  <a:lnTo>
                    <a:pt x="686" y="579"/>
                  </a:lnTo>
                  <a:lnTo>
                    <a:pt x="768" y="582"/>
                  </a:lnTo>
                  <a:lnTo>
                    <a:pt x="847" y="589"/>
                  </a:lnTo>
                  <a:lnTo>
                    <a:pt x="921" y="598"/>
                  </a:lnTo>
                  <a:lnTo>
                    <a:pt x="991" y="609"/>
                  </a:lnTo>
                  <a:lnTo>
                    <a:pt x="1054" y="621"/>
                  </a:lnTo>
                  <a:lnTo>
                    <a:pt x="1114" y="635"/>
                  </a:lnTo>
                  <a:lnTo>
                    <a:pt x="1170" y="650"/>
                  </a:lnTo>
                  <a:lnTo>
                    <a:pt x="1219" y="664"/>
                  </a:lnTo>
                  <a:lnTo>
                    <a:pt x="1264" y="678"/>
                  </a:lnTo>
                  <a:lnTo>
                    <a:pt x="1303" y="692"/>
                  </a:lnTo>
                  <a:lnTo>
                    <a:pt x="1337" y="705"/>
                  </a:lnTo>
                  <a:lnTo>
                    <a:pt x="1365" y="717"/>
                  </a:lnTo>
                  <a:lnTo>
                    <a:pt x="1388" y="727"/>
                  </a:lnTo>
                  <a:lnTo>
                    <a:pt x="1405" y="735"/>
                  </a:lnTo>
                  <a:lnTo>
                    <a:pt x="1417" y="740"/>
                  </a:lnTo>
                  <a:lnTo>
                    <a:pt x="1423" y="744"/>
                  </a:lnTo>
                  <a:lnTo>
                    <a:pt x="1434" y="752"/>
                  </a:lnTo>
                  <a:lnTo>
                    <a:pt x="1443" y="761"/>
                  </a:lnTo>
                  <a:lnTo>
                    <a:pt x="1449" y="773"/>
                  </a:lnTo>
                  <a:lnTo>
                    <a:pt x="1466" y="813"/>
                  </a:lnTo>
                  <a:lnTo>
                    <a:pt x="1478" y="725"/>
                  </a:lnTo>
                  <a:lnTo>
                    <a:pt x="1486" y="640"/>
                  </a:lnTo>
                  <a:lnTo>
                    <a:pt x="1491" y="560"/>
                  </a:lnTo>
                  <a:lnTo>
                    <a:pt x="1492" y="486"/>
                  </a:lnTo>
                  <a:lnTo>
                    <a:pt x="1492" y="418"/>
                  </a:lnTo>
                  <a:lnTo>
                    <a:pt x="1490" y="356"/>
                  </a:lnTo>
                  <a:lnTo>
                    <a:pt x="1485" y="301"/>
                  </a:lnTo>
                  <a:lnTo>
                    <a:pt x="1481" y="255"/>
                  </a:lnTo>
                  <a:lnTo>
                    <a:pt x="1475" y="216"/>
                  </a:lnTo>
                  <a:lnTo>
                    <a:pt x="1430" y="217"/>
                  </a:lnTo>
                  <a:lnTo>
                    <a:pt x="1363" y="215"/>
                  </a:lnTo>
                  <a:lnTo>
                    <a:pt x="1295" y="208"/>
                  </a:lnTo>
                  <a:lnTo>
                    <a:pt x="1225" y="197"/>
                  </a:lnTo>
                  <a:lnTo>
                    <a:pt x="1153" y="184"/>
                  </a:lnTo>
                  <a:lnTo>
                    <a:pt x="1080" y="169"/>
                  </a:lnTo>
                  <a:lnTo>
                    <a:pt x="1027" y="158"/>
                  </a:lnTo>
                  <a:lnTo>
                    <a:pt x="974" y="149"/>
                  </a:lnTo>
                  <a:lnTo>
                    <a:pt x="921" y="140"/>
                  </a:lnTo>
                  <a:lnTo>
                    <a:pt x="868" y="131"/>
                  </a:lnTo>
                  <a:lnTo>
                    <a:pt x="817" y="126"/>
                  </a:lnTo>
                  <a:lnTo>
                    <a:pt x="766" y="122"/>
                  </a:lnTo>
                  <a:lnTo>
                    <a:pt x="715" y="121"/>
                  </a:lnTo>
                  <a:close/>
                  <a:moveTo>
                    <a:pt x="708" y="0"/>
                  </a:moveTo>
                  <a:lnTo>
                    <a:pt x="765" y="1"/>
                  </a:lnTo>
                  <a:lnTo>
                    <a:pt x="821" y="4"/>
                  </a:lnTo>
                  <a:lnTo>
                    <a:pt x="879" y="10"/>
                  </a:lnTo>
                  <a:lnTo>
                    <a:pt x="936" y="20"/>
                  </a:lnTo>
                  <a:lnTo>
                    <a:pt x="992" y="29"/>
                  </a:lnTo>
                  <a:lnTo>
                    <a:pt x="1049" y="40"/>
                  </a:lnTo>
                  <a:lnTo>
                    <a:pt x="1104" y="50"/>
                  </a:lnTo>
                  <a:lnTo>
                    <a:pt x="1166" y="63"/>
                  </a:lnTo>
                  <a:lnTo>
                    <a:pt x="1227" y="75"/>
                  </a:lnTo>
                  <a:lnTo>
                    <a:pt x="1286" y="84"/>
                  </a:lnTo>
                  <a:lnTo>
                    <a:pt x="1344" y="91"/>
                  </a:lnTo>
                  <a:lnTo>
                    <a:pt x="1399" y="96"/>
                  </a:lnTo>
                  <a:lnTo>
                    <a:pt x="1451" y="96"/>
                  </a:lnTo>
                  <a:lnTo>
                    <a:pt x="1502" y="91"/>
                  </a:lnTo>
                  <a:lnTo>
                    <a:pt x="1509" y="91"/>
                  </a:lnTo>
                  <a:lnTo>
                    <a:pt x="1516" y="91"/>
                  </a:lnTo>
                  <a:lnTo>
                    <a:pt x="1532" y="91"/>
                  </a:lnTo>
                  <a:lnTo>
                    <a:pt x="1548" y="97"/>
                  </a:lnTo>
                  <a:lnTo>
                    <a:pt x="1561" y="106"/>
                  </a:lnTo>
                  <a:lnTo>
                    <a:pt x="1571" y="117"/>
                  </a:lnTo>
                  <a:lnTo>
                    <a:pt x="1579" y="133"/>
                  </a:lnTo>
                  <a:lnTo>
                    <a:pt x="1587" y="158"/>
                  </a:lnTo>
                  <a:lnTo>
                    <a:pt x="1594" y="193"/>
                  </a:lnTo>
                  <a:lnTo>
                    <a:pt x="1600" y="233"/>
                  </a:lnTo>
                  <a:lnTo>
                    <a:pt x="1605" y="281"/>
                  </a:lnTo>
                  <a:lnTo>
                    <a:pt x="1610" y="336"/>
                  </a:lnTo>
                  <a:lnTo>
                    <a:pt x="1612" y="398"/>
                  </a:lnTo>
                  <a:lnTo>
                    <a:pt x="1614" y="465"/>
                  </a:lnTo>
                  <a:lnTo>
                    <a:pt x="1614" y="516"/>
                  </a:lnTo>
                  <a:lnTo>
                    <a:pt x="1611" y="574"/>
                  </a:lnTo>
                  <a:lnTo>
                    <a:pt x="1608" y="638"/>
                  </a:lnTo>
                  <a:lnTo>
                    <a:pt x="1602" y="707"/>
                  </a:lnTo>
                  <a:lnTo>
                    <a:pt x="1594" y="781"/>
                  </a:lnTo>
                  <a:lnTo>
                    <a:pt x="1582" y="859"/>
                  </a:lnTo>
                  <a:lnTo>
                    <a:pt x="1568" y="942"/>
                  </a:lnTo>
                  <a:lnTo>
                    <a:pt x="1549" y="1028"/>
                  </a:lnTo>
                  <a:lnTo>
                    <a:pt x="1549" y="1214"/>
                  </a:lnTo>
                  <a:lnTo>
                    <a:pt x="1547" y="1284"/>
                  </a:lnTo>
                  <a:lnTo>
                    <a:pt x="1537" y="1354"/>
                  </a:lnTo>
                  <a:lnTo>
                    <a:pt x="1524" y="1423"/>
                  </a:lnTo>
                  <a:lnTo>
                    <a:pt x="1505" y="1491"/>
                  </a:lnTo>
                  <a:lnTo>
                    <a:pt x="1482" y="1559"/>
                  </a:lnTo>
                  <a:lnTo>
                    <a:pt x="1452" y="1622"/>
                  </a:lnTo>
                  <a:lnTo>
                    <a:pt x="1419" y="1685"/>
                  </a:lnTo>
                  <a:lnTo>
                    <a:pt x="1381" y="1743"/>
                  </a:lnTo>
                  <a:lnTo>
                    <a:pt x="1338" y="1799"/>
                  </a:lnTo>
                  <a:lnTo>
                    <a:pt x="1290" y="1853"/>
                  </a:lnTo>
                  <a:lnTo>
                    <a:pt x="1239" y="1901"/>
                  </a:lnTo>
                  <a:lnTo>
                    <a:pt x="1185" y="1944"/>
                  </a:lnTo>
                  <a:lnTo>
                    <a:pt x="1129" y="1979"/>
                  </a:lnTo>
                  <a:lnTo>
                    <a:pt x="1070" y="2008"/>
                  </a:lnTo>
                  <a:lnTo>
                    <a:pt x="1010" y="2032"/>
                  </a:lnTo>
                  <a:lnTo>
                    <a:pt x="948" y="2050"/>
                  </a:lnTo>
                  <a:lnTo>
                    <a:pt x="885" y="2059"/>
                  </a:lnTo>
                  <a:lnTo>
                    <a:pt x="821" y="2063"/>
                  </a:lnTo>
                  <a:lnTo>
                    <a:pt x="758" y="2059"/>
                  </a:lnTo>
                  <a:lnTo>
                    <a:pt x="694" y="2050"/>
                  </a:lnTo>
                  <a:lnTo>
                    <a:pt x="633" y="2032"/>
                  </a:lnTo>
                  <a:lnTo>
                    <a:pt x="573" y="2008"/>
                  </a:lnTo>
                  <a:lnTo>
                    <a:pt x="514" y="1979"/>
                  </a:lnTo>
                  <a:lnTo>
                    <a:pt x="458" y="1944"/>
                  </a:lnTo>
                  <a:lnTo>
                    <a:pt x="403" y="1901"/>
                  </a:lnTo>
                  <a:lnTo>
                    <a:pt x="352" y="1853"/>
                  </a:lnTo>
                  <a:lnTo>
                    <a:pt x="303" y="1799"/>
                  </a:lnTo>
                  <a:lnTo>
                    <a:pt x="261" y="1743"/>
                  </a:lnTo>
                  <a:lnTo>
                    <a:pt x="223" y="1685"/>
                  </a:lnTo>
                  <a:lnTo>
                    <a:pt x="189" y="1622"/>
                  </a:lnTo>
                  <a:lnTo>
                    <a:pt x="161" y="1557"/>
                  </a:lnTo>
                  <a:lnTo>
                    <a:pt x="136" y="1491"/>
                  </a:lnTo>
                  <a:lnTo>
                    <a:pt x="117" y="1423"/>
                  </a:lnTo>
                  <a:lnTo>
                    <a:pt x="104" y="1354"/>
                  </a:lnTo>
                  <a:lnTo>
                    <a:pt x="95" y="1283"/>
                  </a:lnTo>
                  <a:lnTo>
                    <a:pt x="93" y="1214"/>
                  </a:lnTo>
                  <a:lnTo>
                    <a:pt x="93" y="1115"/>
                  </a:lnTo>
                  <a:lnTo>
                    <a:pt x="89" y="1101"/>
                  </a:lnTo>
                  <a:lnTo>
                    <a:pt x="84" y="1080"/>
                  </a:lnTo>
                  <a:lnTo>
                    <a:pt x="80" y="1055"/>
                  </a:lnTo>
                  <a:lnTo>
                    <a:pt x="73" y="1025"/>
                  </a:lnTo>
                  <a:lnTo>
                    <a:pt x="66" y="990"/>
                  </a:lnTo>
                  <a:lnTo>
                    <a:pt x="57" y="952"/>
                  </a:lnTo>
                  <a:lnTo>
                    <a:pt x="49" y="911"/>
                  </a:lnTo>
                  <a:lnTo>
                    <a:pt x="41" y="867"/>
                  </a:lnTo>
                  <a:lnTo>
                    <a:pt x="33" y="823"/>
                  </a:lnTo>
                  <a:lnTo>
                    <a:pt x="25" y="777"/>
                  </a:lnTo>
                  <a:lnTo>
                    <a:pt x="18" y="730"/>
                  </a:lnTo>
                  <a:lnTo>
                    <a:pt x="11" y="685"/>
                  </a:lnTo>
                  <a:lnTo>
                    <a:pt x="7" y="640"/>
                  </a:lnTo>
                  <a:lnTo>
                    <a:pt x="3" y="598"/>
                  </a:lnTo>
                  <a:lnTo>
                    <a:pt x="0" y="556"/>
                  </a:lnTo>
                  <a:lnTo>
                    <a:pt x="0" y="520"/>
                  </a:lnTo>
                  <a:lnTo>
                    <a:pt x="1" y="471"/>
                  </a:lnTo>
                  <a:lnTo>
                    <a:pt x="8" y="423"/>
                  </a:lnTo>
                  <a:lnTo>
                    <a:pt x="18" y="378"/>
                  </a:lnTo>
                  <a:lnTo>
                    <a:pt x="33" y="334"/>
                  </a:lnTo>
                  <a:lnTo>
                    <a:pt x="51" y="293"/>
                  </a:lnTo>
                  <a:lnTo>
                    <a:pt x="74" y="255"/>
                  </a:lnTo>
                  <a:lnTo>
                    <a:pt x="100" y="221"/>
                  </a:lnTo>
                  <a:lnTo>
                    <a:pt x="133" y="187"/>
                  </a:lnTo>
                  <a:lnTo>
                    <a:pt x="168" y="158"/>
                  </a:lnTo>
                  <a:lnTo>
                    <a:pt x="207" y="135"/>
                  </a:lnTo>
                  <a:lnTo>
                    <a:pt x="248" y="116"/>
                  </a:lnTo>
                  <a:lnTo>
                    <a:pt x="293" y="102"/>
                  </a:lnTo>
                  <a:lnTo>
                    <a:pt x="340" y="94"/>
                  </a:lnTo>
                  <a:lnTo>
                    <a:pt x="388" y="91"/>
                  </a:lnTo>
                  <a:lnTo>
                    <a:pt x="393" y="91"/>
                  </a:lnTo>
                  <a:lnTo>
                    <a:pt x="442" y="62"/>
                  </a:lnTo>
                  <a:lnTo>
                    <a:pt x="492" y="38"/>
                  </a:lnTo>
                  <a:lnTo>
                    <a:pt x="545" y="22"/>
                  </a:lnTo>
                  <a:lnTo>
                    <a:pt x="598" y="10"/>
                  </a:lnTo>
                  <a:lnTo>
                    <a:pt x="653" y="3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"/>
            <p:cNvSpPr>
              <a:spLocks noEditPoints="1"/>
            </p:cNvSpPr>
            <p:nvPr/>
          </p:nvSpPr>
          <p:spPr bwMode="auto">
            <a:xfrm>
              <a:off x="2865" y="1559"/>
              <a:ext cx="558" cy="208"/>
            </a:xfrm>
            <a:custGeom>
              <a:avLst/>
              <a:gdLst>
                <a:gd name="T0" fmla="*/ 1459 w 2788"/>
                <a:gd name="T1" fmla="*/ 919 h 1041"/>
                <a:gd name="T2" fmla="*/ 1394 w 2788"/>
                <a:gd name="T3" fmla="*/ 559 h 1041"/>
                <a:gd name="T4" fmla="*/ 1336 w 2788"/>
                <a:gd name="T5" fmla="*/ 657 h 1041"/>
                <a:gd name="T6" fmla="*/ 1354 w 2788"/>
                <a:gd name="T7" fmla="*/ 677 h 1041"/>
                <a:gd name="T8" fmla="*/ 1448 w 2788"/>
                <a:gd name="T9" fmla="*/ 667 h 1041"/>
                <a:gd name="T10" fmla="*/ 1455 w 2788"/>
                <a:gd name="T11" fmla="*/ 620 h 1041"/>
                <a:gd name="T12" fmla="*/ 1719 w 2788"/>
                <a:gd name="T13" fmla="*/ 785 h 1041"/>
                <a:gd name="T14" fmla="*/ 1676 w 2788"/>
                <a:gd name="T15" fmla="*/ 810 h 1041"/>
                <a:gd name="T16" fmla="*/ 1640 w 2788"/>
                <a:gd name="T17" fmla="*/ 803 h 1041"/>
                <a:gd name="T18" fmla="*/ 1552 w 2788"/>
                <a:gd name="T19" fmla="*/ 731 h 1041"/>
                <a:gd name="T20" fmla="*/ 2590 w 2788"/>
                <a:gd name="T21" fmla="*/ 919 h 1041"/>
                <a:gd name="T22" fmla="*/ 2644 w 2788"/>
                <a:gd name="T23" fmla="*/ 900 h 1041"/>
                <a:gd name="T24" fmla="*/ 2667 w 2788"/>
                <a:gd name="T25" fmla="*/ 859 h 1041"/>
                <a:gd name="T26" fmla="*/ 2660 w 2788"/>
                <a:gd name="T27" fmla="*/ 672 h 1041"/>
                <a:gd name="T28" fmla="*/ 2622 w 2788"/>
                <a:gd name="T29" fmla="*/ 563 h 1041"/>
                <a:gd name="T30" fmla="*/ 2551 w 2788"/>
                <a:gd name="T31" fmla="*/ 467 h 1041"/>
                <a:gd name="T32" fmla="*/ 2450 w 2788"/>
                <a:gd name="T33" fmla="*/ 398 h 1041"/>
                <a:gd name="T34" fmla="*/ 725 w 2788"/>
                <a:gd name="T35" fmla="*/ 312 h 1041"/>
                <a:gd name="T36" fmla="*/ 303 w 2788"/>
                <a:gd name="T37" fmla="*/ 416 h 1041"/>
                <a:gd name="T38" fmla="*/ 211 w 2788"/>
                <a:gd name="T39" fmla="*/ 497 h 1041"/>
                <a:gd name="T40" fmla="*/ 151 w 2788"/>
                <a:gd name="T41" fmla="*/ 598 h 1041"/>
                <a:gd name="T42" fmla="*/ 124 w 2788"/>
                <a:gd name="T43" fmla="*/ 709 h 1041"/>
                <a:gd name="T44" fmla="*/ 125 w 2788"/>
                <a:gd name="T45" fmla="*/ 875 h 1041"/>
                <a:gd name="T46" fmla="*/ 160 w 2788"/>
                <a:gd name="T47" fmla="*/ 911 h 1041"/>
                <a:gd name="T48" fmla="*/ 1207 w 2788"/>
                <a:gd name="T49" fmla="*/ 919 h 1041"/>
                <a:gd name="T50" fmla="*/ 1233 w 2788"/>
                <a:gd name="T51" fmla="*/ 721 h 1041"/>
                <a:gd name="T52" fmla="*/ 1134 w 2788"/>
                <a:gd name="T53" fmla="*/ 809 h 1041"/>
                <a:gd name="T54" fmla="*/ 1097 w 2788"/>
                <a:gd name="T55" fmla="*/ 806 h 1041"/>
                <a:gd name="T56" fmla="*/ 725 w 2788"/>
                <a:gd name="T57" fmla="*/ 312 h 1041"/>
                <a:gd name="T58" fmla="*/ 1664 w 2788"/>
                <a:gd name="T59" fmla="*/ 657 h 1041"/>
                <a:gd name="T60" fmla="*/ 900 w 2788"/>
                <a:gd name="T61" fmla="*/ 128 h 1041"/>
                <a:gd name="T62" fmla="*/ 1306 w 2788"/>
                <a:gd name="T63" fmla="*/ 477 h 1041"/>
                <a:gd name="T64" fmla="*/ 927 w 2788"/>
                <a:gd name="T65" fmla="*/ 3 h 1041"/>
                <a:gd name="T66" fmla="*/ 966 w 2788"/>
                <a:gd name="T67" fmla="*/ 24 h 1041"/>
                <a:gd name="T68" fmla="*/ 1825 w 2788"/>
                <a:gd name="T69" fmla="*/ 23 h 1041"/>
                <a:gd name="T70" fmla="*/ 1884 w 2788"/>
                <a:gd name="T71" fmla="*/ 0 h 1041"/>
                <a:gd name="T72" fmla="*/ 1945 w 2788"/>
                <a:gd name="T73" fmla="*/ 14 h 1041"/>
                <a:gd name="T74" fmla="*/ 1979 w 2788"/>
                <a:gd name="T75" fmla="*/ 44 h 1041"/>
                <a:gd name="T76" fmla="*/ 2440 w 2788"/>
                <a:gd name="T77" fmla="*/ 266 h 1041"/>
                <a:gd name="T78" fmla="*/ 2584 w 2788"/>
                <a:gd name="T79" fmla="*/ 336 h 1041"/>
                <a:gd name="T80" fmla="*/ 2697 w 2788"/>
                <a:gd name="T81" fmla="*/ 454 h 1041"/>
                <a:gd name="T82" fmla="*/ 2764 w 2788"/>
                <a:gd name="T83" fmla="*/ 593 h 1041"/>
                <a:gd name="T84" fmla="*/ 2788 w 2788"/>
                <a:gd name="T85" fmla="*/ 745 h 1041"/>
                <a:gd name="T86" fmla="*/ 2776 w 2788"/>
                <a:gd name="T87" fmla="*/ 922 h 1041"/>
                <a:gd name="T88" fmla="*/ 2717 w 2788"/>
                <a:gd name="T89" fmla="*/ 997 h 1041"/>
                <a:gd name="T90" fmla="*/ 2626 w 2788"/>
                <a:gd name="T91" fmla="*/ 1037 h 1041"/>
                <a:gd name="T92" fmla="*/ 1532 w 2788"/>
                <a:gd name="T93" fmla="*/ 1041 h 1041"/>
                <a:gd name="T94" fmla="*/ 1256 w 2788"/>
                <a:gd name="T95" fmla="*/ 1041 h 1041"/>
                <a:gd name="T96" fmla="*/ 164 w 2788"/>
                <a:gd name="T97" fmla="*/ 1037 h 1041"/>
                <a:gd name="T98" fmla="*/ 72 w 2788"/>
                <a:gd name="T99" fmla="*/ 997 h 1041"/>
                <a:gd name="T100" fmla="*/ 13 w 2788"/>
                <a:gd name="T101" fmla="*/ 922 h 1041"/>
                <a:gd name="T102" fmla="*/ 0 w 2788"/>
                <a:gd name="T103" fmla="*/ 745 h 1041"/>
                <a:gd name="T104" fmla="*/ 24 w 2788"/>
                <a:gd name="T105" fmla="*/ 593 h 1041"/>
                <a:gd name="T106" fmla="*/ 91 w 2788"/>
                <a:gd name="T107" fmla="*/ 454 h 1041"/>
                <a:gd name="T108" fmla="*/ 205 w 2788"/>
                <a:gd name="T109" fmla="*/ 336 h 1041"/>
                <a:gd name="T110" fmla="*/ 350 w 2788"/>
                <a:gd name="T111" fmla="*/ 266 h 1041"/>
                <a:gd name="T112" fmla="*/ 809 w 2788"/>
                <a:gd name="T113" fmla="*/ 44 h 1041"/>
                <a:gd name="T114" fmla="*/ 843 w 2788"/>
                <a:gd name="T115" fmla="*/ 14 h 1041"/>
                <a:gd name="T116" fmla="*/ 906 w 2788"/>
                <a:gd name="T117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8" h="1041">
                  <a:moveTo>
                    <a:pt x="1355" y="798"/>
                  </a:moveTo>
                  <a:lnTo>
                    <a:pt x="1331" y="919"/>
                  </a:lnTo>
                  <a:lnTo>
                    <a:pt x="1459" y="919"/>
                  </a:lnTo>
                  <a:lnTo>
                    <a:pt x="1434" y="798"/>
                  </a:lnTo>
                  <a:lnTo>
                    <a:pt x="1355" y="798"/>
                  </a:lnTo>
                  <a:close/>
                  <a:moveTo>
                    <a:pt x="1394" y="559"/>
                  </a:moveTo>
                  <a:lnTo>
                    <a:pt x="1334" y="620"/>
                  </a:lnTo>
                  <a:lnTo>
                    <a:pt x="1334" y="644"/>
                  </a:lnTo>
                  <a:lnTo>
                    <a:pt x="1336" y="657"/>
                  </a:lnTo>
                  <a:lnTo>
                    <a:pt x="1341" y="667"/>
                  </a:lnTo>
                  <a:lnTo>
                    <a:pt x="1347" y="674"/>
                  </a:lnTo>
                  <a:lnTo>
                    <a:pt x="1354" y="677"/>
                  </a:lnTo>
                  <a:lnTo>
                    <a:pt x="1435" y="677"/>
                  </a:lnTo>
                  <a:lnTo>
                    <a:pt x="1441" y="674"/>
                  </a:lnTo>
                  <a:lnTo>
                    <a:pt x="1448" y="667"/>
                  </a:lnTo>
                  <a:lnTo>
                    <a:pt x="1453" y="657"/>
                  </a:lnTo>
                  <a:lnTo>
                    <a:pt x="1455" y="644"/>
                  </a:lnTo>
                  <a:lnTo>
                    <a:pt x="1455" y="620"/>
                  </a:lnTo>
                  <a:lnTo>
                    <a:pt x="1394" y="559"/>
                  </a:lnTo>
                  <a:close/>
                  <a:moveTo>
                    <a:pt x="2064" y="312"/>
                  </a:moveTo>
                  <a:lnTo>
                    <a:pt x="1719" y="785"/>
                  </a:lnTo>
                  <a:lnTo>
                    <a:pt x="1707" y="798"/>
                  </a:lnTo>
                  <a:lnTo>
                    <a:pt x="1692" y="806"/>
                  </a:lnTo>
                  <a:lnTo>
                    <a:pt x="1676" y="810"/>
                  </a:lnTo>
                  <a:lnTo>
                    <a:pt x="1671" y="810"/>
                  </a:lnTo>
                  <a:lnTo>
                    <a:pt x="1654" y="809"/>
                  </a:lnTo>
                  <a:lnTo>
                    <a:pt x="1640" y="803"/>
                  </a:lnTo>
                  <a:lnTo>
                    <a:pt x="1627" y="792"/>
                  </a:lnTo>
                  <a:lnTo>
                    <a:pt x="1557" y="721"/>
                  </a:lnTo>
                  <a:lnTo>
                    <a:pt x="1552" y="731"/>
                  </a:lnTo>
                  <a:lnTo>
                    <a:pt x="1546" y="739"/>
                  </a:lnTo>
                  <a:lnTo>
                    <a:pt x="1583" y="919"/>
                  </a:lnTo>
                  <a:lnTo>
                    <a:pt x="2590" y="919"/>
                  </a:lnTo>
                  <a:lnTo>
                    <a:pt x="2610" y="917"/>
                  </a:lnTo>
                  <a:lnTo>
                    <a:pt x="2628" y="911"/>
                  </a:lnTo>
                  <a:lnTo>
                    <a:pt x="2644" y="900"/>
                  </a:lnTo>
                  <a:lnTo>
                    <a:pt x="2656" y="889"/>
                  </a:lnTo>
                  <a:lnTo>
                    <a:pt x="2664" y="875"/>
                  </a:lnTo>
                  <a:lnTo>
                    <a:pt x="2667" y="859"/>
                  </a:lnTo>
                  <a:lnTo>
                    <a:pt x="2667" y="745"/>
                  </a:lnTo>
                  <a:lnTo>
                    <a:pt x="2666" y="709"/>
                  </a:lnTo>
                  <a:lnTo>
                    <a:pt x="2660" y="672"/>
                  </a:lnTo>
                  <a:lnTo>
                    <a:pt x="2650" y="634"/>
                  </a:lnTo>
                  <a:lnTo>
                    <a:pt x="2637" y="598"/>
                  </a:lnTo>
                  <a:lnTo>
                    <a:pt x="2622" y="563"/>
                  </a:lnTo>
                  <a:lnTo>
                    <a:pt x="2602" y="528"/>
                  </a:lnTo>
                  <a:lnTo>
                    <a:pt x="2578" y="497"/>
                  </a:lnTo>
                  <a:lnTo>
                    <a:pt x="2551" y="467"/>
                  </a:lnTo>
                  <a:lnTo>
                    <a:pt x="2521" y="440"/>
                  </a:lnTo>
                  <a:lnTo>
                    <a:pt x="2487" y="416"/>
                  </a:lnTo>
                  <a:lnTo>
                    <a:pt x="2450" y="398"/>
                  </a:lnTo>
                  <a:lnTo>
                    <a:pt x="2409" y="384"/>
                  </a:lnTo>
                  <a:lnTo>
                    <a:pt x="2064" y="312"/>
                  </a:lnTo>
                  <a:close/>
                  <a:moveTo>
                    <a:pt x="725" y="312"/>
                  </a:moveTo>
                  <a:lnTo>
                    <a:pt x="381" y="384"/>
                  </a:lnTo>
                  <a:lnTo>
                    <a:pt x="339" y="398"/>
                  </a:lnTo>
                  <a:lnTo>
                    <a:pt x="303" y="416"/>
                  </a:lnTo>
                  <a:lnTo>
                    <a:pt x="269" y="440"/>
                  </a:lnTo>
                  <a:lnTo>
                    <a:pt x="238" y="467"/>
                  </a:lnTo>
                  <a:lnTo>
                    <a:pt x="211" y="497"/>
                  </a:lnTo>
                  <a:lnTo>
                    <a:pt x="187" y="528"/>
                  </a:lnTo>
                  <a:lnTo>
                    <a:pt x="167" y="563"/>
                  </a:lnTo>
                  <a:lnTo>
                    <a:pt x="151" y="598"/>
                  </a:lnTo>
                  <a:lnTo>
                    <a:pt x="138" y="634"/>
                  </a:lnTo>
                  <a:lnTo>
                    <a:pt x="130" y="672"/>
                  </a:lnTo>
                  <a:lnTo>
                    <a:pt x="124" y="709"/>
                  </a:lnTo>
                  <a:lnTo>
                    <a:pt x="122" y="745"/>
                  </a:lnTo>
                  <a:lnTo>
                    <a:pt x="122" y="859"/>
                  </a:lnTo>
                  <a:lnTo>
                    <a:pt x="125" y="875"/>
                  </a:lnTo>
                  <a:lnTo>
                    <a:pt x="133" y="889"/>
                  </a:lnTo>
                  <a:lnTo>
                    <a:pt x="145" y="900"/>
                  </a:lnTo>
                  <a:lnTo>
                    <a:pt x="160" y="911"/>
                  </a:lnTo>
                  <a:lnTo>
                    <a:pt x="179" y="917"/>
                  </a:lnTo>
                  <a:lnTo>
                    <a:pt x="199" y="919"/>
                  </a:lnTo>
                  <a:lnTo>
                    <a:pt x="1207" y="919"/>
                  </a:lnTo>
                  <a:lnTo>
                    <a:pt x="1243" y="739"/>
                  </a:lnTo>
                  <a:lnTo>
                    <a:pt x="1238" y="731"/>
                  </a:lnTo>
                  <a:lnTo>
                    <a:pt x="1233" y="721"/>
                  </a:lnTo>
                  <a:lnTo>
                    <a:pt x="1162" y="792"/>
                  </a:lnTo>
                  <a:lnTo>
                    <a:pt x="1149" y="803"/>
                  </a:lnTo>
                  <a:lnTo>
                    <a:pt x="1134" y="809"/>
                  </a:lnTo>
                  <a:lnTo>
                    <a:pt x="1119" y="810"/>
                  </a:lnTo>
                  <a:lnTo>
                    <a:pt x="1114" y="810"/>
                  </a:lnTo>
                  <a:lnTo>
                    <a:pt x="1097" y="806"/>
                  </a:lnTo>
                  <a:lnTo>
                    <a:pt x="1082" y="798"/>
                  </a:lnTo>
                  <a:lnTo>
                    <a:pt x="1069" y="785"/>
                  </a:lnTo>
                  <a:lnTo>
                    <a:pt x="725" y="312"/>
                  </a:lnTo>
                  <a:close/>
                  <a:moveTo>
                    <a:pt x="1889" y="128"/>
                  </a:moveTo>
                  <a:lnTo>
                    <a:pt x="1484" y="477"/>
                  </a:lnTo>
                  <a:lnTo>
                    <a:pt x="1664" y="657"/>
                  </a:lnTo>
                  <a:lnTo>
                    <a:pt x="1964" y="242"/>
                  </a:lnTo>
                  <a:lnTo>
                    <a:pt x="1889" y="128"/>
                  </a:lnTo>
                  <a:close/>
                  <a:moveTo>
                    <a:pt x="900" y="128"/>
                  </a:moveTo>
                  <a:lnTo>
                    <a:pt x="824" y="242"/>
                  </a:lnTo>
                  <a:lnTo>
                    <a:pt x="1126" y="657"/>
                  </a:lnTo>
                  <a:lnTo>
                    <a:pt x="1306" y="477"/>
                  </a:lnTo>
                  <a:lnTo>
                    <a:pt x="900" y="128"/>
                  </a:lnTo>
                  <a:close/>
                  <a:moveTo>
                    <a:pt x="906" y="0"/>
                  </a:moveTo>
                  <a:lnTo>
                    <a:pt x="927" y="3"/>
                  </a:lnTo>
                  <a:lnTo>
                    <a:pt x="947" y="11"/>
                  </a:lnTo>
                  <a:lnTo>
                    <a:pt x="964" y="23"/>
                  </a:lnTo>
                  <a:lnTo>
                    <a:pt x="966" y="24"/>
                  </a:lnTo>
                  <a:lnTo>
                    <a:pt x="1394" y="394"/>
                  </a:lnTo>
                  <a:lnTo>
                    <a:pt x="1824" y="24"/>
                  </a:lnTo>
                  <a:lnTo>
                    <a:pt x="1825" y="23"/>
                  </a:lnTo>
                  <a:lnTo>
                    <a:pt x="1843" y="11"/>
                  </a:lnTo>
                  <a:lnTo>
                    <a:pt x="1863" y="3"/>
                  </a:lnTo>
                  <a:lnTo>
                    <a:pt x="1884" y="0"/>
                  </a:lnTo>
                  <a:lnTo>
                    <a:pt x="1905" y="0"/>
                  </a:lnTo>
                  <a:lnTo>
                    <a:pt x="1926" y="4"/>
                  </a:lnTo>
                  <a:lnTo>
                    <a:pt x="1945" y="14"/>
                  </a:lnTo>
                  <a:lnTo>
                    <a:pt x="1963" y="26"/>
                  </a:lnTo>
                  <a:lnTo>
                    <a:pt x="1978" y="42"/>
                  </a:lnTo>
                  <a:lnTo>
                    <a:pt x="1979" y="44"/>
                  </a:lnTo>
                  <a:lnTo>
                    <a:pt x="2075" y="189"/>
                  </a:lnTo>
                  <a:lnTo>
                    <a:pt x="2436" y="265"/>
                  </a:lnTo>
                  <a:lnTo>
                    <a:pt x="2440" y="266"/>
                  </a:lnTo>
                  <a:lnTo>
                    <a:pt x="2491" y="283"/>
                  </a:lnTo>
                  <a:lnTo>
                    <a:pt x="2540" y="307"/>
                  </a:lnTo>
                  <a:lnTo>
                    <a:pt x="2584" y="336"/>
                  </a:lnTo>
                  <a:lnTo>
                    <a:pt x="2626" y="371"/>
                  </a:lnTo>
                  <a:lnTo>
                    <a:pt x="2664" y="409"/>
                  </a:lnTo>
                  <a:lnTo>
                    <a:pt x="2697" y="454"/>
                  </a:lnTo>
                  <a:lnTo>
                    <a:pt x="2724" y="498"/>
                  </a:lnTo>
                  <a:lnTo>
                    <a:pt x="2747" y="545"/>
                  </a:lnTo>
                  <a:lnTo>
                    <a:pt x="2764" y="593"/>
                  </a:lnTo>
                  <a:lnTo>
                    <a:pt x="2777" y="643"/>
                  </a:lnTo>
                  <a:lnTo>
                    <a:pt x="2786" y="693"/>
                  </a:lnTo>
                  <a:lnTo>
                    <a:pt x="2788" y="745"/>
                  </a:lnTo>
                  <a:lnTo>
                    <a:pt x="2788" y="859"/>
                  </a:lnTo>
                  <a:lnTo>
                    <a:pt x="2786" y="891"/>
                  </a:lnTo>
                  <a:lnTo>
                    <a:pt x="2776" y="922"/>
                  </a:lnTo>
                  <a:lnTo>
                    <a:pt x="2761" y="950"/>
                  </a:lnTo>
                  <a:lnTo>
                    <a:pt x="2742" y="976"/>
                  </a:lnTo>
                  <a:lnTo>
                    <a:pt x="2717" y="997"/>
                  </a:lnTo>
                  <a:lnTo>
                    <a:pt x="2690" y="1016"/>
                  </a:lnTo>
                  <a:lnTo>
                    <a:pt x="2659" y="1029"/>
                  </a:lnTo>
                  <a:lnTo>
                    <a:pt x="2626" y="1037"/>
                  </a:lnTo>
                  <a:lnTo>
                    <a:pt x="2590" y="1041"/>
                  </a:lnTo>
                  <a:lnTo>
                    <a:pt x="1533" y="1041"/>
                  </a:lnTo>
                  <a:lnTo>
                    <a:pt x="1532" y="1041"/>
                  </a:lnTo>
                  <a:lnTo>
                    <a:pt x="1532" y="1041"/>
                  </a:lnTo>
                  <a:lnTo>
                    <a:pt x="1256" y="1041"/>
                  </a:lnTo>
                  <a:lnTo>
                    <a:pt x="1256" y="1041"/>
                  </a:lnTo>
                  <a:lnTo>
                    <a:pt x="1256" y="1041"/>
                  </a:lnTo>
                  <a:lnTo>
                    <a:pt x="199" y="1041"/>
                  </a:lnTo>
                  <a:lnTo>
                    <a:pt x="164" y="1037"/>
                  </a:lnTo>
                  <a:lnTo>
                    <a:pt x="130" y="1029"/>
                  </a:lnTo>
                  <a:lnTo>
                    <a:pt x="99" y="1016"/>
                  </a:lnTo>
                  <a:lnTo>
                    <a:pt x="72" y="997"/>
                  </a:lnTo>
                  <a:lnTo>
                    <a:pt x="47" y="976"/>
                  </a:lnTo>
                  <a:lnTo>
                    <a:pt x="29" y="950"/>
                  </a:lnTo>
                  <a:lnTo>
                    <a:pt x="13" y="922"/>
                  </a:lnTo>
                  <a:lnTo>
                    <a:pt x="4" y="891"/>
                  </a:lnTo>
                  <a:lnTo>
                    <a:pt x="0" y="859"/>
                  </a:lnTo>
                  <a:lnTo>
                    <a:pt x="0" y="745"/>
                  </a:lnTo>
                  <a:lnTo>
                    <a:pt x="4" y="693"/>
                  </a:lnTo>
                  <a:lnTo>
                    <a:pt x="11" y="643"/>
                  </a:lnTo>
                  <a:lnTo>
                    <a:pt x="24" y="593"/>
                  </a:lnTo>
                  <a:lnTo>
                    <a:pt x="41" y="545"/>
                  </a:lnTo>
                  <a:lnTo>
                    <a:pt x="64" y="498"/>
                  </a:lnTo>
                  <a:lnTo>
                    <a:pt x="91" y="454"/>
                  </a:lnTo>
                  <a:lnTo>
                    <a:pt x="125" y="409"/>
                  </a:lnTo>
                  <a:lnTo>
                    <a:pt x="163" y="371"/>
                  </a:lnTo>
                  <a:lnTo>
                    <a:pt x="205" y="336"/>
                  </a:lnTo>
                  <a:lnTo>
                    <a:pt x="250" y="307"/>
                  </a:lnTo>
                  <a:lnTo>
                    <a:pt x="298" y="283"/>
                  </a:lnTo>
                  <a:lnTo>
                    <a:pt x="350" y="266"/>
                  </a:lnTo>
                  <a:lnTo>
                    <a:pt x="353" y="265"/>
                  </a:lnTo>
                  <a:lnTo>
                    <a:pt x="714" y="189"/>
                  </a:lnTo>
                  <a:lnTo>
                    <a:pt x="809" y="44"/>
                  </a:lnTo>
                  <a:lnTo>
                    <a:pt x="811" y="42"/>
                  </a:lnTo>
                  <a:lnTo>
                    <a:pt x="827" y="26"/>
                  </a:lnTo>
                  <a:lnTo>
                    <a:pt x="843" y="14"/>
                  </a:lnTo>
                  <a:lnTo>
                    <a:pt x="863" y="4"/>
                  </a:lnTo>
                  <a:lnTo>
                    <a:pt x="884" y="0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2841" y="1270"/>
              <a:ext cx="170" cy="279"/>
            </a:xfrm>
            <a:custGeom>
              <a:avLst/>
              <a:gdLst>
                <a:gd name="T0" fmla="*/ 550 w 847"/>
                <a:gd name="T1" fmla="*/ 3 h 1395"/>
                <a:gd name="T2" fmla="*/ 597 w 847"/>
                <a:gd name="T3" fmla="*/ 33 h 1395"/>
                <a:gd name="T4" fmla="*/ 599 w 847"/>
                <a:gd name="T5" fmla="*/ 88 h 1395"/>
                <a:gd name="T6" fmla="*/ 558 w 847"/>
                <a:gd name="T7" fmla="*/ 123 h 1395"/>
                <a:gd name="T8" fmla="*/ 455 w 847"/>
                <a:gd name="T9" fmla="*/ 121 h 1395"/>
                <a:gd name="T10" fmla="*/ 355 w 847"/>
                <a:gd name="T11" fmla="*/ 141 h 1395"/>
                <a:gd name="T12" fmla="*/ 290 w 847"/>
                <a:gd name="T13" fmla="*/ 177 h 1395"/>
                <a:gd name="T14" fmla="*/ 257 w 847"/>
                <a:gd name="T15" fmla="*/ 182 h 1395"/>
                <a:gd name="T16" fmla="*/ 211 w 847"/>
                <a:gd name="T17" fmla="*/ 190 h 1395"/>
                <a:gd name="T18" fmla="*/ 161 w 847"/>
                <a:gd name="T19" fmla="*/ 229 h 1395"/>
                <a:gd name="T20" fmla="*/ 128 w 847"/>
                <a:gd name="T21" fmla="*/ 303 h 1395"/>
                <a:gd name="T22" fmla="*/ 123 w 847"/>
                <a:gd name="T23" fmla="*/ 405 h 1395"/>
                <a:gd name="T24" fmla="*/ 136 w 847"/>
                <a:gd name="T25" fmla="*/ 461 h 1395"/>
                <a:gd name="T26" fmla="*/ 141 w 847"/>
                <a:gd name="T27" fmla="*/ 445 h 1395"/>
                <a:gd name="T28" fmla="*/ 144 w 847"/>
                <a:gd name="T29" fmla="*/ 440 h 1395"/>
                <a:gd name="T30" fmla="*/ 149 w 847"/>
                <a:gd name="T31" fmla="*/ 432 h 1395"/>
                <a:gd name="T32" fmla="*/ 154 w 847"/>
                <a:gd name="T33" fmla="*/ 425 h 1395"/>
                <a:gd name="T34" fmla="*/ 160 w 847"/>
                <a:gd name="T35" fmla="*/ 419 h 1395"/>
                <a:gd name="T36" fmla="*/ 169 w 847"/>
                <a:gd name="T37" fmla="*/ 414 h 1395"/>
                <a:gd name="T38" fmla="*/ 176 w 847"/>
                <a:gd name="T39" fmla="*/ 411 h 1395"/>
                <a:gd name="T40" fmla="*/ 185 w 847"/>
                <a:gd name="T41" fmla="*/ 408 h 1395"/>
                <a:gd name="T42" fmla="*/ 191 w 847"/>
                <a:gd name="T43" fmla="*/ 407 h 1395"/>
                <a:gd name="T44" fmla="*/ 324 w 847"/>
                <a:gd name="T45" fmla="*/ 398 h 1395"/>
                <a:gd name="T46" fmla="*/ 501 w 847"/>
                <a:gd name="T47" fmla="*/ 409 h 1395"/>
                <a:gd name="T48" fmla="*/ 614 w 847"/>
                <a:gd name="T49" fmla="*/ 425 h 1395"/>
                <a:gd name="T50" fmla="*/ 658 w 847"/>
                <a:gd name="T51" fmla="*/ 457 h 1395"/>
                <a:gd name="T52" fmla="*/ 659 w 847"/>
                <a:gd name="T53" fmla="*/ 511 h 1395"/>
                <a:gd name="T54" fmla="*/ 622 w 847"/>
                <a:gd name="T55" fmla="*/ 543 h 1395"/>
                <a:gd name="T56" fmla="*/ 585 w 847"/>
                <a:gd name="T57" fmla="*/ 543 h 1395"/>
                <a:gd name="T58" fmla="*/ 428 w 847"/>
                <a:gd name="T59" fmla="*/ 524 h 1395"/>
                <a:gd name="T60" fmla="*/ 243 w 847"/>
                <a:gd name="T61" fmla="*/ 524 h 1395"/>
                <a:gd name="T62" fmla="*/ 214 w 847"/>
                <a:gd name="T63" fmla="*/ 614 h 1395"/>
                <a:gd name="T64" fmla="*/ 189 w 847"/>
                <a:gd name="T65" fmla="*/ 730 h 1395"/>
                <a:gd name="T66" fmla="*/ 181 w 847"/>
                <a:gd name="T67" fmla="*/ 842 h 1395"/>
                <a:gd name="T68" fmla="*/ 206 w 847"/>
                <a:gd name="T69" fmla="*/ 997 h 1395"/>
                <a:gd name="T70" fmla="*/ 274 w 847"/>
                <a:gd name="T71" fmla="*/ 1128 h 1395"/>
                <a:gd name="T72" fmla="*/ 377 w 847"/>
                <a:gd name="T73" fmla="*/ 1223 h 1395"/>
                <a:gd name="T74" fmla="*/ 503 w 847"/>
                <a:gd name="T75" fmla="*/ 1270 h 1395"/>
                <a:gd name="T76" fmla="*/ 634 w 847"/>
                <a:gd name="T77" fmla="*/ 1262 h 1395"/>
                <a:gd name="T78" fmla="*/ 750 w 847"/>
                <a:gd name="T79" fmla="*/ 1203 h 1395"/>
                <a:gd name="T80" fmla="*/ 795 w 847"/>
                <a:gd name="T81" fmla="*/ 1191 h 1395"/>
                <a:gd name="T82" fmla="*/ 835 w 847"/>
                <a:gd name="T83" fmla="*/ 1214 h 1395"/>
                <a:gd name="T84" fmla="*/ 847 w 847"/>
                <a:gd name="T85" fmla="*/ 1258 h 1395"/>
                <a:gd name="T86" fmla="*/ 824 w 847"/>
                <a:gd name="T87" fmla="*/ 1300 h 1395"/>
                <a:gd name="T88" fmla="*/ 694 w 847"/>
                <a:gd name="T89" fmla="*/ 1370 h 1395"/>
                <a:gd name="T90" fmla="*/ 549 w 847"/>
                <a:gd name="T91" fmla="*/ 1395 h 1395"/>
                <a:gd name="T92" fmla="*/ 405 w 847"/>
                <a:gd name="T93" fmla="*/ 1370 h 1395"/>
                <a:gd name="T94" fmla="*/ 277 w 847"/>
                <a:gd name="T95" fmla="*/ 1301 h 1395"/>
                <a:gd name="T96" fmla="*/ 165 w 847"/>
                <a:gd name="T97" fmla="*/ 1184 h 1395"/>
                <a:gd name="T98" fmla="*/ 87 w 847"/>
                <a:gd name="T99" fmla="*/ 1024 h 1395"/>
                <a:gd name="T100" fmla="*/ 60 w 847"/>
                <a:gd name="T101" fmla="*/ 842 h 1395"/>
                <a:gd name="T102" fmla="*/ 53 w 847"/>
                <a:gd name="T103" fmla="*/ 745 h 1395"/>
                <a:gd name="T104" fmla="*/ 37 w 847"/>
                <a:gd name="T105" fmla="*/ 660 h 1395"/>
                <a:gd name="T106" fmla="*/ 18 w 847"/>
                <a:gd name="T107" fmla="*/ 551 h 1395"/>
                <a:gd name="T108" fmla="*/ 4 w 847"/>
                <a:gd name="T109" fmla="*/ 439 h 1395"/>
                <a:gd name="T110" fmla="*/ 3 w 847"/>
                <a:gd name="T111" fmla="*/ 325 h 1395"/>
                <a:gd name="T112" fmla="*/ 38 w 847"/>
                <a:gd name="T113" fmla="*/ 200 h 1395"/>
                <a:gd name="T114" fmla="*/ 108 w 847"/>
                <a:gd name="T115" fmla="*/ 110 h 1395"/>
                <a:gd name="T116" fmla="*/ 207 w 847"/>
                <a:gd name="T117" fmla="*/ 66 h 1395"/>
                <a:gd name="T118" fmla="*/ 325 w 847"/>
                <a:gd name="T119" fmla="*/ 23 h 1395"/>
                <a:gd name="T120" fmla="*/ 445 w 847"/>
                <a:gd name="T121" fmla="*/ 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7" h="1395">
                  <a:moveTo>
                    <a:pt x="483" y="0"/>
                  </a:moveTo>
                  <a:lnTo>
                    <a:pt x="518" y="1"/>
                  </a:lnTo>
                  <a:lnTo>
                    <a:pt x="550" y="3"/>
                  </a:lnTo>
                  <a:lnTo>
                    <a:pt x="569" y="8"/>
                  </a:lnTo>
                  <a:lnTo>
                    <a:pt x="585" y="19"/>
                  </a:lnTo>
                  <a:lnTo>
                    <a:pt x="597" y="33"/>
                  </a:lnTo>
                  <a:lnTo>
                    <a:pt x="603" y="50"/>
                  </a:lnTo>
                  <a:lnTo>
                    <a:pt x="604" y="70"/>
                  </a:lnTo>
                  <a:lnTo>
                    <a:pt x="599" y="88"/>
                  </a:lnTo>
                  <a:lnTo>
                    <a:pt x="590" y="104"/>
                  </a:lnTo>
                  <a:lnTo>
                    <a:pt x="575" y="116"/>
                  </a:lnTo>
                  <a:lnTo>
                    <a:pt x="558" y="123"/>
                  </a:lnTo>
                  <a:lnTo>
                    <a:pt x="538" y="124"/>
                  </a:lnTo>
                  <a:lnTo>
                    <a:pt x="495" y="121"/>
                  </a:lnTo>
                  <a:lnTo>
                    <a:pt x="455" y="121"/>
                  </a:lnTo>
                  <a:lnTo>
                    <a:pt x="418" y="124"/>
                  </a:lnTo>
                  <a:lnTo>
                    <a:pt x="385" y="132"/>
                  </a:lnTo>
                  <a:lnTo>
                    <a:pt x="355" y="141"/>
                  </a:lnTo>
                  <a:lnTo>
                    <a:pt x="327" y="154"/>
                  </a:lnTo>
                  <a:lnTo>
                    <a:pt x="302" y="172"/>
                  </a:lnTo>
                  <a:lnTo>
                    <a:pt x="290" y="177"/>
                  </a:lnTo>
                  <a:lnTo>
                    <a:pt x="278" y="182"/>
                  </a:lnTo>
                  <a:lnTo>
                    <a:pt x="265" y="183"/>
                  </a:lnTo>
                  <a:lnTo>
                    <a:pt x="257" y="182"/>
                  </a:lnTo>
                  <a:lnTo>
                    <a:pt x="247" y="183"/>
                  </a:lnTo>
                  <a:lnTo>
                    <a:pt x="229" y="186"/>
                  </a:lnTo>
                  <a:lnTo>
                    <a:pt x="211" y="190"/>
                  </a:lnTo>
                  <a:lnTo>
                    <a:pt x="193" y="200"/>
                  </a:lnTo>
                  <a:lnTo>
                    <a:pt x="177" y="213"/>
                  </a:lnTo>
                  <a:lnTo>
                    <a:pt x="161" y="229"/>
                  </a:lnTo>
                  <a:lnTo>
                    <a:pt x="149" y="249"/>
                  </a:lnTo>
                  <a:lnTo>
                    <a:pt x="137" y="274"/>
                  </a:lnTo>
                  <a:lnTo>
                    <a:pt x="128" y="303"/>
                  </a:lnTo>
                  <a:lnTo>
                    <a:pt x="124" y="336"/>
                  </a:lnTo>
                  <a:lnTo>
                    <a:pt x="121" y="373"/>
                  </a:lnTo>
                  <a:lnTo>
                    <a:pt x="123" y="405"/>
                  </a:lnTo>
                  <a:lnTo>
                    <a:pt x="125" y="440"/>
                  </a:lnTo>
                  <a:lnTo>
                    <a:pt x="130" y="477"/>
                  </a:lnTo>
                  <a:lnTo>
                    <a:pt x="136" y="461"/>
                  </a:lnTo>
                  <a:lnTo>
                    <a:pt x="139" y="451"/>
                  </a:lnTo>
                  <a:lnTo>
                    <a:pt x="141" y="446"/>
                  </a:lnTo>
                  <a:lnTo>
                    <a:pt x="141" y="445"/>
                  </a:lnTo>
                  <a:lnTo>
                    <a:pt x="141" y="445"/>
                  </a:lnTo>
                  <a:lnTo>
                    <a:pt x="141" y="445"/>
                  </a:lnTo>
                  <a:lnTo>
                    <a:pt x="144" y="440"/>
                  </a:lnTo>
                  <a:lnTo>
                    <a:pt x="145" y="437"/>
                  </a:lnTo>
                  <a:lnTo>
                    <a:pt x="147" y="434"/>
                  </a:lnTo>
                  <a:lnTo>
                    <a:pt x="149" y="432"/>
                  </a:lnTo>
                  <a:lnTo>
                    <a:pt x="150" y="429"/>
                  </a:lnTo>
                  <a:lnTo>
                    <a:pt x="153" y="427"/>
                  </a:lnTo>
                  <a:lnTo>
                    <a:pt x="154" y="425"/>
                  </a:lnTo>
                  <a:lnTo>
                    <a:pt x="157" y="422"/>
                  </a:lnTo>
                  <a:lnTo>
                    <a:pt x="158" y="421"/>
                  </a:lnTo>
                  <a:lnTo>
                    <a:pt x="160" y="419"/>
                  </a:lnTo>
                  <a:lnTo>
                    <a:pt x="163" y="418"/>
                  </a:lnTo>
                  <a:lnTo>
                    <a:pt x="165" y="417"/>
                  </a:lnTo>
                  <a:lnTo>
                    <a:pt x="169" y="414"/>
                  </a:lnTo>
                  <a:lnTo>
                    <a:pt x="170" y="413"/>
                  </a:lnTo>
                  <a:lnTo>
                    <a:pt x="173" y="412"/>
                  </a:lnTo>
                  <a:lnTo>
                    <a:pt x="176" y="411"/>
                  </a:lnTo>
                  <a:lnTo>
                    <a:pt x="179" y="409"/>
                  </a:lnTo>
                  <a:lnTo>
                    <a:pt x="181" y="408"/>
                  </a:lnTo>
                  <a:lnTo>
                    <a:pt x="185" y="408"/>
                  </a:lnTo>
                  <a:lnTo>
                    <a:pt x="190" y="407"/>
                  </a:lnTo>
                  <a:lnTo>
                    <a:pt x="190" y="407"/>
                  </a:lnTo>
                  <a:lnTo>
                    <a:pt x="191" y="407"/>
                  </a:lnTo>
                  <a:lnTo>
                    <a:pt x="191" y="407"/>
                  </a:lnTo>
                  <a:lnTo>
                    <a:pt x="259" y="400"/>
                  </a:lnTo>
                  <a:lnTo>
                    <a:pt x="324" y="398"/>
                  </a:lnTo>
                  <a:lnTo>
                    <a:pt x="386" y="399"/>
                  </a:lnTo>
                  <a:lnTo>
                    <a:pt x="445" y="404"/>
                  </a:lnTo>
                  <a:lnTo>
                    <a:pt x="501" y="409"/>
                  </a:lnTo>
                  <a:lnTo>
                    <a:pt x="553" y="415"/>
                  </a:lnTo>
                  <a:lnTo>
                    <a:pt x="603" y="424"/>
                  </a:lnTo>
                  <a:lnTo>
                    <a:pt x="614" y="425"/>
                  </a:lnTo>
                  <a:lnTo>
                    <a:pt x="632" y="431"/>
                  </a:lnTo>
                  <a:lnTo>
                    <a:pt x="648" y="441"/>
                  </a:lnTo>
                  <a:lnTo>
                    <a:pt x="658" y="457"/>
                  </a:lnTo>
                  <a:lnTo>
                    <a:pt x="664" y="474"/>
                  </a:lnTo>
                  <a:lnTo>
                    <a:pt x="665" y="493"/>
                  </a:lnTo>
                  <a:lnTo>
                    <a:pt x="659" y="511"/>
                  </a:lnTo>
                  <a:lnTo>
                    <a:pt x="650" y="525"/>
                  </a:lnTo>
                  <a:lnTo>
                    <a:pt x="637" y="535"/>
                  </a:lnTo>
                  <a:lnTo>
                    <a:pt x="622" y="543"/>
                  </a:lnTo>
                  <a:lnTo>
                    <a:pt x="605" y="545"/>
                  </a:lnTo>
                  <a:lnTo>
                    <a:pt x="596" y="545"/>
                  </a:lnTo>
                  <a:lnTo>
                    <a:pt x="585" y="543"/>
                  </a:lnTo>
                  <a:lnTo>
                    <a:pt x="536" y="535"/>
                  </a:lnTo>
                  <a:lnTo>
                    <a:pt x="483" y="530"/>
                  </a:lnTo>
                  <a:lnTo>
                    <a:pt x="428" y="524"/>
                  </a:lnTo>
                  <a:lnTo>
                    <a:pt x="367" y="520"/>
                  </a:lnTo>
                  <a:lnTo>
                    <a:pt x="306" y="520"/>
                  </a:lnTo>
                  <a:lnTo>
                    <a:pt x="243" y="524"/>
                  </a:lnTo>
                  <a:lnTo>
                    <a:pt x="233" y="548"/>
                  </a:lnTo>
                  <a:lnTo>
                    <a:pt x="224" y="579"/>
                  </a:lnTo>
                  <a:lnTo>
                    <a:pt x="214" y="614"/>
                  </a:lnTo>
                  <a:lnTo>
                    <a:pt x="204" y="651"/>
                  </a:lnTo>
                  <a:lnTo>
                    <a:pt x="196" y="691"/>
                  </a:lnTo>
                  <a:lnTo>
                    <a:pt x="189" y="730"/>
                  </a:lnTo>
                  <a:lnTo>
                    <a:pt x="184" y="769"/>
                  </a:lnTo>
                  <a:lnTo>
                    <a:pt x="181" y="806"/>
                  </a:lnTo>
                  <a:lnTo>
                    <a:pt x="181" y="842"/>
                  </a:lnTo>
                  <a:lnTo>
                    <a:pt x="185" y="896"/>
                  </a:lnTo>
                  <a:lnTo>
                    <a:pt x="193" y="948"/>
                  </a:lnTo>
                  <a:lnTo>
                    <a:pt x="206" y="997"/>
                  </a:lnTo>
                  <a:lnTo>
                    <a:pt x="225" y="1044"/>
                  </a:lnTo>
                  <a:lnTo>
                    <a:pt x="247" y="1088"/>
                  </a:lnTo>
                  <a:lnTo>
                    <a:pt x="274" y="1128"/>
                  </a:lnTo>
                  <a:lnTo>
                    <a:pt x="305" y="1164"/>
                  </a:lnTo>
                  <a:lnTo>
                    <a:pt x="339" y="1196"/>
                  </a:lnTo>
                  <a:lnTo>
                    <a:pt x="377" y="1223"/>
                  </a:lnTo>
                  <a:lnTo>
                    <a:pt x="417" y="1244"/>
                  </a:lnTo>
                  <a:lnTo>
                    <a:pt x="458" y="1260"/>
                  </a:lnTo>
                  <a:lnTo>
                    <a:pt x="503" y="1270"/>
                  </a:lnTo>
                  <a:lnTo>
                    <a:pt x="549" y="1273"/>
                  </a:lnTo>
                  <a:lnTo>
                    <a:pt x="591" y="1270"/>
                  </a:lnTo>
                  <a:lnTo>
                    <a:pt x="634" y="1262"/>
                  </a:lnTo>
                  <a:lnTo>
                    <a:pt x="674" y="1248"/>
                  </a:lnTo>
                  <a:lnTo>
                    <a:pt x="712" y="1228"/>
                  </a:lnTo>
                  <a:lnTo>
                    <a:pt x="750" y="1203"/>
                  </a:lnTo>
                  <a:lnTo>
                    <a:pt x="764" y="1195"/>
                  </a:lnTo>
                  <a:lnTo>
                    <a:pt x="780" y="1191"/>
                  </a:lnTo>
                  <a:lnTo>
                    <a:pt x="795" y="1191"/>
                  </a:lnTo>
                  <a:lnTo>
                    <a:pt x="810" y="1195"/>
                  </a:lnTo>
                  <a:lnTo>
                    <a:pt x="823" y="1203"/>
                  </a:lnTo>
                  <a:lnTo>
                    <a:pt x="835" y="1214"/>
                  </a:lnTo>
                  <a:lnTo>
                    <a:pt x="843" y="1228"/>
                  </a:lnTo>
                  <a:lnTo>
                    <a:pt x="847" y="1243"/>
                  </a:lnTo>
                  <a:lnTo>
                    <a:pt x="847" y="1258"/>
                  </a:lnTo>
                  <a:lnTo>
                    <a:pt x="843" y="1274"/>
                  </a:lnTo>
                  <a:lnTo>
                    <a:pt x="835" y="1288"/>
                  </a:lnTo>
                  <a:lnTo>
                    <a:pt x="824" y="1300"/>
                  </a:lnTo>
                  <a:lnTo>
                    <a:pt x="782" y="1328"/>
                  </a:lnTo>
                  <a:lnTo>
                    <a:pt x="738" y="1351"/>
                  </a:lnTo>
                  <a:lnTo>
                    <a:pt x="694" y="1370"/>
                  </a:lnTo>
                  <a:lnTo>
                    <a:pt x="646" y="1383"/>
                  </a:lnTo>
                  <a:lnTo>
                    <a:pt x="598" y="1391"/>
                  </a:lnTo>
                  <a:lnTo>
                    <a:pt x="549" y="1395"/>
                  </a:lnTo>
                  <a:lnTo>
                    <a:pt x="501" y="1391"/>
                  </a:lnTo>
                  <a:lnTo>
                    <a:pt x="452" y="1383"/>
                  </a:lnTo>
                  <a:lnTo>
                    <a:pt x="405" y="1370"/>
                  </a:lnTo>
                  <a:lnTo>
                    <a:pt x="360" y="1353"/>
                  </a:lnTo>
                  <a:lnTo>
                    <a:pt x="317" y="1329"/>
                  </a:lnTo>
                  <a:lnTo>
                    <a:pt x="277" y="1301"/>
                  </a:lnTo>
                  <a:lnTo>
                    <a:pt x="238" y="1268"/>
                  </a:lnTo>
                  <a:lnTo>
                    <a:pt x="201" y="1231"/>
                  </a:lnTo>
                  <a:lnTo>
                    <a:pt x="165" y="1184"/>
                  </a:lnTo>
                  <a:lnTo>
                    <a:pt x="133" y="1135"/>
                  </a:lnTo>
                  <a:lnTo>
                    <a:pt x="107" y="1081"/>
                  </a:lnTo>
                  <a:lnTo>
                    <a:pt x="87" y="1024"/>
                  </a:lnTo>
                  <a:lnTo>
                    <a:pt x="72" y="965"/>
                  </a:lnTo>
                  <a:lnTo>
                    <a:pt x="64" y="904"/>
                  </a:lnTo>
                  <a:lnTo>
                    <a:pt x="60" y="842"/>
                  </a:lnTo>
                  <a:lnTo>
                    <a:pt x="60" y="777"/>
                  </a:lnTo>
                  <a:lnTo>
                    <a:pt x="58" y="764"/>
                  </a:lnTo>
                  <a:lnTo>
                    <a:pt x="53" y="745"/>
                  </a:lnTo>
                  <a:lnTo>
                    <a:pt x="48" y="720"/>
                  </a:lnTo>
                  <a:lnTo>
                    <a:pt x="43" y="692"/>
                  </a:lnTo>
                  <a:lnTo>
                    <a:pt x="37" y="660"/>
                  </a:lnTo>
                  <a:lnTo>
                    <a:pt x="30" y="625"/>
                  </a:lnTo>
                  <a:lnTo>
                    <a:pt x="24" y="588"/>
                  </a:lnTo>
                  <a:lnTo>
                    <a:pt x="18" y="551"/>
                  </a:lnTo>
                  <a:lnTo>
                    <a:pt x="12" y="512"/>
                  </a:lnTo>
                  <a:lnTo>
                    <a:pt x="7" y="474"/>
                  </a:lnTo>
                  <a:lnTo>
                    <a:pt x="4" y="439"/>
                  </a:lnTo>
                  <a:lnTo>
                    <a:pt x="1" y="405"/>
                  </a:lnTo>
                  <a:lnTo>
                    <a:pt x="0" y="373"/>
                  </a:lnTo>
                  <a:lnTo>
                    <a:pt x="3" y="325"/>
                  </a:lnTo>
                  <a:lnTo>
                    <a:pt x="10" y="280"/>
                  </a:lnTo>
                  <a:lnTo>
                    <a:pt x="21" y="238"/>
                  </a:lnTo>
                  <a:lnTo>
                    <a:pt x="38" y="200"/>
                  </a:lnTo>
                  <a:lnTo>
                    <a:pt x="58" y="166"/>
                  </a:lnTo>
                  <a:lnTo>
                    <a:pt x="81" y="135"/>
                  </a:lnTo>
                  <a:lnTo>
                    <a:pt x="108" y="110"/>
                  </a:lnTo>
                  <a:lnTo>
                    <a:pt x="138" y="90"/>
                  </a:lnTo>
                  <a:lnTo>
                    <a:pt x="172" y="75"/>
                  </a:lnTo>
                  <a:lnTo>
                    <a:pt x="207" y="66"/>
                  </a:lnTo>
                  <a:lnTo>
                    <a:pt x="246" y="62"/>
                  </a:lnTo>
                  <a:lnTo>
                    <a:pt x="285" y="40"/>
                  </a:lnTo>
                  <a:lnTo>
                    <a:pt x="325" y="23"/>
                  </a:lnTo>
                  <a:lnTo>
                    <a:pt x="366" y="11"/>
                  </a:lnTo>
                  <a:lnTo>
                    <a:pt x="406" y="4"/>
                  </a:lnTo>
                  <a:lnTo>
                    <a:pt x="445" y="0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2756" y="1533"/>
              <a:ext cx="194" cy="149"/>
            </a:xfrm>
            <a:custGeom>
              <a:avLst/>
              <a:gdLst>
                <a:gd name="T0" fmla="*/ 643 w 970"/>
                <a:gd name="T1" fmla="*/ 0 h 746"/>
                <a:gd name="T2" fmla="*/ 686 w 970"/>
                <a:gd name="T3" fmla="*/ 19 h 746"/>
                <a:gd name="T4" fmla="*/ 957 w 970"/>
                <a:gd name="T5" fmla="*/ 224 h 746"/>
                <a:gd name="T6" fmla="*/ 970 w 970"/>
                <a:gd name="T7" fmla="*/ 253 h 746"/>
                <a:gd name="T8" fmla="*/ 967 w 970"/>
                <a:gd name="T9" fmla="*/ 284 h 746"/>
                <a:gd name="T10" fmla="*/ 944 w 970"/>
                <a:gd name="T11" fmla="*/ 311 h 746"/>
                <a:gd name="T12" fmla="*/ 909 w 970"/>
                <a:gd name="T13" fmla="*/ 323 h 746"/>
                <a:gd name="T14" fmla="*/ 874 w 970"/>
                <a:gd name="T15" fmla="*/ 310 h 746"/>
                <a:gd name="T16" fmla="*/ 603 w 970"/>
                <a:gd name="T17" fmla="*/ 185 h 746"/>
                <a:gd name="T18" fmla="*/ 724 w 970"/>
                <a:gd name="T19" fmla="*/ 363 h 746"/>
                <a:gd name="T20" fmla="*/ 726 w 970"/>
                <a:gd name="T21" fmla="*/ 393 h 746"/>
                <a:gd name="T22" fmla="*/ 713 w 970"/>
                <a:gd name="T23" fmla="*/ 422 h 746"/>
                <a:gd name="T24" fmla="*/ 685 w 970"/>
                <a:gd name="T25" fmla="*/ 440 h 746"/>
                <a:gd name="T26" fmla="*/ 653 w 970"/>
                <a:gd name="T27" fmla="*/ 442 h 746"/>
                <a:gd name="T28" fmla="*/ 627 w 970"/>
                <a:gd name="T29" fmla="*/ 429 h 746"/>
                <a:gd name="T30" fmla="*/ 503 w 970"/>
                <a:gd name="T31" fmla="*/ 253 h 746"/>
                <a:gd name="T32" fmla="*/ 248 w 970"/>
                <a:gd name="T33" fmla="*/ 312 h 746"/>
                <a:gd name="T34" fmla="*/ 193 w 970"/>
                <a:gd name="T35" fmla="*/ 352 h 746"/>
                <a:gd name="T36" fmla="*/ 154 w 970"/>
                <a:gd name="T37" fmla="*/ 405 h 746"/>
                <a:gd name="T38" fmla="*/ 130 w 970"/>
                <a:gd name="T39" fmla="*/ 465 h 746"/>
                <a:gd name="T40" fmla="*/ 121 w 970"/>
                <a:gd name="T41" fmla="*/ 526 h 746"/>
                <a:gd name="T42" fmla="*/ 124 w 970"/>
                <a:gd name="T43" fmla="*/ 611 h 746"/>
                <a:gd name="T44" fmla="*/ 141 w 970"/>
                <a:gd name="T45" fmla="*/ 623 h 746"/>
                <a:gd name="T46" fmla="*/ 425 w 970"/>
                <a:gd name="T47" fmla="*/ 625 h 746"/>
                <a:gd name="T48" fmla="*/ 460 w 970"/>
                <a:gd name="T49" fmla="*/ 637 h 746"/>
                <a:gd name="T50" fmla="*/ 482 w 970"/>
                <a:gd name="T51" fmla="*/ 666 h 746"/>
                <a:gd name="T52" fmla="*/ 482 w 970"/>
                <a:gd name="T53" fmla="*/ 705 h 746"/>
                <a:gd name="T54" fmla="*/ 460 w 970"/>
                <a:gd name="T55" fmla="*/ 735 h 746"/>
                <a:gd name="T56" fmla="*/ 425 w 970"/>
                <a:gd name="T57" fmla="*/ 746 h 746"/>
                <a:gd name="T58" fmla="*/ 124 w 970"/>
                <a:gd name="T59" fmla="*/ 744 h 746"/>
                <a:gd name="T60" fmla="*/ 68 w 970"/>
                <a:gd name="T61" fmla="*/ 722 h 746"/>
                <a:gd name="T62" fmla="*/ 26 w 970"/>
                <a:gd name="T63" fmla="*/ 684 h 746"/>
                <a:gd name="T64" fmla="*/ 4 w 970"/>
                <a:gd name="T65" fmla="*/ 632 h 746"/>
                <a:gd name="T66" fmla="*/ 0 w 970"/>
                <a:gd name="T67" fmla="*/ 526 h 746"/>
                <a:gd name="T68" fmla="*/ 7 w 970"/>
                <a:gd name="T69" fmla="*/ 457 h 746"/>
                <a:gd name="T70" fmla="*/ 28 w 970"/>
                <a:gd name="T71" fmla="*/ 386 h 746"/>
                <a:gd name="T72" fmla="*/ 64 w 970"/>
                <a:gd name="T73" fmla="*/ 320 h 746"/>
                <a:gd name="T74" fmla="*/ 113 w 970"/>
                <a:gd name="T75" fmla="*/ 261 h 746"/>
                <a:gd name="T76" fmla="*/ 175 w 970"/>
                <a:gd name="T77" fmla="*/ 214 h 746"/>
                <a:gd name="T78" fmla="*/ 252 w 970"/>
                <a:gd name="T79" fmla="*/ 181 h 746"/>
                <a:gd name="T80" fmla="*/ 493 w 970"/>
                <a:gd name="T81" fmla="*/ 131 h 746"/>
                <a:gd name="T82" fmla="*/ 556 w 970"/>
                <a:gd name="T83" fmla="*/ 36 h 746"/>
                <a:gd name="T84" fmla="*/ 584 w 970"/>
                <a:gd name="T85" fmla="*/ 12 h 746"/>
                <a:gd name="T86" fmla="*/ 618 w 970"/>
                <a:gd name="T8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70" h="746">
                  <a:moveTo>
                    <a:pt x="618" y="0"/>
                  </a:moveTo>
                  <a:lnTo>
                    <a:pt x="643" y="0"/>
                  </a:lnTo>
                  <a:lnTo>
                    <a:pt x="665" y="7"/>
                  </a:lnTo>
                  <a:lnTo>
                    <a:pt x="686" y="19"/>
                  </a:lnTo>
                  <a:lnTo>
                    <a:pt x="945" y="213"/>
                  </a:lnTo>
                  <a:lnTo>
                    <a:pt x="957" y="224"/>
                  </a:lnTo>
                  <a:lnTo>
                    <a:pt x="965" y="238"/>
                  </a:lnTo>
                  <a:lnTo>
                    <a:pt x="970" y="253"/>
                  </a:lnTo>
                  <a:lnTo>
                    <a:pt x="970" y="268"/>
                  </a:lnTo>
                  <a:lnTo>
                    <a:pt x="967" y="284"/>
                  </a:lnTo>
                  <a:lnTo>
                    <a:pt x="958" y="298"/>
                  </a:lnTo>
                  <a:lnTo>
                    <a:pt x="944" y="311"/>
                  </a:lnTo>
                  <a:lnTo>
                    <a:pt x="928" y="319"/>
                  </a:lnTo>
                  <a:lnTo>
                    <a:pt x="909" y="323"/>
                  </a:lnTo>
                  <a:lnTo>
                    <a:pt x="890" y="319"/>
                  </a:lnTo>
                  <a:lnTo>
                    <a:pt x="874" y="310"/>
                  </a:lnTo>
                  <a:lnTo>
                    <a:pt x="637" y="133"/>
                  </a:lnTo>
                  <a:lnTo>
                    <a:pt x="603" y="185"/>
                  </a:lnTo>
                  <a:lnTo>
                    <a:pt x="717" y="348"/>
                  </a:lnTo>
                  <a:lnTo>
                    <a:pt x="724" y="363"/>
                  </a:lnTo>
                  <a:lnTo>
                    <a:pt x="728" y="378"/>
                  </a:lnTo>
                  <a:lnTo>
                    <a:pt x="726" y="393"/>
                  </a:lnTo>
                  <a:lnTo>
                    <a:pt x="722" y="409"/>
                  </a:lnTo>
                  <a:lnTo>
                    <a:pt x="713" y="422"/>
                  </a:lnTo>
                  <a:lnTo>
                    <a:pt x="702" y="432"/>
                  </a:lnTo>
                  <a:lnTo>
                    <a:pt x="685" y="440"/>
                  </a:lnTo>
                  <a:lnTo>
                    <a:pt x="668" y="444"/>
                  </a:lnTo>
                  <a:lnTo>
                    <a:pt x="653" y="442"/>
                  </a:lnTo>
                  <a:lnTo>
                    <a:pt x="639" y="437"/>
                  </a:lnTo>
                  <a:lnTo>
                    <a:pt x="627" y="429"/>
                  </a:lnTo>
                  <a:lnTo>
                    <a:pt x="617" y="417"/>
                  </a:lnTo>
                  <a:lnTo>
                    <a:pt x="503" y="253"/>
                  </a:lnTo>
                  <a:lnTo>
                    <a:pt x="283" y="299"/>
                  </a:lnTo>
                  <a:lnTo>
                    <a:pt x="248" y="312"/>
                  </a:lnTo>
                  <a:lnTo>
                    <a:pt x="219" y="330"/>
                  </a:lnTo>
                  <a:lnTo>
                    <a:pt x="193" y="352"/>
                  </a:lnTo>
                  <a:lnTo>
                    <a:pt x="172" y="377"/>
                  </a:lnTo>
                  <a:lnTo>
                    <a:pt x="154" y="405"/>
                  </a:lnTo>
                  <a:lnTo>
                    <a:pt x="140" y="434"/>
                  </a:lnTo>
                  <a:lnTo>
                    <a:pt x="130" y="465"/>
                  </a:lnTo>
                  <a:lnTo>
                    <a:pt x="124" y="496"/>
                  </a:lnTo>
                  <a:lnTo>
                    <a:pt x="121" y="526"/>
                  </a:lnTo>
                  <a:lnTo>
                    <a:pt x="121" y="604"/>
                  </a:lnTo>
                  <a:lnTo>
                    <a:pt x="124" y="611"/>
                  </a:lnTo>
                  <a:lnTo>
                    <a:pt x="131" y="618"/>
                  </a:lnTo>
                  <a:lnTo>
                    <a:pt x="141" y="623"/>
                  </a:lnTo>
                  <a:lnTo>
                    <a:pt x="154" y="625"/>
                  </a:lnTo>
                  <a:lnTo>
                    <a:pt x="425" y="625"/>
                  </a:lnTo>
                  <a:lnTo>
                    <a:pt x="444" y="629"/>
                  </a:lnTo>
                  <a:lnTo>
                    <a:pt x="460" y="637"/>
                  </a:lnTo>
                  <a:lnTo>
                    <a:pt x="473" y="650"/>
                  </a:lnTo>
                  <a:lnTo>
                    <a:pt x="482" y="666"/>
                  </a:lnTo>
                  <a:lnTo>
                    <a:pt x="485" y="686"/>
                  </a:lnTo>
                  <a:lnTo>
                    <a:pt x="482" y="705"/>
                  </a:lnTo>
                  <a:lnTo>
                    <a:pt x="473" y="722"/>
                  </a:lnTo>
                  <a:lnTo>
                    <a:pt x="460" y="735"/>
                  </a:lnTo>
                  <a:lnTo>
                    <a:pt x="444" y="744"/>
                  </a:lnTo>
                  <a:lnTo>
                    <a:pt x="425" y="746"/>
                  </a:lnTo>
                  <a:lnTo>
                    <a:pt x="154" y="746"/>
                  </a:lnTo>
                  <a:lnTo>
                    <a:pt x="124" y="744"/>
                  </a:lnTo>
                  <a:lnTo>
                    <a:pt x="94" y="736"/>
                  </a:lnTo>
                  <a:lnTo>
                    <a:pt x="68" y="722"/>
                  </a:lnTo>
                  <a:lnTo>
                    <a:pt x="45" y="705"/>
                  </a:lnTo>
                  <a:lnTo>
                    <a:pt x="26" y="684"/>
                  </a:lnTo>
                  <a:lnTo>
                    <a:pt x="12" y="659"/>
                  </a:lnTo>
                  <a:lnTo>
                    <a:pt x="4" y="632"/>
                  </a:lnTo>
                  <a:lnTo>
                    <a:pt x="0" y="604"/>
                  </a:lnTo>
                  <a:lnTo>
                    <a:pt x="0" y="526"/>
                  </a:lnTo>
                  <a:lnTo>
                    <a:pt x="2" y="492"/>
                  </a:lnTo>
                  <a:lnTo>
                    <a:pt x="7" y="457"/>
                  </a:lnTo>
                  <a:lnTo>
                    <a:pt x="16" y="422"/>
                  </a:lnTo>
                  <a:lnTo>
                    <a:pt x="28" y="386"/>
                  </a:lnTo>
                  <a:lnTo>
                    <a:pt x="45" y="353"/>
                  </a:lnTo>
                  <a:lnTo>
                    <a:pt x="64" y="320"/>
                  </a:lnTo>
                  <a:lnTo>
                    <a:pt x="87" y="290"/>
                  </a:lnTo>
                  <a:lnTo>
                    <a:pt x="113" y="261"/>
                  </a:lnTo>
                  <a:lnTo>
                    <a:pt x="142" y="235"/>
                  </a:lnTo>
                  <a:lnTo>
                    <a:pt x="175" y="214"/>
                  </a:lnTo>
                  <a:lnTo>
                    <a:pt x="212" y="195"/>
                  </a:lnTo>
                  <a:lnTo>
                    <a:pt x="252" y="181"/>
                  </a:lnTo>
                  <a:lnTo>
                    <a:pt x="255" y="180"/>
                  </a:lnTo>
                  <a:lnTo>
                    <a:pt x="493" y="131"/>
                  </a:lnTo>
                  <a:lnTo>
                    <a:pt x="553" y="39"/>
                  </a:lnTo>
                  <a:lnTo>
                    <a:pt x="556" y="36"/>
                  </a:lnTo>
                  <a:lnTo>
                    <a:pt x="569" y="22"/>
                  </a:lnTo>
                  <a:lnTo>
                    <a:pt x="584" y="12"/>
                  </a:lnTo>
                  <a:lnTo>
                    <a:pt x="600" y="3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3278" y="1257"/>
              <a:ext cx="169" cy="292"/>
            </a:xfrm>
            <a:custGeom>
              <a:avLst/>
              <a:gdLst>
                <a:gd name="T0" fmla="*/ 363 w 848"/>
                <a:gd name="T1" fmla="*/ 10 h 1457"/>
                <a:gd name="T2" fmla="*/ 544 w 848"/>
                <a:gd name="T3" fmla="*/ 36 h 1457"/>
                <a:gd name="T4" fmla="*/ 675 w 848"/>
                <a:gd name="T5" fmla="*/ 56 h 1457"/>
                <a:gd name="T6" fmla="*/ 783 w 848"/>
                <a:gd name="T7" fmla="*/ 62 h 1457"/>
                <a:gd name="T8" fmla="*/ 806 w 848"/>
                <a:gd name="T9" fmla="*/ 64 h 1457"/>
                <a:gd name="T10" fmla="*/ 845 w 848"/>
                <a:gd name="T11" fmla="*/ 101 h 1457"/>
                <a:gd name="T12" fmla="*/ 847 w 848"/>
                <a:gd name="T13" fmla="*/ 137 h 1457"/>
                <a:gd name="T14" fmla="*/ 840 w 848"/>
                <a:gd name="T15" fmla="*/ 363 h 1457"/>
                <a:gd name="T16" fmla="*/ 825 w 848"/>
                <a:gd name="T17" fmla="*/ 555 h 1457"/>
                <a:gd name="T18" fmla="*/ 807 w 848"/>
                <a:gd name="T19" fmla="*/ 706 h 1457"/>
                <a:gd name="T20" fmla="*/ 793 w 848"/>
                <a:gd name="T21" fmla="*/ 805 h 1457"/>
                <a:gd name="T22" fmla="*/ 787 w 848"/>
                <a:gd name="T23" fmla="*/ 904 h 1457"/>
                <a:gd name="T24" fmla="*/ 760 w 848"/>
                <a:gd name="T25" fmla="*/ 1086 h 1457"/>
                <a:gd name="T26" fmla="*/ 682 w 848"/>
                <a:gd name="T27" fmla="*/ 1246 h 1457"/>
                <a:gd name="T28" fmla="*/ 571 w 848"/>
                <a:gd name="T29" fmla="*/ 1363 h 1457"/>
                <a:gd name="T30" fmla="*/ 441 w 848"/>
                <a:gd name="T31" fmla="*/ 1432 h 1457"/>
                <a:gd name="T32" fmla="*/ 299 w 848"/>
                <a:gd name="T33" fmla="*/ 1457 h 1457"/>
                <a:gd name="T34" fmla="*/ 154 w 848"/>
                <a:gd name="T35" fmla="*/ 1432 h 1457"/>
                <a:gd name="T36" fmla="*/ 23 w 848"/>
                <a:gd name="T37" fmla="*/ 1362 h 1457"/>
                <a:gd name="T38" fmla="*/ 0 w 848"/>
                <a:gd name="T39" fmla="*/ 1320 h 1457"/>
                <a:gd name="T40" fmla="*/ 13 w 848"/>
                <a:gd name="T41" fmla="*/ 1276 h 1457"/>
                <a:gd name="T42" fmla="*/ 62 w 848"/>
                <a:gd name="T43" fmla="*/ 1252 h 1457"/>
                <a:gd name="T44" fmla="*/ 134 w 848"/>
                <a:gd name="T45" fmla="*/ 1290 h 1457"/>
                <a:gd name="T46" fmla="*/ 255 w 848"/>
                <a:gd name="T47" fmla="*/ 1332 h 1457"/>
                <a:gd name="T48" fmla="*/ 388 w 848"/>
                <a:gd name="T49" fmla="*/ 1322 h 1457"/>
                <a:gd name="T50" fmla="*/ 508 w 848"/>
                <a:gd name="T51" fmla="*/ 1258 h 1457"/>
                <a:gd name="T52" fmla="*/ 600 w 848"/>
                <a:gd name="T53" fmla="*/ 1150 h 1457"/>
                <a:gd name="T54" fmla="*/ 654 w 848"/>
                <a:gd name="T55" fmla="*/ 1010 h 1457"/>
                <a:gd name="T56" fmla="*/ 666 w 848"/>
                <a:gd name="T57" fmla="*/ 868 h 1457"/>
                <a:gd name="T58" fmla="*/ 652 w 848"/>
                <a:gd name="T59" fmla="*/ 752 h 1457"/>
                <a:gd name="T60" fmla="*/ 627 w 848"/>
                <a:gd name="T61" fmla="*/ 668 h 1457"/>
                <a:gd name="T62" fmla="*/ 509 w 848"/>
                <a:gd name="T63" fmla="*/ 600 h 1457"/>
                <a:gd name="T64" fmla="*/ 313 w 848"/>
                <a:gd name="T65" fmla="*/ 554 h 1457"/>
                <a:gd name="T66" fmla="*/ 203 w 848"/>
                <a:gd name="T67" fmla="*/ 533 h 1457"/>
                <a:gd name="T68" fmla="*/ 182 w 848"/>
                <a:gd name="T69" fmla="*/ 481 h 1457"/>
                <a:gd name="T70" fmla="*/ 210 w 848"/>
                <a:gd name="T71" fmla="*/ 435 h 1457"/>
                <a:gd name="T72" fmla="*/ 322 w 848"/>
                <a:gd name="T73" fmla="*/ 433 h 1457"/>
                <a:gd name="T74" fmla="*/ 526 w 848"/>
                <a:gd name="T75" fmla="*/ 477 h 1457"/>
                <a:gd name="T76" fmla="*/ 697 w 848"/>
                <a:gd name="T77" fmla="*/ 554 h 1457"/>
                <a:gd name="T78" fmla="*/ 699 w 848"/>
                <a:gd name="T79" fmla="*/ 556 h 1457"/>
                <a:gd name="T80" fmla="*/ 710 w 848"/>
                <a:gd name="T81" fmla="*/ 493 h 1457"/>
                <a:gd name="T82" fmla="*/ 723 w 848"/>
                <a:gd name="T83" fmla="*/ 267 h 1457"/>
                <a:gd name="T84" fmla="*/ 630 w 848"/>
                <a:gd name="T85" fmla="*/ 171 h 1457"/>
                <a:gd name="T86" fmla="*/ 452 w 848"/>
                <a:gd name="T87" fmla="*/ 144 h 1457"/>
                <a:gd name="T88" fmla="*/ 241 w 848"/>
                <a:gd name="T89" fmla="*/ 122 h 1457"/>
                <a:gd name="T90" fmla="*/ 193 w 848"/>
                <a:gd name="T91" fmla="*/ 96 h 1457"/>
                <a:gd name="T92" fmla="*/ 184 w 848"/>
                <a:gd name="T93" fmla="*/ 40 h 1457"/>
                <a:gd name="T94" fmla="*/ 225 w 848"/>
                <a:gd name="T95" fmla="*/ 4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8" h="1457">
                  <a:moveTo>
                    <a:pt x="243" y="0"/>
                  </a:moveTo>
                  <a:lnTo>
                    <a:pt x="303" y="4"/>
                  </a:lnTo>
                  <a:lnTo>
                    <a:pt x="363" y="10"/>
                  </a:lnTo>
                  <a:lnTo>
                    <a:pt x="425" y="17"/>
                  </a:lnTo>
                  <a:lnTo>
                    <a:pt x="485" y="26"/>
                  </a:lnTo>
                  <a:lnTo>
                    <a:pt x="544" y="36"/>
                  </a:lnTo>
                  <a:lnTo>
                    <a:pt x="589" y="43"/>
                  </a:lnTo>
                  <a:lnTo>
                    <a:pt x="634" y="50"/>
                  </a:lnTo>
                  <a:lnTo>
                    <a:pt x="675" y="56"/>
                  </a:lnTo>
                  <a:lnTo>
                    <a:pt x="715" y="59"/>
                  </a:lnTo>
                  <a:lnTo>
                    <a:pt x="751" y="62"/>
                  </a:lnTo>
                  <a:lnTo>
                    <a:pt x="783" y="62"/>
                  </a:lnTo>
                  <a:lnTo>
                    <a:pt x="786" y="62"/>
                  </a:lnTo>
                  <a:lnTo>
                    <a:pt x="787" y="62"/>
                  </a:lnTo>
                  <a:lnTo>
                    <a:pt x="806" y="64"/>
                  </a:lnTo>
                  <a:lnTo>
                    <a:pt x="823" y="72"/>
                  </a:lnTo>
                  <a:lnTo>
                    <a:pt x="836" y="84"/>
                  </a:lnTo>
                  <a:lnTo>
                    <a:pt x="845" y="101"/>
                  </a:lnTo>
                  <a:lnTo>
                    <a:pt x="848" y="118"/>
                  </a:lnTo>
                  <a:lnTo>
                    <a:pt x="848" y="128"/>
                  </a:lnTo>
                  <a:lnTo>
                    <a:pt x="847" y="137"/>
                  </a:lnTo>
                  <a:lnTo>
                    <a:pt x="846" y="216"/>
                  </a:lnTo>
                  <a:lnTo>
                    <a:pt x="844" y="291"/>
                  </a:lnTo>
                  <a:lnTo>
                    <a:pt x="840" y="363"/>
                  </a:lnTo>
                  <a:lnTo>
                    <a:pt x="836" y="431"/>
                  </a:lnTo>
                  <a:lnTo>
                    <a:pt x="831" y="496"/>
                  </a:lnTo>
                  <a:lnTo>
                    <a:pt x="825" y="555"/>
                  </a:lnTo>
                  <a:lnTo>
                    <a:pt x="819" y="610"/>
                  </a:lnTo>
                  <a:lnTo>
                    <a:pt x="813" y="661"/>
                  </a:lnTo>
                  <a:lnTo>
                    <a:pt x="807" y="706"/>
                  </a:lnTo>
                  <a:lnTo>
                    <a:pt x="803" y="745"/>
                  </a:lnTo>
                  <a:lnTo>
                    <a:pt x="797" y="778"/>
                  </a:lnTo>
                  <a:lnTo>
                    <a:pt x="793" y="805"/>
                  </a:lnTo>
                  <a:lnTo>
                    <a:pt x="790" y="825"/>
                  </a:lnTo>
                  <a:lnTo>
                    <a:pt x="787" y="838"/>
                  </a:lnTo>
                  <a:lnTo>
                    <a:pt x="787" y="904"/>
                  </a:lnTo>
                  <a:lnTo>
                    <a:pt x="784" y="966"/>
                  </a:lnTo>
                  <a:lnTo>
                    <a:pt x="774" y="1027"/>
                  </a:lnTo>
                  <a:lnTo>
                    <a:pt x="760" y="1086"/>
                  </a:lnTo>
                  <a:lnTo>
                    <a:pt x="739" y="1143"/>
                  </a:lnTo>
                  <a:lnTo>
                    <a:pt x="713" y="1197"/>
                  </a:lnTo>
                  <a:lnTo>
                    <a:pt x="682" y="1246"/>
                  </a:lnTo>
                  <a:lnTo>
                    <a:pt x="646" y="1293"/>
                  </a:lnTo>
                  <a:lnTo>
                    <a:pt x="609" y="1330"/>
                  </a:lnTo>
                  <a:lnTo>
                    <a:pt x="571" y="1363"/>
                  </a:lnTo>
                  <a:lnTo>
                    <a:pt x="529" y="1391"/>
                  </a:lnTo>
                  <a:lnTo>
                    <a:pt x="487" y="1415"/>
                  </a:lnTo>
                  <a:lnTo>
                    <a:pt x="441" y="1432"/>
                  </a:lnTo>
                  <a:lnTo>
                    <a:pt x="395" y="1445"/>
                  </a:lnTo>
                  <a:lnTo>
                    <a:pt x="347" y="1453"/>
                  </a:lnTo>
                  <a:lnTo>
                    <a:pt x="299" y="1457"/>
                  </a:lnTo>
                  <a:lnTo>
                    <a:pt x="249" y="1453"/>
                  </a:lnTo>
                  <a:lnTo>
                    <a:pt x="201" y="1445"/>
                  </a:lnTo>
                  <a:lnTo>
                    <a:pt x="154" y="1432"/>
                  </a:lnTo>
                  <a:lnTo>
                    <a:pt x="109" y="1413"/>
                  </a:lnTo>
                  <a:lnTo>
                    <a:pt x="66" y="1390"/>
                  </a:lnTo>
                  <a:lnTo>
                    <a:pt x="23" y="1362"/>
                  </a:lnTo>
                  <a:lnTo>
                    <a:pt x="11" y="1350"/>
                  </a:lnTo>
                  <a:lnTo>
                    <a:pt x="4" y="1336"/>
                  </a:lnTo>
                  <a:lnTo>
                    <a:pt x="0" y="1320"/>
                  </a:lnTo>
                  <a:lnTo>
                    <a:pt x="0" y="1305"/>
                  </a:lnTo>
                  <a:lnTo>
                    <a:pt x="4" y="1290"/>
                  </a:lnTo>
                  <a:lnTo>
                    <a:pt x="13" y="1276"/>
                  </a:lnTo>
                  <a:lnTo>
                    <a:pt x="27" y="1263"/>
                  </a:lnTo>
                  <a:lnTo>
                    <a:pt x="43" y="1254"/>
                  </a:lnTo>
                  <a:lnTo>
                    <a:pt x="62" y="1252"/>
                  </a:lnTo>
                  <a:lnTo>
                    <a:pt x="80" y="1256"/>
                  </a:lnTo>
                  <a:lnTo>
                    <a:pt x="97" y="1265"/>
                  </a:lnTo>
                  <a:lnTo>
                    <a:pt x="134" y="1290"/>
                  </a:lnTo>
                  <a:lnTo>
                    <a:pt x="173" y="1310"/>
                  </a:lnTo>
                  <a:lnTo>
                    <a:pt x="214" y="1324"/>
                  </a:lnTo>
                  <a:lnTo>
                    <a:pt x="255" y="1332"/>
                  </a:lnTo>
                  <a:lnTo>
                    <a:pt x="299" y="1335"/>
                  </a:lnTo>
                  <a:lnTo>
                    <a:pt x="345" y="1332"/>
                  </a:lnTo>
                  <a:lnTo>
                    <a:pt x="388" y="1322"/>
                  </a:lnTo>
                  <a:lnTo>
                    <a:pt x="431" y="1306"/>
                  </a:lnTo>
                  <a:lnTo>
                    <a:pt x="471" y="1285"/>
                  </a:lnTo>
                  <a:lnTo>
                    <a:pt x="508" y="1258"/>
                  </a:lnTo>
                  <a:lnTo>
                    <a:pt x="542" y="1226"/>
                  </a:lnTo>
                  <a:lnTo>
                    <a:pt x="573" y="1190"/>
                  </a:lnTo>
                  <a:lnTo>
                    <a:pt x="600" y="1150"/>
                  </a:lnTo>
                  <a:lnTo>
                    <a:pt x="622" y="1106"/>
                  </a:lnTo>
                  <a:lnTo>
                    <a:pt x="641" y="1059"/>
                  </a:lnTo>
                  <a:lnTo>
                    <a:pt x="654" y="1010"/>
                  </a:lnTo>
                  <a:lnTo>
                    <a:pt x="662" y="958"/>
                  </a:lnTo>
                  <a:lnTo>
                    <a:pt x="666" y="904"/>
                  </a:lnTo>
                  <a:lnTo>
                    <a:pt x="666" y="868"/>
                  </a:lnTo>
                  <a:lnTo>
                    <a:pt x="664" y="827"/>
                  </a:lnTo>
                  <a:lnTo>
                    <a:pt x="659" y="788"/>
                  </a:lnTo>
                  <a:lnTo>
                    <a:pt x="652" y="752"/>
                  </a:lnTo>
                  <a:lnTo>
                    <a:pt x="644" y="719"/>
                  </a:lnTo>
                  <a:lnTo>
                    <a:pt x="635" y="690"/>
                  </a:lnTo>
                  <a:lnTo>
                    <a:pt x="627" y="668"/>
                  </a:lnTo>
                  <a:lnTo>
                    <a:pt x="620" y="650"/>
                  </a:lnTo>
                  <a:lnTo>
                    <a:pt x="566" y="623"/>
                  </a:lnTo>
                  <a:lnTo>
                    <a:pt x="509" y="600"/>
                  </a:lnTo>
                  <a:lnTo>
                    <a:pt x="448" y="581"/>
                  </a:lnTo>
                  <a:lnTo>
                    <a:pt x="382" y="566"/>
                  </a:lnTo>
                  <a:lnTo>
                    <a:pt x="313" y="554"/>
                  </a:lnTo>
                  <a:lnTo>
                    <a:pt x="237" y="547"/>
                  </a:lnTo>
                  <a:lnTo>
                    <a:pt x="219" y="542"/>
                  </a:lnTo>
                  <a:lnTo>
                    <a:pt x="203" y="533"/>
                  </a:lnTo>
                  <a:lnTo>
                    <a:pt x="190" y="519"/>
                  </a:lnTo>
                  <a:lnTo>
                    <a:pt x="183" y="501"/>
                  </a:lnTo>
                  <a:lnTo>
                    <a:pt x="182" y="481"/>
                  </a:lnTo>
                  <a:lnTo>
                    <a:pt x="187" y="462"/>
                  </a:lnTo>
                  <a:lnTo>
                    <a:pt x="196" y="447"/>
                  </a:lnTo>
                  <a:lnTo>
                    <a:pt x="210" y="435"/>
                  </a:lnTo>
                  <a:lnTo>
                    <a:pt x="227" y="427"/>
                  </a:lnTo>
                  <a:lnTo>
                    <a:pt x="247" y="426"/>
                  </a:lnTo>
                  <a:lnTo>
                    <a:pt x="322" y="433"/>
                  </a:lnTo>
                  <a:lnTo>
                    <a:pt x="394" y="444"/>
                  </a:lnTo>
                  <a:lnTo>
                    <a:pt x="461" y="458"/>
                  </a:lnTo>
                  <a:lnTo>
                    <a:pt x="526" y="477"/>
                  </a:lnTo>
                  <a:lnTo>
                    <a:pt x="586" y="500"/>
                  </a:lnTo>
                  <a:lnTo>
                    <a:pt x="642" y="524"/>
                  </a:lnTo>
                  <a:lnTo>
                    <a:pt x="697" y="554"/>
                  </a:lnTo>
                  <a:lnTo>
                    <a:pt x="697" y="555"/>
                  </a:lnTo>
                  <a:lnTo>
                    <a:pt x="698" y="555"/>
                  </a:lnTo>
                  <a:lnTo>
                    <a:pt x="699" y="556"/>
                  </a:lnTo>
                  <a:lnTo>
                    <a:pt x="702" y="559"/>
                  </a:lnTo>
                  <a:lnTo>
                    <a:pt x="702" y="559"/>
                  </a:lnTo>
                  <a:lnTo>
                    <a:pt x="710" y="493"/>
                  </a:lnTo>
                  <a:lnTo>
                    <a:pt x="714" y="422"/>
                  </a:lnTo>
                  <a:lnTo>
                    <a:pt x="719" y="347"/>
                  </a:lnTo>
                  <a:lnTo>
                    <a:pt x="723" y="267"/>
                  </a:lnTo>
                  <a:lnTo>
                    <a:pt x="725" y="182"/>
                  </a:lnTo>
                  <a:lnTo>
                    <a:pt x="679" y="177"/>
                  </a:lnTo>
                  <a:lnTo>
                    <a:pt x="630" y="171"/>
                  </a:lnTo>
                  <a:lnTo>
                    <a:pt x="578" y="164"/>
                  </a:lnTo>
                  <a:lnTo>
                    <a:pt x="525" y="155"/>
                  </a:lnTo>
                  <a:lnTo>
                    <a:pt x="452" y="144"/>
                  </a:lnTo>
                  <a:lnTo>
                    <a:pt x="380" y="133"/>
                  </a:lnTo>
                  <a:lnTo>
                    <a:pt x="309" y="125"/>
                  </a:lnTo>
                  <a:lnTo>
                    <a:pt x="241" y="122"/>
                  </a:lnTo>
                  <a:lnTo>
                    <a:pt x="222" y="118"/>
                  </a:lnTo>
                  <a:lnTo>
                    <a:pt x="206" y="110"/>
                  </a:lnTo>
                  <a:lnTo>
                    <a:pt x="193" y="96"/>
                  </a:lnTo>
                  <a:lnTo>
                    <a:pt x="184" y="79"/>
                  </a:lnTo>
                  <a:lnTo>
                    <a:pt x="182" y="60"/>
                  </a:lnTo>
                  <a:lnTo>
                    <a:pt x="184" y="40"/>
                  </a:lnTo>
                  <a:lnTo>
                    <a:pt x="194" y="24"/>
                  </a:lnTo>
                  <a:lnTo>
                    <a:pt x="207" y="12"/>
                  </a:lnTo>
                  <a:lnTo>
                    <a:pt x="225" y="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4BCC7"/>
            </a:solidFill>
            <a:ln w="0">
              <a:solidFill>
                <a:srgbClr val="24BCC7"/>
              </a:solidFill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3338" y="1533"/>
              <a:ext cx="194" cy="149"/>
            </a:xfrm>
            <a:custGeom>
              <a:avLst/>
              <a:gdLst>
                <a:gd name="T0" fmla="*/ 370 w 970"/>
                <a:gd name="T1" fmla="*/ 3 h 746"/>
                <a:gd name="T2" fmla="*/ 402 w 970"/>
                <a:gd name="T3" fmla="*/ 22 h 746"/>
                <a:gd name="T4" fmla="*/ 416 w 970"/>
                <a:gd name="T5" fmla="*/ 39 h 746"/>
                <a:gd name="T6" fmla="*/ 715 w 970"/>
                <a:gd name="T7" fmla="*/ 180 h 746"/>
                <a:gd name="T8" fmla="*/ 759 w 970"/>
                <a:gd name="T9" fmla="*/ 195 h 746"/>
                <a:gd name="T10" fmla="*/ 828 w 970"/>
                <a:gd name="T11" fmla="*/ 235 h 746"/>
                <a:gd name="T12" fmla="*/ 883 w 970"/>
                <a:gd name="T13" fmla="*/ 290 h 746"/>
                <a:gd name="T14" fmla="*/ 926 w 970"/>
                <a:gd name="T15" fmla="*/ 353 h 746"/>
                <a:gd name="T16" fmla="*/ 954 w 970"/>
                <a:gd name="T17" fmla="*/ 422 h 746"/>
                <a:gd name="T18" fmla="*/ 968 w 970"/>
                <a:gd name="T19" fmla="*/ 492 h 746"/>
                <a:gd name="T20" fmla="*/ 970 w 970"/>
                <a:gd name="T21" fmla="*/ 604 h 746"/>
                <a:gd name="T22" fmla="*/ 958 w 970"/>
                <a:gd name="T23" fmla="*/ 659 h 746"/>
                <a:gd name="T24" fmla="*/ 925 w 970"/>
                <a:gd name="T25" fmla="*/ 705 h 746"/>
                <a:gd name="T26" fmla="*/ 876 w 970"/>
                <a:gd name="T27" fmla="*/ 736 h 746"/>
                <a:gd name="T28" fmla="*/ 815 w 970"/>
                <a:gd name="T29" fmla="*/ 746 h 746"/>
                <a:gd name="T30" fmla="*/ 527 w 970"/>
                <a:gd name="T31" fmla="*/ 744 h 746"/>
                <a:gd name="T32" fmla="*/ 497 w 970"/>
                <a:gd name="T33" fmla="*/ 722 h 746"/>
                <a:gd name="T34" fmla="*/ 485 w 970"/>
                <a:gd name="T35" fmla="*/ 686 h 746"/>
                <a:gd name="T36" fmla="*/ 497 w 970"/>
                <a:gd name="T37" fmla="*/ 650 h 746"/>
                <a:gd name="T38" fmla="*/ 527 w 970"/>
                <a:gd name="T39" fmla="*/ 629 h 746"/>
                <a:gd name="T40" fmla="*/ 815 w 970"/>
                <a:gd name="T41" fmla="*/ 625 h 746"/>
                <a:gd name="T42" fmla="*/ 840 w 970"/>
                <a:gd name="T43" fmla="*/ 618 h 746"/>
                <a:gd name="T44" fmla="*/ 849 w 970"/>
                <a:gd name="T45" fmla="*/ 604 h 746"/>
                <a:gd name="T46" fmla="*/ 847 w 970"/>
                <a:gd name="T47" fmla="*/ 496 h 746"/>
                <a:gd name="T48" fmla="*/ 830 w 970"/>
                <a:gd name="T49" fmla="*/ 434 h 746"/>
                <a:gd name="T50" fmla="*/ 799 w 970"/>
                <a:gd name="T51" fmla="*/ 377 h 746"/>
                <a:gd name="T52" fmla="*/ 750 w 970"/>
                <a:gd name="T53" fmla="*/ 330 h 746"/>
                <a:gd name="T54" fmla="*/ 688 w 970"/>
                <a:gd name="T55" fmla="*/ 299 h 746"/>
                <a:gd name="T56" fmla="*/ 352 w 970"/>
                <a:gd name="T57" fmla="*/ 417 h 746"/>
                <a:gd name="T58" fmla="*/ 331 w 970"/>
                <a:gd name="T59" fmla="*/ 437 h 746"/>
                <a:gd name="T60" fmla="*/ 303 w 970"/>
                <a:gd name="T61" fmla="*/ 444 h 746"/>
                <a:gd name="T62" fmla="*/ 269 w 970"/>
                <a:gd name="T63" fmla="*/ 432 h 746"/>
                <a:gd name="T64" fmla="*/ 248 w 970"/>
                <a:gd name="T65" fmla="*/ 409 h 746"/>
                <a:gd name="T66" fmla="*/ 243 w 970"/>
                <a:gd name="T67" fmla="*/ 378 h 746"/>
                <a:gd name="T68" fmla="*/ 254 w 970"/>
                <a:gd name="T69" fmla="*/ 348 h 746"/>
                <a:gd name="T70" fmla="*/ 334 w 970"/>
                <a:gd name="T71" fmla="*/ 133 h 746"/>
                <a:gd name="T72" fmla="*/ 83 w 970"/>
                <a:gd name="T73" fmla="*/ 318 h 746"/>
                <a:gd name="T74" fmla="*/ 52 w 970"/>
                <a:gd name="T75" fmla="*/ 321 h 746"/>
                <a:gd name="T76" fmla="*/ 24 w 970"/>
                <a:gd name="T77" fmla="*/ 310 h 746"/>
                <a:gd name="T78" fmla="*/ 4 w 970"/>
                <a:gd name="T79" fmla="*/ 284 h 746"/>
                <a:gd name="T80" fmla="*/ 0 w 970"/>
                <a:gd name="T81" fmla="*/ 253 h 746"/>
                <a:gd name="T82" fmla="*/ 12 w 970"/>
                <a:gd name="T83" fmla="*/ 224 h 746"/>
                <a:gd name="T84" fmla="*/ 284 w 970"/>
                <a:gd name="T85" fmla="*/ 19 h 746"/>
                <a:gd name="T86" fmla="*/ 328 w 970"/>
                <a:gd name="T8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70" h="746">
                  <a:moveTo>
                    <a:pt x="352" y="0"/>
                  </a:moveTo>
                  <a:lnTo>
                    <a:pt x="370" y="3"/>
                  </a:lnTo>
                  <a:lnTo>
                    <a:pt x="387" y="12"/>
                  </a:lnTo>
                  <a:lnTo>
                    <a:pt x="402" y="22"/>
                  </a:lnTo>
                  <a:lnTo>
                    <a:pt x="415" y="36"/>
                  </a:lnTo>
                  <a:lnTo>
                    <a:pt x="416" y="39"/>
                  </a:lnTo>
                  <a:lnTo>
                    <a:pt x="477" y="131"/>
                  </a:lnTo>
                  <a:lnTo>
                    <a:pt x="715" y="180"/>
                  </a:lnTo>
                  <a:lnTo>
                    <a:pt x="719" y="181"/>
                  </a:lnTo>
                  <a:lnTo>
                    <a:pt x="759" y="195"/>
                  </a:lnTo>
                  <a:lnTo>
                    <a:pt x="795" y="214"/>
                  </a:lnTo>
                  <a:lnTo>
                    <a:pt x="828" y="235"/>
                  </a:lnTo>
                  <a:lnTo>
                    <a:pt x="857" y="261"/>
                  </a:lnTo>
                  <a:lnTo>
                    <a:pt x="883" y="290"/>
                  </a:lnTo>
                  <a:lnTo>
                    <a:pt x="907" y="320"/>
                  </a:lnTo>
                  <a:lnTo>
                    <a:pt x="926" y="353"/>
                  </a:lnTo>
                  <a:lnTo>
                    <a:pt x="942" y="386"/>
                  </a:lnTo>
                  <a:lnTo>
                    <a:pt x="954" y="422"/>
                  </a:lnTo>
                  <a:lnTo>
                    <a:pt x="963" y="457"/>
                  </a:lnTo>
                  <a:lnTo>
                    <a:pt x="968" y="492"/>
                  </a:lnTo>
                  <a:lnTo>
                    <a:pt x="970" y="526"/>
                  </a:lnTo>
                  <a:lnTo>
                    <a:pt x="970" y="604"/>
                  </a:lnTo>
                  <a:lnTo>
                    <a:pt x="967" y="632"/>
                  </a:lnTo>
                  <a:lnTo>
                    <a:pt x="958" y="659"/>
                  </a:lnTo>
                  <a:lnTo>
                    <a:pt x="943" y="684"/>
                  </a:lnTo>
                  <a:lnTo>
                    <a:pt x="925" y="705"/>
                  </a:lnTo>
                  <a:lnTo>
                    <a:pt x="902" y="722"/>
                  </a:lnTo>
                  <a:lnTo>
                    <a:pt x="876" y="736"/>
                  </a:lnTo>
                  <a:lnTo>
                    <a:pt x="847" y="744"/>
                  </a:lnTo>
                  <a:lnTo>
                    <a:pt x="815" y="746"/>
                  </a:lnTo>
                  <a:lnTo>
                    <a:pt x="545" y="746"/>
                  </a:lnTo>
                  <a:lnTo>
                    <a:pt x="527" y="744"/>
                  </a:lnTo>
                  <a:lnTo>
                    <a:pt x="510" y="735"/>
                  </a:lnTo>
                  <a:lnTo>
                    <a:pt x="497" y="722"/>
                  </a:lnTo>
                  <a:lnTo>
                    <a:pt x="488" y="705"/>
                  </a:lnTo>
                  <a:lnTo>
                    <a:pt x="485" y="686"/>
                  </a:lnTo>
                  <a:lnTo>
                    <a:pt x="488" y="666"/>
                  </a:lnTo>
                  <a:lnTo>
                    <a:pt x="497" y="650"/>
                  </a:lnTo>
                  <a:lnTo>
                    <a:pt x="510" y="637"/>
                  </a:lnTo>
                  <a:lnTo>
                    <a:pt x="527" y="629"/>
                  </a:lnTo>
                  <a:lnTo>
                    <a:pt x="545" y="625"/>
                  </a:lnTo>
                  <a:lnTo>
                    <a:pt x="815" y="625"/>
                  </a:lnTo>
                  <a:lnTo>
                    <a:pt x="829" y="623"/>
                  </a:lnTo>
                  <a:lnTo>
                    <a:pt x="840" y="618"/>
                  </a:lnTo>
                  <a:lnTo>
                    <a:pt x="847" y="611"/>
                  </a:lnTo>
                  <a:lnTo>
                    <a:pt x="849" y="604"/>
                  </a:lnTo>
                  <a:lnTo>
                    <a:pt x="849" y="526"/>
                  </a:lnTo>
                  <a:lnTo>
                    <a:pt x="847" y="496"/>
                  </a:lnTo>
                  <a:lnTo>
                    <a:pt x="841" y="465"/>
                  </a:lnTo>
                  <a:lnTo>
                    <a:pt x="830" y="434"/>
                  </a:lnTo>
                  <a:lnTo>
                    <a:pt x="816" y="405"/>
                  </a:lnTo>
                  <a:lnTo>
                    <a:pt x="799" y="377"/>
                  </a:lnTo>
                  <a:lnTo>
                    <a:pt x="776" y="352"/>
                  </a:lnTo>
                  <a:lnTo>
                    <a:pt x="750" y="330"/>
                  </a:lnTo>
                  <a:lnTo>
                    <a:pt x="721" y="312"/>
                  </a:lnTo>
                  <a:lnTo>
                    <a:pt x="688" y="299"/>
                  </a:lnTo>
                  <a:lnTo>
                    <a:pt x="467" y="253"/>
                  </a:lnTo>
                  <a:lnTo>
                    <a:pt x="352" y="417"/>
                  </a:lnTo>
                  <a:lnTo>
                    <a:pt x="343" y="429"/>
                  </a:lnTo>
                  <a:lnTo>
                    <a:pt x="331" y="437"/>
                  </a:lnTo>
                  <a:lnTo>
                    <a:pt x="317" y="442"/>
                  </a:lnTo>
                  <a:lnTo>
                    <a:pt x="303" y="444"/>
                  </a:lnTo>
                  <a:lnTo>
                    <a:pt x="285" y="440"/>
                  </a:lnTo>
                  <a:lnTo>
                    <a:pt x="269" y="432"/>
                  </a:lnTo>
                  <a:lnTo>
                    <a:pt x="257" y="422"/>
                  </a:lnTo>
                  <a:lnTo>
                    <a:pt x="248" y="409"/>
                  </a:lnTo>
                  <a:lnTo>
                    <a:pt x="243" y="393"/>
                  </a:lnTo>
                  <a:lnTo>
                    <a:pt x="243" y="378"/>
                  </a:lnTo>
                  <a:lnTo>
                    <a:pt x="246" y="363"/>
                  </a:lnTo>
                  <a:lnTo>
                    <a:pt x="254" y="348"/>
                  </a:lnTo>
                  <a:lnTo>
                    <a:pt x="367" y="185"/>
                  </a:lnTo>
                  <a:lnTo>
                    <a:pt x="334" y="133"/>
                  </a:lnTo>
                  <a:lnTo>
                    <a:pt x="97" y="310"/>
                  </a:lnTo>
                  <a:lnTo>
                    <a:pt x="83" y="318"/>
                  </a:lnTo>
                  <a:lnTo>
                    <a:pt x="68" y="321"/>
                  </a:lnTo>
                  <a:lnTo>
                    <a:pt x="52" y="321"/>
                  </a:lnTo>
                  <a:lnTo>
                    <a:pt x="37" y="318"/>
                  </a:lnTo>
                  <a:lnTo>
                    <a:pt x="24" y="310"/>
                  </a:lnTo>
                  <a:lnTo>
                    <a:pt x="12" y="298"/>
                  </a:lnTo>
                  <a:lnTo>
                    <a:pt x="4" y="284"/>
                  </a:lnTo>
                  <a:lnTo>
                    <a:pt x="0" y="268"/>
                  </a:lnTo>
                  <a:lnTo>
                    <a:pt x="0" y="253"/>
                  </a:lnTo>
                  <a:lnTo>
                    <a:pt x="5" y="238"/>
                  </a:lnTo>
                  <a:lnTo>
                    <a:pt x="12" y="224"/>
                  </a:lnTo>
                  <a:lnTo>
                    <a:pt x="24" y="213"/>
                  </a:lnTo>
                  <a:lnTo>
                    <a:pt x="284" y="19"/>
                  </a:lnTo>
                  <a:lnTo>
                    <a:pt x="304" y="7"/>
                  </a:lnTo>
                  <a:lnTo>
                    <a:pt x="328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24BCC7"/>
            </a:solidFill>
            <a:ln w="0">
              <a:solidFill>
                <a:srgbClr val="24BCC7"/>
              </a:solidFill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4"/>
          <p:cNvGrpSpPr>
            <a:grpSpLocks noChangeAspect="1"/>
          </p:cNvGrpSpPr>
          <p:nvPr/>
        </p:nvGrpSpPr>
        <p:grpSpPr bwMode="auto">
          <a:xfrm>
            <a:off x="6426643" y="4525845"/>
            <a:ext cx="1026273" cy="660992"/>
            <a:chOff x="3082" y="3277"/>
            <a:chExt cx="917" cy="608"/>
          </a:xfrm>
        </p:grpSpPr>
        <p:sp>
          <p:nvSpPr>
            <p:cNvPr id="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82" y="3277"/>
              <a:ext cx="917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6"/>
            <p:cNvSpPr>
              <a:spLocks noEditPoints="1"/>
            </p:cNvSpPr>
            <p:nvPr/>
          </p:nvSpPr>
          <p:spPr bwMode="auto">
            <a:xfrm>
              <a:off x="3082" y="3279"/>
              <a:ext cx="631" cy="363"/>
            </a:xfrm>
            <a:custGeom>
              <a:avLst/>
              <a:gdLst>
                <a:gd name="T0" fmla="*/ 497 w 2523"/>
                <a:gd name="T1" fmla="*/ 1285 h 1454"/>
                <a:gd name="T2" fmla="*/ 471 w 2523"/>
                <a:gd name="T3" fmla="*/ 0 h 1454"/>
                <a:gd name="T4" fmla="*/ 963 w 2523"/>
                <a:gd name="T5" fmla="*/ 168 h 1454"/>
                <a:gd name="T6" fmla="*/ 1047 w 2523"/>
                <a:gd name="T7" fmla="*/ 200 h 1454"/>
                <a:gd name="T8" fmla="*/ 1155 w 2523"/>
                <a:gd name="T9" fmla="*/ 210 h 1454"/>
                <a:gd name="T10" fmla="*/ 1270 w 2523"/>
                <a:gd name="T11" fmla="*/ 166 h 1454"/>
                <a:gd name="T12" fmla="*/ 1413 w 2523"/>
                <a:gd name="T13" fmla="*/ 129 h 1454"/>
                <a:gd name="T14" fmla="*/ 1559 w 2523"/>
                <a:gd name="T15" fmla="*/ 149 h 1454"/>
                <a:gd name="T16" fmla="*/ 2503 w 2523"/>
                <a:gd name="T17" fmla="*/ 485 h 1454"/>
                <a:gd name="T18" fmla="*/ 2523 w 2523"/>
                <a:gd name="T19" fmla="*/ 537 h 1454"/>
                <a:gd name="T20" fmla="*/ 2519 w 2523"/>
                <a:gd name="T21" fmla="*/ 573 h 1454"/>
                <a:gd name="T22" fmla="*/ 2503 w 2523"/>
                <a:gd name="T23" fmla="*/ 643 h 1454"/>
                <a:gd name="T24" fmla="*/ 2464 w 2523"/>
                <a:gd name="T25" fmla="*/ 724 h 1454"/>
                <a:gd name="T26" fmla="*/ 2394 w 2523"/>
                <a:gd name="T27" fmla="*/ 798 h 1454"/>
                <a:gd name="T28" fmla="*/ 2285 w 2523"/>
                <a:gd name="T29" fmla="*/ 840 h 1454"/>
                <a:gd name="T30" fmla="*/ 2154 w 2523"/>
                <a:gd name="T31" fmla="*/ 831 h 1454"/>
                <a:gd name="T32" fmla="*/ 1778 w 2523"/>
                <a:gd name="T33" fmla="*/ 735 h 1454"/>
                <a:gd name="T34" fmla="*/ 1724 w 2523"/>
                <a:gd name="T35" fmla="*/ 830 h 1454"/>
                <a:gd name="T36" fmla="*/ 1642 w 2523"/>
                <a:gd name="T37" fmla="*/ 929 h 1454"/>
                <a:gd name="T38" fmla="*/ 1525 w 2523"/>
                <a:gd name="T39" fmla="*/ 1014 h 1454"/>
                <a:gd name="T40" fmla="*/ 1378 w 2523"/>
                <a:gd name="T41" fmla="*/ 1067 h 1454"/>
                <a:gd name="T42" fmla="*/ 1210 w 2523"/>
                <a:gd name="T43" fmla="*/ 1073 h 1454"/>
                <a:gd name="T44" fmla="*/ 1016 w 2523"/>
                <a:gd name="T45" fmla="*/ 1030 h 1454"/>
                <a:gd name="T46" fmla="*/ 974 w 2523"/>
                <a:gd name="T47" fmla="*/ 993 h 1454"/>
                <a:gd name="T48" fmla="*/ 970 w 2523"/>
                <a:gd name="T49" fmla="*/ 937 h 1454"/>
                <a:gd name="T50" fmla="*/ 1008 w 2523"/>
                <a:gd name="T51" fmla="*/ 893 h 1454"/>
                <a:gd name="T52" fmla="*/ 1065 w 2523"/>
                <a:gd name="T53" fmla="*/ 890 h 1454"/>
                <a:gd name="T54" fmla="*/ 1227 w 2523"/>
                <a:gd name="T55" fmla="*/ 926 h 1454"/>
                <a:gd name="T56" fmla="*/ 1370 w 2523"/>
                <a:gd name="T57" fmla="*/ 917 h 1454"/>
                <a:gd name="T58" fmla="*/ 1491 w 2523"/>
                <a:gd name="T59" fmla="*/ 862 h 1454"/>
                <a:gd name="T60" fmla="*/ 1577 w 2523"/>
                <a:gd name="T61" fmla="*/ 780 h 1454"/>
                <a:gd name="T62" fmla="*/ 1634 w 2523"/>
                <a:gd name="T63" fmla="*/ 693 h 1454"/>
                <a:gd name="T64" fmla="*/ 1665 w 2523"/>
                <a:gd name="T65" fmla="*/ 624 h 1454"/>
                <a:gd name="T66" fmla="*/ 1674 w 2523"/>
                <a:gd name="T67" fmla="*/ 595 h 1454"/>
                <a:gd name="T68" fmla="*/ 1711 w 2523"/>
                <a:gd name="T69" fmla="*/ 549 h 1454"/>
                <a:gd name="T70" fmla="*/ 1771 w 2523"/>
                <a:gd name="T71" fmla="*/ 544 h 1454"/>
                <a:gd name="T72" fmla="*/ 2217 w 2523"/>
                <a:gd name="T73" fmla="*/ 691 h 1454"/>
                <a:gd name="T74" fmla="*/ 2292 w 2523"/>
                <a:gd name="T75" fmla="*/ 684 h 1454"/>
                <a:gd name="T76" fmla="*/ 2341 w 2523"/>
                <a:gd name="T77" fmla="*/ 643 h 1454"/>
                <a:gd name="T78" fmla="*/ 2366 w 2523"/>
                <a:gd name="T79" fmla="*/ 583 h 1454"/>
                <a:gd name="T80" fmla="*/ 1442 w 2523"/>
                <a:gd name="T81" fmla="*/ 275 h 1454"/>
                <a:gd name="T82" fmla="*/ 1337 w 2523"/>
                <a:gd name="T83" fmla="*/ 299 h 1454"/>
                <a:gd name="T84" fmla="*/ 1210 w 2523"/>
                <a:gd name="T85" fmla="*/ 350 h 1454"/>
                <a:gd name="T86" fmla="*/ 1083 w 2523"/>
                <a:gd name="T87" fmla="*/ 356 h 1454"/>
                <a:gd name="T88" fmla="*/ 980 w 2523"/>
                <a:gd name="T89" fmla="*/ 331 h 1454"/>
                <a:gd name="T90" fmla="*/ 592 w 2523"/>
                <a:gd name="T91" fmla="*/ 1435 h 1454"/>
                <a:gd name="T92" fmla="*/ 542 w 2523"/>
                <a:gd name="T93" fmla="*/ 1454 h 1454"/>
                <a:gd name="T94" fmla="*/ 50 w 2523"/>
                <a:gd name="T95" fmla="*/ 1289 h 1454"/>
                <a:gd name="T96" fmla="*/ 8 w 2523"/>
                <a:gd name="T97" fmla="*/ 1251 h 1454"/>
                <a:gd name="T98" fmla="*/ 3 w 2523"/>
                <a:gd name="T99" fmla="*/ 1196 h 1454"/>
                <a:gd name="T100" fmla="*/ 418 w 2523"/>
                <a:gd name="T101" fmla="*/ 17 h 1454"/>
                <a:gd name="T102" fmla="*/ 471 w 2523"/>
                <a:gd name="T103" fmla="*/ 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23" h="1454">
                  <a:moveTo>
                    <a:pt x="514" y="168"/>
                  </a:moveTo>
                  <a:lnTo>
                    <a:pt x="169" y="1172"/>
                  </a:lnTo>
                  <a:lnTo>
                    <a:pt x="497" y="1285"/>
                  </a:lnTo>
                  <a:lnTo>
                    <a:pt x="841" y="280"/>
                  </a:lnTo>
                  <a:lnTo>
                    <a:pt x="514" y="168"/>
                  </a:lnTo>
                  <a:close/>
                  <a:moveTo>
                    <a:pt x="471" y="0"/>
                  </a:moveTo>
                  <a:lnTo>
                    <a:pt x="491" y="3"/>
                  </a:lnTo>
                  <a:lnTo>
                    <a:pt x="957" y="166"/>
                  </a:lnTo>
                  <a:lnTo>
                    <a:pt x="963" y="168"/>
                  </a:lnTo>
                  <a:lnTo>
                    <a:pt x="967" y="170"/>
                  </a:lnTo>
                  <a:lnTo>
                    <a:pt x="971" y="173"/>
                  </a:lnTo>
                  <a:lnTo>
                    <a:pt x="1047" y="200"/>
                  </a:lnTo>
                  <a:lnTo>
                    <a:pt x="1083" y="209"/>
                  </a:lnTo>
                  <a:lnTo>
                    <a:pt x="1118" y="212"/>
                  </a:lnTo>
                  <a:lnTo>
                    <a:pt x="1155" y="210"/>
                  </a:lnTo>
                  <a:lnTo>
                    <a:pt x="1190" y="202"/>
                  </a:lnTo>
                  <a:lnTo>
                    <a:pt x="1225" y="189"/>
                  </a:lnTo>
                  <a:lnTo>
                    <a:pt x="1270" y="166"/>
                  </a:lnTo>
                  <a:lnTo>
                    <a:pt x="1316" y="148"/>
                  </a:lnTo>
                  <a:lnTo>
                    <a:pt x="1364" y="135"/>
                  </a:lnTo>
                  <a:lnTo>
                    <a:pt x="1413" y="129"/>
                  </a:lnTo>
                  <a:lnTo>
                    <a:pt x="1463" y="130"/>
                  </a:lnTo>
                  <a:lnTo>
                    <a:pt x="1512" y="135"/>
                  </a:lnTo>
                  <a:lnTo>
                    <a:pt x="1559" y="149"/>
                  </a:lnTo>
                  <a:lnTo>
                    <a:pt x="2472" y="464"/>
                  </a:lnTo>
                  <a:lnTo>
                    <a:pt x="2490" y="472"/>
                  </a:lnTo>
                  <a:lnTo>
                    <a:pt x="2503" y="485"/>
                  </a:lnTo>
                  <a:lnTo>
                    <a:pt x="2514" y="500"/>
                  </a:lnTo>
                  <a:lnTo>
                    <a:pt x="2521" y="518"/>
                  </a:lnTo>
                  <a:lnTo>
                    <a:pt x="2523" y="537"/>
                  </a:lnTo>
                  <a:lnTo>
                    <a:pt x="2522" y="544"/>
                  </a:lnTo>
                  <a:lnTo>
                    <a:pt x="2521" y="557"/>
                  </a:lnTo>
                  <a:lnTo>
                    <a:pt x="2519" y="573"/>
                  </a:lnTo>
                  <a:lnTo>
                    <a:pt x="2515" y="594"/>
                  </a:lnTo>
                  <a:lnTo>
                    <a:pt x="2510" y="618"/>
                  </a:lnTo>
                  <a:lnTo>
                    <a:pt x="2503" y="643"/>
                  </a:lnTo>
                  <a:lnTo>
                    <a:pt x="2493" y="670"/>
                  </a:lnTo>
                  <a:lnTo>
                    <a:pt x="2481" y="698"/>
                  </a:lnTo>
                  <a:lnTo>
                    <a:pt x="2464" y="724"/>
                  </a:lnTo>
                  <a:lnTo>
                    <a:pt x="2445" y="751"/>
                  </a:lnTo>
                  <a:lnTo>
                    <a:pt x="2422" y="776"/>
                  </a:lnTo>
                  <a:lnTo>
                    <a:pt x="2394" y="798"/>
                  </a:lnTo>
                  <a:lnTo>
                    <a:pt x="2361" y="818"/>
                  </a:lnTo>
                  <a:lnTo>
                    <a:pt x="2324" y="831"/>
                  </a:lnTo>
                  <a:lnTo>
                    <a:pt x="2285" y="840"/>
                  </a:lnTo>
                  <a:lnTo>
                    <a:pt x="2244" y="842"/>
                  </a:lnTo>
                  <a:lnTo>
                    <a:pt x="2200" y="839"/>
                  </a:lnTo>
                  <a:lnTo>
                    <a:pt x="2154" y="831"/>
                  </a:lnTo>
                  <a:lnTo>
                    <a:pt x="2105" y="817"/>
                  </a:lnTo>
                  <a:lnTo>
                    <a:pt x="1791" y="709"/>
                  </a:lnTo>
                  <a:lnTo>
                    <a:pt x="1778" y="735"/>
                  </a:lnTo>
                  <a:lnTo>
                    <a:pt x="1763" y="766"/>
                  </a:lnTo>
                  <a:lnTo>
                    <a:pt x="1745" y="798"/>
                  </a:lnTo>
                  <a:lnTo>
                    <a:pt x="1724" y="830"/>
                  </a:lnTo>
                  <a:lnTo>
                    <a:pt x="1700" y="863"/>
                  </a:lnTo>
                  <a:lnTo>
                    <a:pt x="1673" y="897"/>
                  </a:lnTo>
                  <a:lnTo>
                    <a:pt x="1642" y="929"/>
                  </a:lnTo>
                  <a:lnTo>
                    <a:pt x="1606" y="960"/>
                  </a:lnTo>
                  <a:lnTo>
                    <a:pt x="1567" y="989"/>
                  </a:lnTo>
                  <a:lnTo>
                    <a:pt x="1525" y="1014"/>
                  </a:lnTo>
                  <a:lnTo>
                    <a:pt x="1477" y="1037"/>
                  </a:lnTo>
                  <a:lnTo>
                    <a:pt x="1428" y="1054"/>
                  </a:lnTo>
                  <a:lnTo>
                    <a:pt x="1378" y="1067"/>
                  </a:lnTo>
                  <a:lnTo>
                    <a:pt x="1325" y="1075"/>
                  </a:lnTo>
                  <a:lnTo>
                    <a:pt x="1270" y="1077"/>
                  </a:lnTo>
                  <a:lnTo>
                    <a:pt x="1210" y="1073"/>
                  </a:lnTo>
                  <a:lnTo>
                    <a:pt x="1148" y="1066"/>
                  </a:lnTo>
                  <a:lnTo>
                    <a:pt x="1083" y="1051"/>
                  </a:lnTo>
                  <a:lnTo>
                    <a:pt x="1016" y="1030"/>
                  </a:lnTo>
                  <a:lnTo>
                    <a:pt x="998" y="1021"/>
                  </a:lnTo>
                  <a:lnTo>
                    <a:pt x="984" y="1009"/>
                  </a:lnTo>
                  <a:lnTo>
                    <a:pt x="974" y="993"/>
                  </a:lnTo>
                  <a:lnTo>
                    <a:pt x="967" y="974"/>
                  </a:lnTo>
                  <a:lnTo>
                    <a:pt x="966" y="956"/>
                  </a:lnTo>
                  <a:lnTo>
                    <a:pt x="970" y="937"/>
                  </a:lnTo>
                  <a:lnTo>
                    <a:pt x="979" y="918"/>
                  </a:lnTo>
                  <a:lnTo>
                    <a:pt x="991" y="903"/>
                  </a:lnTo>
                  <a:lnTo>
                    <a:pt x="1008" y="893"/>
                  </a:lnTo>
                  <a:lnTo>
                    <a:pt x="1026" y="887"/>
                  </a:lnTo>
                  <a:lnTo>
                    <a:pt x="1045" y="886"/>
                  </a:lnTo>
                  <a:lnTo>
                    <a:pt x="1065" y="890"/>
                  </a:lnTo>
                  <a:lnTo>
                    <a:pt x="1120" y="907"/>
                  </a:lnTo>
                  <a:lnTo>
                    <a:pt x="1175" y="919"/>
                  </a:lnTo>
                  <a:lnTo>
                    <a:pt x="1227" y="926"/>
                  </a:lnTo>
                  <a:lnTo>
                    <a:pt x="1277" y="928"/>
                  </a:lnTo>
                  <a:lnTo>
                    <a:pt x="1325" y="924"/>
                  </a:lnTo>
                  <a:lnTo>
                    <a:pt x="1370" y="917"/>
                  </a:lnTo>
                  <a:lnTo>
                    <a:pt x="1413" y="903"/>
                  </a:lnTo>
                  <a:lnTo>
                    <a:pt x="1454" y="884"/>
                  </a:lnTo>
                  <a:lnTo>
                    <a:pt x="1491" y="862"/>
                  </a:lnTo>
                  <a:lnTo>
                    <a:pt x="1523" y="837"/>
                  </a:lnTo>
                  <a:lnTo>
                    <a:pt x="1552" y="809"/>
                  </a:lnTo>
                  <a:lnTo>
                    <a:pt x="1577" y="780"/>
                  </a:lnTo>
                  <a:lnTo>
                    <a:pt x="1598" y="751"/>
                  </a:lnTo>
                  <a:lnTo>
                    <a:pt x="1617" y="722"/>
                  </a:lnTo>
                  <a:lnTo>
                    <a:pt x="1634" y="693"/>
                  </a:lnTo>
                  <a:lnTo>
                    <a:pt x="1646" y="668"/>
                  </a:lnTo>
                  <a:lnTo>
                    <a:pt x="1657" y="644"/>
                  </a:lnTo>
                  <a:lnTo>
                    <a:pt x="1665" y="624"/>
                  </a:lnTo>
                  <a:lnTo>
                    <a:pt x="1671" y="610"/>
                  </a:lnTo>
                  <a:lnTo>
                    <a:pt x="1673" y="600"/>
                  </a:lnTo>
                  <a:lnTo>
                    <a:pt x="1674" y="595"/>
                  </a:lnTo>
                  <a:lnTo>
                    <a:pt x="1683" y="577"/>
                  </a:lnTo>
                  <a:lnTo>
                    <a:pt x="1695" y="561"/>
                  </a:lnTo>
                  <a:lnTo>
                    <a:pt x="1711" y="549"/>
                  </a:lnTo>
                  <a:lnTo>
                    <a:pt x="1731" y="542"/>
                  </a:lnTo>
                  <a:lnTo>
                    <a:pt x="1751" y="540"/>
                  </a:lnTo>
                  <a:lnTo>
                    <a:pt x="1771" y="544"/>
                  </a:lnTo>
                  <a:lnTo>
                    <a:pt x="2153" y="674"/>
                  </a:lnTo>
                  <a:lnTo>
                    <a:pt x="2187" y="684"/>
                  </a:lnTo>
                  <a:lnTo>
                    <a:pt x="2217" y="691"/>
                  </a:lnTo>
                  <a:lnTo>
                    <a:pt x="2245" y="693"/>
                  </a:lnTo>
                  <a:lnTo>
                    <a:pt x="2270" y="691"/>
                  </a:lnTo>
                  <a:lnTo>
                    <a:pt x="2292" y="684"/>
                  </a:lnTo>
                  <a:lnTo>
                    <a:pt x="2311" y="674"/>
                  </a:lnTo>
                  <a:lnTo>
                    <a:pt x="2328" y="660"/>
                  </a:lnTo>
                  <a:lnTo>
                    <a:pt x="2341" y="643"/>
                  </a:lnTo>
                  <a:lnTo>
                    <a:pt x="2352" y="623"/>
                  </a:lnTo>
                  <a:lnTo>
                    <a:pt x="2361" y="603"/>
                  </a:lnTo>
                  <a:lnTo>
                    <a:pt x="2366" y="583"/>
                  </a:lnTo>
                  <a:lnTo>
                    <a:pt x="1512" y="288"/>
                  </a:lnTo>
                  <a:lnTo>
                    <a:pt x="1477" y="279"/>
                  </a:lnTo>
                  <a:lnTo>
                    <a:pt x="1442" y="275"/>
                  </a:lnTo>
                  <a:lnTo>
                    <a:pt x="1406" y="278"/>
                  </a:lnTo>
                  <a:lnTo>
                    <a:pt x="1370" y="285"/>
                  </a:lnTo>
                  <a:lnTo>
                    <a:pt x="1337" y="299"/>
                  </a:lnTo>
                  <a:lnTo>
                    <a:pt x="1292" y="321"/>
                  </a:lnTo>
                  <a:lnTo>
                    <a:pt x="1252" y="338"/>
                  </a:lnTo>
                  <a:lnTo>
                    <a:pt x="1210" y="350"/>
                  </a:lnTo>
                  <a:lnTo>
                    <a:pt x="1168" y="356"/>
                  </a:lnTo>
                  <a:lnTo>
                    <a:pt x="1126" y="359"/>
                  </a:lnTo>
                  <a:lnTo>
                    <a:pt x="1083" y="356"/>
                  </a:lnTo>
                  <a:lnTo>
                    <a:pt x="1040" y="350"/>
                  </a:lnTo>
                  <a:lnTo>
                    <a:pt x="999" y="338"/>
                  </a:lnTo>
                  <a:lnTo>
                    <a:pt x="980" y="331"/>
                  </a:lnTo>
                  <a:lnTo>
                    <a:pt x="612" y="1404"/>
                  </a:lnTo>
                  <a:lnTo>
                    <a:pt x="605" y="1420"/>
                  </a:lnTo>
                  <a:lnTo>
                    <a:pt x="592" y="1435"/>
                  </a:lnTo>
                  <a:lnTo>
                    <a:pt x="578" y="1445"/>
                  </a:lnTo>
                  <a:lnTo>
                    <a:pt x="560" y="1451"/>
                  </a:lnTo>
                  <a:lnTo>
                    <a:pt x="542" y="1454"/>
                  </a:lnTo>
                  <a:lnTo>
                    <a:pt x="530" y="1452"/>
                  </a:lnTo>
                  <a:lnTo>
                    <a:pt x="519" y="1450"/>
                  </a:lnTo>
                  <a:lnTo>
                    <a:pt x="50" y="1289"/>
                  </a:lnTo>
                  <a:lnTo>
                    <a:pt x="32" y="1280"/>
                  </a:lnTo>
                  <a:lnTo>
                    <a:pt x="18" y="1268"/>
                  </a:lnTo>
                  <a:lnTo>
                    <a:pt x="8" y="1251"/>
                  </a:lnTo>
                  <a:lnTo>
                    <a:pt x="1" y="1232"/>
                  </a:lnTo>
                  <a:lnTo>
                    <a:pt x="0" y="1213"/>
                  </a:lnTo>
                  <a:lnTo>
                    <a:pt x="3" y="1196"/>
                  </a:lnTo>
                  <a:lnTo>
                    <a:pt x="397" y="50"/>
                  </a:lnTo>
                  <a:lnTo>
                    <a:pt x="406" y="32"/>
                  </a:lnTo>
                  <a:lnTo>
                    <a:pt x="418" y="17"/>
                  </a:lnTo>
                  <a:lnTo>
                    <a:pt x="435" y="7"/>
                  </a:lnTo>
                  <a:lnTo>
                    <a:pt x="452" y="1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24BC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3261" y="3280"/>
              <a:ext cx="738" cy="603"/>
            </a:xfrm>
            <a:custGeom>
              <a:avLst/>
              <a:gdLst>
                <a:gd name="T0" fmla="*/ 2781 w 2952"/>
                <a:gd name="T1" fmla="*/ 1127 h 2410"/>
                <a:gd name="T2" fmla="*/ 2389 w 2952"/>
                <a:gd name="T3" fmla="*/ 13 h 2410"/>
                <a:gd name="T4" fmla="*/ 2951 w 2952"/>
                <a:gd name="T5" fmla="*/ 1149 h 2410"/>
                <a:gd name="T6" fmla="*/ 2927 w 2952"/>
                <a:gd name="T7" fmla="*/ 1217 h 2410"/>
                <a:gd name="T8" fmla="*/ 2206 w 2952"/>
                <a:gd name="T9" fmla="*/ 1684 h 2410"/>
                <a:gd name="T10" fmla="*/ 1858 w 2952"/>
                <a:gd name="T11" fmla="*/ 1922 h 2410"/>
                <a:gd name="T12" fmla="*/ 851 w 2952"/>
                <a:gd name="T13" fmla="*/ 2408 h 2410"/>
                <a:gd name="T14" fmla="*/ 717 w 2952"/>
                <a:gd name="T15" fmla="*/ 2385 h 2410"/>
                <a:gd name="T16" fmla="*/ 623 w 2952"/>
                <a:gd name="T17" fmla="*/ 2288 h 2410"/>
                <a:gd name="T18" fmla="*/ 533 w 2952"/>
                <a:gd name="T19" fmla="*/ 2252 h 2410"/>
                <a:gd name="T20" fmla="*/ 399 w 2952"/>
                <a:gd name="T21" fmla="*/ 2251 h 2410"/>
                <a:gd name="T22" fmla="*/ 291 w 2952"/>
                <a:gd name="T23" fmla="*/ 2170 h 2410"/>
                <a:gd name="T24" fmla="*/ 252 w 2952"/>
                <a:gd name="T25" fmla="*/ 2046 h 2410"/>
                <a:gd name="T26" fmla="*/ 129 w 2952"/>
                <a:gd name="T27" fmla="*/ 2002 h 2410"/>
                <a:gd name="T28" fmla="*/ 51 w 2952"/>
                <a:gd name="T29" fmla="*/ 1892 h 2410"/>
                <a:gd name="T30" fmla="*/ 53 w 2952"/>
                <a:gd name="T31" fmla="*/ 1761 h 2410"/>
                <a:gd name="T32" fmla="*/ 39 w 2952"/>
                <a:gd name="T33" fmla="*/ 1656 h 2410"/>
                <a:gd name="T34" fmla="*/ 0 w 2952"/>
                <a:gd name="T35" fmla="*/ 1528 h 2410"/>
                <a:gd name="T36" fmla="*/ 42 w 2952"/>
                <a:gd name="T37" fmla="*/ 1402 h 2410"/>
                <a:gd name="T38" fmla="*/ 445 w 2952"/>
                <a:gd name="T39" fmla="*/ 1177 h 2410"/>
                <a:gd name="T40" fmla="*/ 519 w 2952"/>
                <a:gd name="T41" fmla="*/ 1183 h 2410"/>
                <a:gd name="T42" fmla="*/ 552 w 2952"/>
                <a:gd name="T43" fmla="*/ 1250 h 2410"/>
                <a:gd name="T44" fmla="*/ 511 w 2952"/>
                <a:gd name="T45" fmla="*/ 1311 h 2410"/>
                <a:gd name="T46" fmla="*/ 152 w 2952"/>
                <a:gd name="T47" fmla="*/ 1509 h 2410"/>
                <a:gd name="T48" fmla="*/ 165 w 2952"/>
                <a:gd name="T49" fmla="*/ 1578 h 2410"/>
                <a:gd name="T50" fmla="*/ 230 w 2952"/>
                <a:gd name="T51" fmla="*/ 1599 h 2410"/>
                <a:gd name="T52" fmla="*/ 897 w 2952"/>
                <a:gd name="T53" fmla="*/ 1286 h 2410"/>
                <a:gd name="T54" fmla="*/ 958 w 2952"/>
                <a:gd name="T55" fmla="*/ 1327 h 2410"/>
                <a:gd name="T56" fmla="*/ 953 w 2952"/>
                <a:gd name="T57" fmla="*/ 1401 h 2410"/>
                <a:gd name="T58" fmla="*/ 229 w 2952"/>
                <a:gd name="T59" fmla="*/ 1767 h 2410"/>
                <a:gd name="T60" fmla="*/ 190 w 2952"/>
                <a:gd name="T61" fmla="*/ 1824 h 2410"/>
                <a:gd name="T62" fmla="*/ 221 w 2952"/>
                <a:gd name="T63" fmla="*/ 1887 h 2410"/>
                <a:gd name="T64" fmla="*/ 290 w 2952"/>
                <a:gd name="T65" fmla="*/ 1891 h 2410"/>
                <a:gd name="T66" fmla="*/ 1113 w 2952"/>
                <a:gd name="T67" fmla="*/ 1513 h 2410"/>
                <a:gd name="T68" fmla="*/ 1162 w 2952"/>
                <a:gd name="T69" fmla="*/ 1569 h 2410"/>
                <a:gd name="T70" fmla="*/ 1138 w 2952"/>
                <a:gd name="T71" fmla="*/ 1638 h 2410"/>
                <a:gd name="T72" fmla="*/ 412 w 2952"/>
                <a:gd name="T73" fmla="*/ 2007 h 2410"/>
                <a:gd name="T74" fmla="*/ 407 w 2952"/>
                <a:gd name="T75" fmla="*/ 2076 h 2410"/>
                <a:gd name="T76" fmla="*/ 464 w 2952"/>
                <a:gd name="T77" fmla="*/ 2114 h 2410"/>
                <a:gd name="T78" fmla="*/ 1200 w 2952"/>
                <a:gd name="T79" fmla="*/ 1764 h 2410"/>
                <a:gd name="T80" fmla="*/ 1274 w 2952"/>
                <a:gd name="T81" fmla="*/ 1770 h 2410"/>
                <a:gd name="T82" fmla="*/ 1307 w 2952"/>
                <a:gd name="T83" fmla="*/ 1837 h 2410"/>
                <a:gd name="T84" fmla="*/ 1266 w 2952"/>
                <a:gd name="T85" fmla="*/ 1898 h 2410"/>
                <a:gd name="T86" fmla="*/ 754 w 2952"/>
                <a:gd name="T87" fmla="*/ 2170 h 2410"/>
                <a:gd name="T88" fmla="*/ 768 w 2952"/>
                <a:gd name="T89" fmla="*/ 2238 h 2410"/>
                <a:gd name="T90" fmla="*/ 833 w 2952"/>
                <a:gd name="T91" fmla="*/ 2261 h 2410"/>
                <a:gd name="T92" fmla="*/ 1874 w 2952"/>
                <a:gd name="T93" fmla="*/ 1743 h 2410"/>
                <a:gd name="T94" fmla="*/ 2187 w 2952"/>
                <a:gd name="T95" fmla="*/ 1506 h 2410"/>
                <a:gd name="T96" fmla="*/ 1829 w 2952"/>
                <a:gd name="T97" fmla="*/ 287 h 2410"/>
                <a:gd name="T98" fmla="*/ 1870 w 2952"/>
                <a:gd name="T99" fmla="*/ 226 h 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52" h="2410">
                  <a:moveTo>
                    <a:pt x="2314" y="174"/>
                  </a:moveTo>
                  <a:lnTo>
                    <a:pt x="2003" y="326"/>
                  </a:lnTo>
                  <a:lnTo>
                    <a:pt x="2469" y="1281"/>
                  </a:lnTo>
                  <a:lnTo>
                    <a:pt x="2781" y="1127"/>
                  </a:lnTo>
                  <a:lnTo>
                    <a:pt x="2314" y="174"/>
                  </a:lnTo>
                  <a:close/>
                  <a:moveTo>
                    <a:pt x="2353" y="0"/>
                  </a:moveTo>
                  <a:lnTo>
                    <a:pt x="2372" y="4"/>
                  </a:lnTo>
                  <a:lnTo>
                    <a:pt x="2389" y="13"/>
                  </a:lnTo>
                  <a:lnTo>
                    <a:pt x="2404" y="25"/>
                  </a:lnTo>
                  <a:lnTo>
                    <a:pt x="2415" y="41"/>
                  </a:lnTo>
                  <a:lnTo>
                    <a:pt x="2944" y="1130"/>
                  </a:lnTo>
                  <a:lnTo>
                    <a:pt x="2951" y="1149"/>
                  </a:lnTo>
                  <a:lnTo>
                    <a:pt x="2952" y="1167"/>
                  </a:lnTo>
                  <a:lnTo>
                    <a:pt x="2949" y="1185"/>
                  </a:lnTo>
                  <a:lnTo>
                    <a:pt x="2940" y="1202"/>
                  </a:lnTo>
                  <a:lnTo>
                    <a:pt x="2927" y="1217"/>
                  </a:lnTo>
                  <a:lnTo>
                    <a:pt x="2911" y="1229"/>
                  </a:lnTo>
                  <a:lnTo>
                    <a:pt x="2476" y="1441"/>
                  </a:lnTo>
                  <a:lnTo>
                    <a:pt x="2286" y="1615"/>
                  </a:lnTo>
                  <a:lnTo>
                    <a:pt x="2206" y="1684"/>
                  </a:lnTo>
                  <a:lnTo>
                    <a:pt x="2124" y="1750"/>
                  </a:lnTo>
                  <a:lnTo>
                    <a:pt x="2038" y="1812"/>
                  </a:lnTo>
                  <a:lnTo>
                    <a:pt x="1950" y="1869"/>
                  </a:lnTo>
                  <a:lnTo>
                    <a:pt x="1858" y="1922"/>
                  </a:lnTo>
                  <a:lnTo>
                    <a:pt x="1765" y="1971"/>
                  </a:lnTo>
                  <a:lnTo>
                    <a:pt x="913" y="2388"/>
                  </a:lnTo>
                  <a:lnTo>
                    <a:pt x="883" y="2400"/>
                  </a:lnTo>
                  <a:lnTo>
                    <a:pt x="851" y="2408"/>
                  </a:lnTo>
                  <a:lnTo>
                    <a:pt x="819" y="2410"/>
                  </a:lnTo>
                  <a:lnTo>
                    <a:pt x="783" y="2407"/>
                  </a:lnTo>
                  <a:lnTo>
                    <a:pt x="749" y="2398"/>
                  </a:lnTo>
                  <a:lnTo>
                    <a:pt x="717" y="2385"/>
                  </a:lnTo>
                  <a:lnTo>
                    <a:pt x="688" y="2367"/>
                  </a:lnTo>
                  <a:lnTo>
                    <a:pt x="662" y="2345"/>
                  </a:lnTo>
                  <a:lnTo>
                    <a:pt x="641" y="2318"/>
                  </a:lnTo>
                  <a:lnTo>
                    <a:pt x="623" y="2288"/>
                  </a:lnTo>
                  <a:lnTo>
                    <a:pt x="610" y="2254"/>
                  </a:lnTo>
                  <a:lnTo>
                    <a:pt x="603" y="2221"/>
                  </a:lnTo>
                  <a:lnTo>
                    <a:pt x="564" y="2240"/>
                  </a:lnTo>
                  <a:lnTo>
                    <a:pt x="533" y="2252"/>
                  </a:lnTo>
                  <a:lnTo>
                    <a:pt x="502" y="2260"/>
                  </a:lnTo>
                  <a:lnTo>
                    <a:pt x="469" y="2262"/>
                  </a:lnTo>
                  <a:lnTo>
                    <a:pt x="434" y="2260"/>
                  </a:lnTo>
                  <a:lnTo>
                    <a:pt x="399" y="2251"/>
                  </a:lnTo>
                  <a:lnTo>
                    <a:pt x="367" y="2237"/>
                  </a:lnTo>
                  <a:lnTo>
                    <a:pt x="339" y="2219"/>
                  </a:lnTo>
                  <a:lnTo>
                    <a:pt x="313" y="2197"/>
                  </a:lnTo>
                  <a:lnTo>
                    <a:pt x="291" y="2170"/>
                  </a:lnTo>
                  <a:lnTo>
                    <a:pt x="274" y="2141"/>
                  </a:lnTo>
                  <a:lnTo>
                    <a:pt x="262" y="2110"/>
                  </a:lnTo>
                  <a:lnTo>
                    <a:pt x="254" y="2078"/>
                  </a:lnTo>
                  <a:lnTo>
                    <a:pt x="252" y="2046"/>
                  </a:lnTo>
                  <a:lnTo>
                    <a:pt x="219" y="2042"/>
                  </a:lnTo>
                  <a:lnTo>
                    <a:pt x="188" y="2033"/>
                  </a:lnTo>
                  <a:lnTo>
                    <a:pt x="156" y="2020"/>
                  </a:lnTo>
                  <a:lnTo>
                    <a:pt x="129" y="2002"/>
                  </a:lnTo>
                  <a:lnTo>
                    <a:pt x="104" y="1980"/>
                  </a:lnTo>
                  <a:lnTo>
                    <a:pt x="82" y="1954"/>
                  </a:lnTo>
                  <a:lnTo>
                    <a:pt x="64" y="1924"/>
                  </a:lnTo>
                  <a:lnTo>
                    <a:pt x="51" y="1892"/>
                  </a:lnTo>
                  <a:lnTo>
                    <a:pt x="44" y="1859"/>
                  </a:lnTo>
                  <a:lnTo>
                    <a:pt x="42" y="1825"/>
                  </a:lnTo>
                  <a:lnTo>
                    <a:pt x="45" y="1792"/>
                  </a:lnTo>
                  <a:lnTo>
                    <a:pt x="53" y="1761"/>
                  </a:lnTo>
                  <a:lnTo>
                    <a:pt x="65" y="1731"/>
                  </a:lnTo>
                  <a:lnTo>
                    <a:pt x="83" y="1703"/>
                  </a:lnTo>
                  <a:lnTo>
                    <a:pt x="59" y="1682"/>
                  </a:lnTo>
                  <a:lnTo>
                    <a:pt x="39" y="1656"/>
                  </a:lnTo>
                  <a:lnTo>
                    <a:pt x="22" y="1628"/>
                  </a:lnTo>
                  <a:lnTo>
                    <a:pt x="9" y="1595"/>
                  </a:lnTo>
                  <a:lnTo>
                    <a:pt x="1" y="1561"/>
                  </a:lnTo>
                  <a:lnTo>
                    <a:pt x="0" y="1528"/>
                  </a:lnTo>
                  <a:lnTo>
                    <a:pt x="3" y="1494"/>
                  </a:lnTo>
                  <a:lnTo>
                    <a:pt x="11" y="1462"/>
                  </a:lnTo>
                  <a:lnTo>
                    <a:pt x="24" y="1431"/>
                  </a:lnTo>
                  <a:lnTo>
                    <a:pt x="42" y="1402"/>
                  </a:lnTo>
                  <a:lnTo>
                    <a:pt x="64" y="1376"/>
                  </a:lnTo>
                  <a:lnTo>
                    <a:pt x="91" y="1354"/>
                  </a:lnTo>
                  <a:lnTo>
                    <a:pt x="121" y="1336"/>
                  </a:lnTo>
                  <a:lnTo>
                    <a:pt x="445" y="1177"/>
                  </a:lnTo>
                  <a:lnTo>
                    <a:pt x="464" y="1172"/>
                  </a:lnTo>
                  <a:lnTo>
                    <a:pt x="484" y="1171"/>
                  </a:lnTo>
                  <a:lnTo>
                    <a:pt x="502" y="1174"/>
                  </a:lnTo>
                  <a:lnTo>
                    <a:pt x="519" y="1183"/>
                  </a:lnTo>
                  <a:lnTo>
                    <a:pt x="533" y="1195"/>
                  </a:lnTo>
                  <a:lnTo>
                    <a:pt x="544" y="1212"/>
                  </a:lnTo>
                  <a:lnTo>
                    <a:pt x="551" y="1231"/>
                  </a:lnTo>
                  <a:lnTo>
                    <a:pt x="552" y="1250"/>
                  </a:lnTo>
                  <a:lnTo>
                    <a:pt x="549" y="1269"/>
                  </a:lnTo>
                  <a:lnTo>
                    <a:pt x="540" y="1285"/>
                  </a:lnTo>
                  <a:lnTo>
                    <a:pt x="528" y="1300"/>
                  </a:lnTo>
                  <a:lnTo>
                    <a:pt x="511" y="1311"/>
                  </a:lnTo>
                  <a:lnTo>
                    <a:pt x="186" y="1469"/>
                  </a:lnTo>
                  <a:lnTo>
                    <a:pt x="171" y="1480"/>
                  </a:lnTo>
                  <a:lnTo>
                    <a:pt x="160" y="1493"/>
                  </a:lnTo>
                  <a:lnTo>
                    <a:pt x="152" y="1509"/>
                  </a:lnTo>
                  <a:lnTo>
                    <a:pt x="148" y="1526"/>
                  </a:lnTo>
                  <a:lnTo>
                    <a:pt x="149" y="1544"/>
                  </a:lnTo>
                  <a:lnTo>
                    <a:pt x="154" y="1562"/>
                  </a:lnTo>
                  <a:lnTo>
                    <a:pt x="165" y="1578"/>
                  </a:lnTo>
                  <a:lnTo>
                    <a:pt x="179" y="1589"/>
                  </a:lnTo>
                  <a:lnTo>
                    <a:pt x="194" y="1596"/>
                  </a:lnTo>
                  <a:lnTo>
                    <a:pt x="212" y="1600"/>
                  </a:lnTo>
                  <a:lnTo>
                    <a:pt x="230" y="1599"/>
                  </a:lnTo>
                  <a:lnTo>
                    <a:pt x="248" y="1593"/>
                  </a:lnTo>
                  <a:lnTo>
                    <a:pt x="859" y="1294"/>
                  </a:lnTo>
                  <a:lnTo>
                    <a:pt x="878" y="1287"/>
                  </a:lnTo>
                  <a:lnTo>
                    <a:pt x="897" y="1286"/>
                  </a:lnTo>
                  <a:lnTo>
                    <a:pt x="916" y="1291"/>
                  </a:lnTo>
                  <a:lnTo>
                    <a:pt x="932" y="1299"/>
                  </a:lnTo>
                  <a:lnTo>
                    <a:pt x="947" y="1311"/>
                  </a:lnTo>
                  <a:lnTo>
                    <a:pt x="958" y="1327"/>
                  </a:lnTo>
                  <a:lnTo>
                    <a:pt x="964" y="1346"/>
                  </a:lnTo>
                  <a:lnTo>
                    <a:pt x="966" y="1365"/>
                  </a:lnTo>
                  <a:lnTo>
                    <a:pt x="961" y="1384"/>
                  </a:lnTo>
                  <a:lnTo>
                    <a:pt x="953" y="1401"/>
                  </a:lnTo>
                  <a:lnTo>
                    <a:pt x="941" y="1415"/>
                  </a:lnTo>
                  <a:lnTo>
                    <a:pt x="924" y="1426"/>
                  </a:lnTo>
                  <a:lnTo>
                    <a:pt x="531" y="1619"/>
                  </a:lnTo>
                  <a:lnTo>
                    <a:pt x="229" y="1767"/>
                  </a:lnTo>
                  <a:lnTo>
                    <a:pt x="214" y="1778"/>
                  </a:lnTo>
                  <a:lnTo>
                    <a:pt x="202" y="1791"/>
                  </a:lnTo>
                  <a:lnTo>
                    <a:pt x="193" y="1807"/>
                  </a:lnTo>
                  <a:lnTo>
                    <a:pt x="190" y="1824"/>
                  </a:lnTo>
                  <a:lnTo>
                    <a:pt x="191" y="1843"/>
                  </a:lnTo>
                  <a:lnTo>
                    <a:pt x="196" y="1860"/>
                  </a:lnTo>
                  <a:lnTo>
                    <a:pt x="208" y="1875"/>
                  </a:lnTo>
                  <a:lnTo>
                    <a:pt x="221" y="1887"/>
                  </a:lnTo>
                  <a:lnTo>
                    <a:pt x="236" y="1894"/>
                  </a:lnTo>
                  <a:lnTo>
                    <a:pt x="254" y="1898"/>
                  </a:lnTo>
                  <a:lnTo>
                    <a:pt x="272" y="1897"/>
                  </a:lnTo>
                  <a:lnTo>
                    <a:pt x="290" y="1891"/>
                  </a:lnTo>
                  <a:lnTo>
                    <a:pt x="1057" y="1516"/>
                  </a:lnTo>
                  <a:lnTo>
                    <a:pt x="1076" y="1510"/>
                  </a:lnTo>
                  <a:lnTo>
                    <a:pt x="1095" y="1509"/>
                  </a:lnTo>
                  <a:lnTo>
                    <a:pt x="1113" y="1513"/>
                  </a:lnTo>
                  <a:lnTo>
                    <a:pt x="1130" y="1521"/>
                  </a:lnTo>
                  <a:lnTo>
                    <a:pt x="1145" y="1533"/>
                  </a:lnTo>
                  <a:lnTo>
                    <a:pt x="1156" y="1550"/>
                  </a:lnTo>
                  <a:lnTo>
                    <a:pt x="1162" y="1569"/>
                  </a:lnTo>
                  <a:lnTo>
                    <a:pt x="1163" y="1588"/>
                  </a:lnTo>
                  <a:lnTo>
                    <a:pt x="1159" y="1606"/>
                  </a:lnTo>
                  <a:lnTo>
                    <a:pt x="1151" y="1623"/>
                  </a:lnTo>
                  <a:lnTo>
                    <a:pt x="1138" y="1638"/>
                  </a:lnTo>
                  <a:lnTo>
                    <a:pt x="1122" y="1649"/>
                  </a:lnTo>
                  <a:lnTo>
                    <a:pt x="439" y="1982"/>
                  </a:lnTo>
                  <a:lnTo>
                    <a:pt x="424" y="1993"/>
                  </a:lnTo>
                  <a:lnTo>
                    <a:pt x="412" y="2007"/>
                  </a:lnTo>
                  <a:lnTo>
                    <a:pt x="404" y="2022"/>
                  </a:lnTo>
                  <a:lnTo>
                    <a:pt x="400" y="2040"/>
                  </a:lnTo>
                  <a:lnTo>
                    <a:pt x="401" y="2059"/>
                  </a:lnTo>
                  <a:lnTo>
                    <a:pt x="407" y="2076"/>
                  </a:lnTo>
                  <a:lnTo>
                    <a:pt x="418" y="2091"/>
                  </a:lnTo>
                  <a:lnTo>
                    <a:pt x="431" y="2102"/>
                  </a:lnTo>
                  <a:lnTo>
                    <a:pt x="447" y="2111"/>
                  </a:lnTo>
                  <a:lnTo>
                    <a:pt x="464" y="2114"/>
                  </a:lnTo>
                  <a:lnTo>
                    <a:pt x="483" y="2113"/>
                  </a:lnTo>
                  <a:lnTo>
                    <a:pt x="500" y="2108"/>
                  </a:lnTo>
                  <a:lnTo>
                    <a:pt x="724" y="1998"/>
                  </a:lnTo>
                  <a:lnTo>
                    <a:pt x="1200" y="1764"/>
                  </a:lnTo>
                  <a:lnTo>
                    <a:pt x="1219" y="1759"/>
                  </a:lnTo>
                  <a:lnTo>
                    <a:pt x="1238" y="1758"/>
                  </a:lnTo>
                  <a:lnTo>
                    <a:pt x="1257" y="1761"/>
                  </a:lnTo>
                  <a:lnTo>
                    <a:pt x="1274" y="1770"/>
                  </a:lnTo>
                  <a:lnTo>
                    <a:pt x="1288" y="1782"/>
                  </a:lnTo>
                  <a:lnTo>
                    <a:pt x="1299" y="1799"/>
                  </a:lnTo>
                  <a:lnTo>
                    <a:pt x="1306" y="1818"/>
                  </a:lnTo>
                  <a:lnTo>
                    <a:pt x="1307" y="1837"/>
                  </a:lnTo>
                  <a:lnTo>
                    <a:pt x="1302" y="1855"/>
                  </a:lnTo>
                  <a:lnTo>
                    <a:pt x="1295" y="1872"/>
                  </a:lnTo>
                  <a:lnTo>
                    <a:pt x="1282" y="1887"/>
                  </a:lnTo>
                  <a:lnTo>
                    <a:pt x="1266" y="1898"/>
                  </a:lnTo>
                  <a:lnTo>
                    <a:pt x="790" y="2130"/>
                  </a:lnTo>
                  <a:lnTo>
                    <a:pt x="774" y="2140"/>
                  </a:lnTo>
                  <a:lnTo>
                    <a:pt x="762" y="2153"/>
                  </a:lnTo>
                  <a:lnTo>
                    <a:pt x="754" y="2170"/>
                  </a:lnTo>
                  <a:lnTo>
                    <a:pt x="751" y="2188"/>
                  </a:lnTo>
                  <a:lnTo>
                    <a:pt x="751" y="2206"/>
                  </a:lnTo>
                  <a:lnTo>
                    <a:pt x="758" y="2223"/>
                  </a:lnTo>
                  <a:lnTo>
                    <a:pt x="768" y="2238"/>
                  </a:lnTo>
                  <a:lnTo>
                    <a:pt x="781" y="2250"/>
                  </a:lnTo>
                  <a:lnTo>
                    <a:pt x="797" y="2258"/>
                  </a:lnTo>
                  <a:lnTo>
                    <a:pt x="816" y="2262"/>
                  </a:lnTo>
                  <a:lnTo>
                    <a:pt x="833" y="2261"/>
                  </a:lnTo>
                  <a:lnTo>
                    <a:pt x="850" y="2256"/>
                  </a:lnTo>
                  <a:lnTo>
                    <a:pt x="1701" y="1838"/>
                  </a:lnTo>
                  <a:lnTo>
                    <a:pt x="1788" y="1793"/>
                  </a:lnTo>
                  <a:lnTo>
                    <a:pt x="1874" y="1743"/>
                  </a:lnTo>
                  <a:lnTo>
                    <a:pt x="1956" y="1690"/>
                  </a:lnTo>
                  <a:lnTo>
                    <a:pt x="2036" y="1632"/>
                  </a:lnTo>
                  <a:lnTo>
                    <a:pt x="2113" y="1571"/>
                  </a:lnTo>
                  <a:lnTo>
                    <a:pt x="2187" y="1506"/>
                  </a:lnTo>
                  <a:lnTo>
                    <a:pt x="2344" y="1362"/>
                  </a:lnTo>
                  <a:lnTo>
                    <a:pt x="1837" y="325"/>
                  </a:lnTo>
                  <a:lnTo>
                    <a:pt x="1830" y="306"/>
                  </a:lnTo>
                  <a:lnTo>
                    <a:pt x="1829" y="287"/>
                  </a:lnTo>
                  <a:lnTo>
                    <a:pt x="1833" y="268"/>
                  </a:lnTo>
                  <a:lnTo>
                    <a:pt x="1841" y="252"/>
                  </a:lnTo>
                  <a:lnTo>
                    <a:pt x="1854" y="237"/>
                  </a:lnTo>
                  <a:lnTo>
                    <a:pt x="1870" y="226"/>
                  </a:lnTo>
                  <a:lnTo>
                    <a:pt x="2315" y="8"/>
                  </a:lnTo>
                  <a:lnTo>
                    <a:pt x="2334" y="1"/>
                  </a:lnTo>
                  <a:lnTo>
                    <a:pt x="235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7518868" y="4001753"/>
            <a:ext cx="4612695" cy="2644483"/>
          </a:xfrm>
          <a:prstGeom prst="rect">
            <a:avLst/>
          </a:prstGeom>
        </p:spPr>
        <p:txBody>
          <a:bodyPr wrap="square" lIns="104307" tIns="52154" rIns="104307" bIns="52154">
            <a:spAutoFit/>
          </a:bodyPr>
          <a:lstStyle/>
          <a:p>
            <a:pPr marL="0" marR="0" lvl="3" indent="0" algn="l" defTabSz="914400" rtl="0" eaLnBrk="1" fontAlgn="auto" latinLnBrk="0" hangingPunct="1">
              <a:spcBef>
                <a:spcPts val="0"/>
              </a:spcBef>
              <a:spcAft>
                <a:spcPts val="588"/>
              </a:spcAft>
              <a:buClr>
                <a:srgbClr val="20A138"/>
              </a:buClr>
              <a:buSzPct val="12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КОНСАЛТИНГ И ПОДДЕРЖКА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Юридическая поддержка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ИТ-услуги 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Оценка эффективности учетных служб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Реинжиниринг бизнес-процессов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Миграционный учет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Поиск и подбор персонала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38877" marR="0" lvl="3" indent="-342900" algn="ctr" defTabSz="914400" rtl="0" eaLnBrk="1" fontAlgn="auto" latinLnBrk="0" hangingPunct="1">
              <a:spcBef>
                <a:spcPts val="0"/>
              </a:spcBef>
              <a:spcAft>
                <a:spcPts val="588"/>
              </a:spcAft>
              <a:buClr>
                <a:srgbClr val="20A138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06482" y="3993437"/>
            <a:ext cx="3915038" cy="2152041"/>
          </a:xfrm>
          <a:prstGeom prst="rect">
            <a:avLst/>
          </a:prstGeom>
          <a:noFill/>
        </p:spPr>
        <p:txBody>
          <a:bodyPr wrap="square" lIns="104307" tIns="52154" rIns="104307" bIns="52154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588"/>
              </a:spcAft>
              <a:buClr>
                <a:srgbClr val="20A138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КАДРОВЫЙ АУТСОРСИНГ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Ведение кадрового учета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Кадровый аудит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Восстановление кадрового учета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Воинский учет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Постановка учета с нуля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Аутплейсмент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57269" y="1616197"/>
            <a:ext cx="4513841" cy="2152041"/>
          </a:xfrm>
          <a:prstGeom prst="rect">
            <a:avLst/>
          </a:prstGeom>
          <a:noFill/>
        </p:spPr>
        <p:txBody>
          <a:bodyPr wrap="square" lIns="104307" tIns="52154" rIns="104307" bIns="52154" rtlCol="0">
            <a:spAutoFit/>
          </a:bodyPr>
          <a:lstStyle/>
          <a:p>
            <a:pPr marL="0" marR="0" lvl="3" indent="0" algn="l" defTabSz="914400" rtl="0" eaLnBrk="1" fontAlgn="auto" latinLnBrk="0" hangingPunct="1">
              <a:spcBef>
                <a:spcPct val="0"/>
              </a:spcBef>
              <a:spcAft>
                <a:spcPts val="588"/>
              </a:spcAft>
              <a:buClr>
                <a:srgbClr val="20A138"/>
              </a:buClr>
              <a:buSzPct val="12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РАСЧЕТ ЗАРАБОТНОЙ ПЛАТЫ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Расчет всех необходимых выплат сотрудникам, сумм налогов и отчислений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Подготовка банковских документов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Составление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отчетности 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Консалтинг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в области расчета заработной платы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593106" y="1612581"/>
            <a:ext cx="4534291" cy="2152041"/>
          </a:xfrm>
          <a:prstGeom prst="rect">
            <a:avLst/>
          </a:prstGeom>
        </p:spPr>
        <p:txBody>
          <a:bodyPr wrap="square" lIns="104307" tIns="52154" rIns="104307" bIns="52154">
            <a:spAutoFit/>
          </a:bodyPr>
          <a:lstStyle/>
          <a:p>
            <a:pPr marL="95977" marR="0" lvl="3" indent="0" algn="l" defTabSz="914400" rtl="0" eaLnBrk="1" fontAlgn="auto" latinLnBrk="0" hangingPunct="1">
              <a:spcBef>
                <a:spcPts val="0"/>
              </a:spcBef>
              <a:spcAft>
                <a:spcPts val="588"/>
              </a:spcAft>
              <a:buClr>
                <a:srgbClr val="20A138"/>
              </a:buClr>
              <a:buSzPct val="12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ФИНАНСОВЫЙ  АУТСОРСИНГ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Ведение бухгалтерского и налогового учета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Подготовка и сдача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отчетности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Финансовый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консалтинг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Функции главного бухгалтера</a:t>
            </a: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Ведение отдельных участков учета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1021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81" name="Group 10"/>
          <p:cNvGrpSpPr>
            <a:grpSpLocks noChangeAspect="1"/>
          </p:cNvGrpSpPr>
          <p:nvPr/>
        </p:nvGrpSpPr>
        <p:grpSpPr bwMode="auto">
          <a:xfrm>
            <a:off x="6496116" y="2213595"/>
            <a:ext cx="804192" cy="733662"/>
            <a:chOff x="378" y="2384"/>
            <a:chExt cx="926" cy="802"/>
          </a:xfrm>
        </p:grpSpPr>
        <p:sp>
          <p:nvSpPr>
            <p:cNvPr id="82" name="AutoShape 9"/>
            <p:cNvSpPr>
              <a:spLocks noChangeAspect="1" noChangeArrowheads="1" noTextEdit="1"/>
            </p:cNvSpPr>
            <p:nvPr/>
          </p:nvSpPr>
          <p:spPr bwMode="auto">
            <a:xfrm>
              <a:off x="378" y="2384"/>
              <a:ext cx="926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12"/>
            <p:cNvSpPr>
              <a:spLocks/>
            </p:cNvSpPr>
            <p:nvPr/>
          </p:nvSpPr>
          <p:spPr bwMode="auto">
            <a:xfrm>
              <a:off x="543" y="2384"/>
              <a:ext cx="604" cy="174"/>
            </a:xfrm>
            <a:custGeom>
              <a:avLst/>
              <a:gdLst>
                <a:gd name="T0" fmla="*/ 1244 w 2417"/>
                <a:gd name="T1" fmla="*/ 1 h 694"/>
                <a:gd name="T2" fmla="*/ 1433 w 2417"/>
                <a:gd name="T3" fmla="*/ 23 h 694"/>
                <a:gd name="T4" fmla="*/ 1616 w 2417"/>
                <a:gd name="T5" fmla="*/ 64 h 694"/>
                <a:gd name="T6" fmla="*/ 1794 w 2417"/>
                <a:gd name="T7" fmla="*/ 128 h 694"/>
                <a:gd name="T8" fmla="*/ 1962 w 2417"/>
                <a:gd name="T9" fmla="*/ 211 h 694"/>
                <a:gd name="T10" fmla="*/ 2119 w 2417"/>
                <a:gd name="T11" fmla="*/ 315 h 694"/>
                <a:gd name="T12" fmla="*/ 2266 w 2417"/>
                <a:gd name="T13" fmla="*/ 437 h 694"/>
                <a:gd name="T14" fmla="*/ 2267 w 2417"/>
                <a:gd name="T15" fmla="*/ 279 h 694"/>
                <a:gd name="T16" fmla="*/ 2285 w 2417"/>
                <a:gd name="T17" fmla="*/ 246 h 694"/>
                <a:gd name="T18" fmla="*/ 2319 w 2417"/>
                <a:gd name="T19" fmla="*/ 227 h 694"/>
                <a:gd name="T20" fmla="*/ 2339 w 2417"/>
                <a:gd name="T21" fmla="*/ 223 h 694"/>
                <a:gd name="T22" fmla="*/ 2376 w 2417"/>
                <a:gd name="T23" fmla="*/ 233 h 694"/>
                <a:gd name="T24" fmla="*/ 2403 w 2417"/>
                <a:gd name="T25" fmla="*/ 260 h 694"/>
                <a:gd name="T26" fmla="*/ 2414 w 2417"/>
                <a:gd name="T27" fmla="*/ 297 h 694"/>
                <a:gd name="T28" fmla="*/ 2414 w 2417"/>
                <a:gd name="T29" fmla="*/ 636 h 694"/>
                <a:gd name="T30" fmla="*/ 2395 w 2417"/>
                <a:gd name="T31" fmla="*/ 668 h 694"/>
                <a:gd name="T32" fmla="*/ 2363 w 2417"/>
                <a:gd name="T33" fmla="*/ 687 h 694"/>
                <a:gd name="T34" fmla="*/ 2024 w 2417"/>
                <a:gd name="T35" fmla="*/ 694 h 694"/>
                <a:gd name="T36" fmla="*/ 2004 w 2417"/>
                <a:gd name="T37" fmla="*/ 692 h 694"/>
                <a:gd name="T38" fmla="*/ 1971 w 2417"/>
                <a:gd name="T39" fmla="*/ 673 h 694"/>
                <a:gd name="T40" fmla="*/ 1951 w 2417"/>
                <a:gd name="T41" fmla="*/ 640 h 694"/>
                <a:gd name="T42" fmla="*/ 1951 w 2417"/>
                <a:gd name="T43" fmla="*/ 601 h 694"/>
                <a:gd name="T44" fmla="*/ 1970 w 2417"/>
                <a:gd name="T45" fmla="*/ 567 h 694"/>
                <a:gd name="T46" fmla="*/ 2003 w 2417"/>
                <a:gd name="T47" fmla="*/ 548 h 694"/>
                <a:gd name="T48" fmla="*/ 2160 w 2417"/>
                <a:gd name="T49" fmla="*/ 544 h 694"/>
                <a:gd name="T50" fmla="*/ 2016 w 2417"/>
                <a:gd name="T51" fmla="*/ 424 h 694"/>
                <a:gd name="T52" fmla="*/ 1860 w 2417"/>
                <a:gd name="T53" fmla="*/ 325 h 694"/>
                <a:gd name="T54" fmla="*/ 1694 w 2417"/>
                <a:gd name="T55" fmla="*/ 248 h 694"/>
                <a:gd name="T56" fmla="*/ 1519 w 2417"/>
                <a:gd name="T57" fmla="*/ 192 h 694"/>
                <a:gd name="T58" fmla="*/ 1337 w 2417"/>
                <a:gd name="T59" fmla="*/ 159 h 694"/>
                <a:gd name="T60" fmla="*/ 1149 w 2417"/>
                <a:gd name="T61" fmla="*/ 149 h 694"/>
                <a:gd name="T62" fmla="*/ 959 w 2417"/>
                <a:gd name="T63" fmla="*/ 164 h 694"/>
                <a:gd name="T64" fmla="*/ 773 w 2417"/>
                <a:gd name="T65" fmla="*/ 203 h 694"/>
                <a:gd name="T66" fmla="*/ 595 w 2417"/>
                <a:gd name="T67" fmla="*/ 266 h 694"/>
                <a:gd name="T68" fmla="*/ 428 w 2417"/>
                <a:gd name="T69" fmla="*/ 351 h 694"/>
                <a:gd name="T70" fmla="*/ 272 w 2417"/>
                <a:gd name="T71" fmla="*/ 457 h 694"/>
                <a:gd name="T72" fmla="*/ 129 w 2417"/>
                <a:gd name="T73" fmla="*/ 586 h 694"/>
                <a:gd name="T74" fmla="*/ 96 w 2417"/>
                <a:gd name="T75" fmla="*/ 607 h 694"/>
                <a:gd name="T76" fmla="*/ 57 w 2417"/>
                <a:gd name="T77" fmla="*/ 607 h 694"/>
                <a:gd name="T78" fmla="*/ 23 w 2417"/>
                <a:gd name="T79" fmla="*/ 587 h 694"/>
                <a:gd name="T80" fmla="*/ 2 w 2417"/>
                <a:gd name="T81" fmla="*/ 554 h 694"/>
                <a:gd name="T82" fmla="*/ 2 w 2417"/>
                <a:gd name="T83" fmla="*/ 516 h 694"/>
                <a:gd name="T84" fmla="*/ 21 w 2417"/>
                <a:gd name="T85" fmla="*/ 482 h 694"/>
                <a:gd name="T86" fmla="*/ 166 w 2417"/>
                <a:gd name="T87" fmla="*/ 351 h 694"/>
                <a:gd name="T88" fmla="*/ 323 w 2417"/>
                <a:gd name="T89" fmla="*/ 239 h 694"/>
                <a:gd name="T90" fmla="*/ 493 w 2417"/>
                <a:gd name="T91" fmla="*/ 148 h 694"/>
                <a:gd name="T92" fmla="*/ 671 w 2417"/>
                <a:gd name="T93" fmla="*/ 79 h 694"/>
                <a:gd name="T94" fmla="*/ 858 w 2417"/>
                <a:gd name="T95" fmla="*/ 30 h 694"/>
                <a:gd name="T96" fmla="*/ 1050 w 2417"/>
                <a:gd name="T97" fmla="*/ 5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7" h="694">
                  <a:moveTo>
                    <a:pt x="1148" y="0"/>
                  </a:moveTo>
                  <a:lnTo>
                    <a:pt x="1244" y="1"/>
                  </a:lnTo>
                  <a:lnTo>
                    <a:pt x="1339" y="9"/>
                  </a:lnTo>
                  <a:lnTo>
                    <a:pt x="1433" y="23"/>
                  </a:lnTo>
                  <a:lnTo>
                    <a:pt x="1525" y="40"/>
                  </a:lnTo>
                  <a:lnTo>
                    <a:pt x="1616" y="64"/>
                  </a:lnTo>
                  <a:lnTo>
                    <a:pt x="1706" y="93"/>
                  </a:lnTo>
                  <a:lnTo>
                    <a:pt x="1794" y="128"/>
                  </a:lnTo>
                  <a:lnTo>
                    <a:pt x="1879" y="167"/>
                  </a:lnTo>
                  <a:lnTo>
                    <a:pt x="1962" y="211"/>
                  </a:lnTo>
                  <a:lnTo>
                    <a:pt x="2042" y="260"/>
                  </a:lnTo>
                  <a:lnTo>
                    <a:pt x="2119" y="315"/>
                  </a:lnTo>
                  <a:lnTo>
                    <a:pt x="2194" y="374"/>
                  </a:lnTo>
                  <a:lnTo>
                    <a:pt x="2266" y="437"/>
                  </a:lnTo>
                  <a:lnTo>
                    <a:pt x="2264" y="299"/>
                  </a:lnTo>
                  <a:lnTo>
                    <a:pt x="2267" y="279"/>
                  </a:lnTo>
                  <a:lnTo>
                    <a:pt x="2274" y="261"/>
                  </a:lnTo>
                  <a:lnTo>
                    <a:pt x="2285" y="246"/>
                  </a:lnTo>
                  <a:lnTo>
                    <a:pt x="2301" y="234"/>
                  </a:lnTo>
                  <a:lnTo>
                    <a:pt x="2319" y="227"/>
                  </a:lnTo>
                  <a:lnTo>
                    <a:pt x="2338" y="223"/>
                  </a:lnTo>
                  <a:lnTo>
                    <a:pt x="2339" y="223"/>
                  </a:lnTo>
                  <a:lnTo>
                    <a:pt x="2359" y="227"/>
                  </a:lnTo>
                  <a:lnTo>
                    <a:pt x="2376" y="233"/>
                  </a:lnTo>
                  <a:lnTo>
                    <a:pt x="2392" y="246"/>
                  </a:lnTo>
                  <a:lnTo>
                    <a:pt x="2403" y="260"/>
                  </a:lnTo>
                  <a:lnTo>
                    <a:pt x="2411" y="278"/>
                  </a:lnTo>
                  <a:lnTo>
                    <a:pt x="2414" y="297"/>
                  </a:lnTo>
                  <a:lnTo>
                    <a:pt x="2417" y="615"/>
                  </a:lnTo>
                  <a:lnTo>
                    <a:pt x="2414" y="636"/>
                  </a:lnTo>
                  <a:lnTo>
                    <a:pt x="2408" y="654"/>
                  </a:lnTo>
                  <a:lnTo>
                    <a:pt x="2395" y="668"/>
                  </a:lnTo>
                  <a:lnTo>
                    <a:pt x="2381" y="681"/>
                  </a:lnTo>
                  <a:lnTo>
                    <a:pt x="2363" y="687"/>
                  </a:lnTo>
                  <a:lnTo>
                    <a:pt x="2343" y="691"/>
                  </a:lnTo>
                  <a:lnTo>
                    <a:pt x="2024" y="694"/>
                  </a:lnTo>
                  <a:lnTo>
                    <a:pt x="2023" y="694"/>
                  </a:lnTo>
                  <a:lnTo>
                    <a:pt x="2004" y="692"/>
                  </a:lnTo>
                  <a:lnTo>
                    <a:pt x="1986" y="684"/>
                  </a:lnTo>
                  <a:lnTo>
                    <a:pt x="1971" y="673"/>
                  </a:lnTo>
                  <a:lnTo>
                    <a:pt x="1959" y="658"/>
                  </a:lnTo>
                  <a:lnTo>
                    <a:pt x="1951" y="640"/>
                  </a:lnTo>
                  <a:lnTo>
                    <a:pt x="1949" y="620"/>
                  </a:lnTo>
                  <a:lnTo>
                    <a:pt x="1951" y="601"/>
                  </a:lnTo>
                  <a:lnTo>
                    <a:pt x="1959" y="583"/>
                  </a:lnTo>
                  <a:lnTo>
                    <a:pt x="1970" y="567"/>
                  </a:lnTo>
                  <a:lnTo>
                    <a:pt x="1985" y="556"/>
                  </a:lnTo>
                  <a:lnTo>
                    <a:pt x="2003" y="548"/>
                  </a:lnTo>
                  <a:lnTo>
                    <a:pt x="2023" y="545"/>
                  </a:lnTo>
                  <a:lnTo>
                    <a:pt x="2160" y="544"/>
                  </a:lnTo>
                  <a:lnTo>
                    <a:pt x="2090" y="481"/>
                  </a:lnTo>
                  <a:lnTo>
                    <a:pt x="2016" y="424"/>
                  </a:lnTo>
                  <a:lnTo>
                    <a:pt x="1940" y="372"/>
                  </a:lnTo>
                  <a:lnTo>
                    <a:pt x="1860" y="325"/>
                  </a:lnTo>
                  <a:lnTo>
                    <a:pt x="1778" y="284"/>
                  </a:lnTo>
                  <a:lnTo>
                    <a:pt x="1694" y="248"/>
                  </a:lnTo>
                  <a:lnTo>
                    <a:pt x="1607" y="218"/>
                  </a:lnTo>
                  <a:lnTo>
                    <a:pt x="1519" y="192"/>
                  </a:lnTo>
                  <a:lnTo>
                    <a:pt x="1428" y="173"/>
                  </a:lnTo>
                  <a:lnTo>
                    <a:pt x="1337" y="159"/>
                  </a:lnTo>
                  <a:lnTo>
                    <a:pt x="1244" y="151"/>
                  </a:lnTo>
                  <a:lnTo>
                    <a:pt x="1149" y="149"/>
                  </a:lnTo>
                  <a:lnTo>
                    <a:pt x="1053" y="154"/>
                  </a:lnTo>
                  <a:lnTo>
                    <a:pt x="959" y="164"/>
                  </a:lnTo>
                  <a:lnTo>
                    <a:pt x="864" y="181"/>
                  </a:lnTo>
                  <a:lnTo>
                    <a:pt x="773" y="203"/>
                  </a:lnTo>
                  <a:lnTo>
                    <a:pt x="684" y="231"/>
                  </a:lnTo>
                  <a:lnTo>
                    <a:pt x="595" y="266"/>
                  </a:lnTo>
                  <a:lnTo>
                    <a:pt x="511" y="305"/>
                  </a:lnTo>
                  <a:lnTo>
                    <a:pt x="428" y="351"/>
                  </a:lnTo>
                  <a:lnTo>
                    <a:pt x="348" y="401"/>
                  </a:lnTo>
                  <a:lnTo>
                    <a:pt x="272" y="457"/>
                  </a:lnTo>
                  <a:lnTo>
                    <a:pt x="199" y="519"/>
                  </a:lnTo>
                  <a:lnTo>
                    <a:pt x="129" y="586"/>
                  </a:lnTo>
                  <a:lnTo>
                    <a:pt x="113" y="599"/>
                  </a:lnTo>
                  <a:lnTo>
                    <a:pt x="96" y="607"/>
                  </a:lnTo>
                  <a:lnTo>
                    <a:pt x="76" y="609"/>
                  </a:lnTo>
                  <a:lnTo>
                    <a:pt x="57" y="607"/>
                  </a:lnTo>
                  <a:lnTo>
                    <a:pt x="39" y="600"/>
                  </a:lnTo>
                  <a:lnTo>
                    <a:pt x="23" y="587"/>
                  </a:lnTo>
                  <a:lnTo>
                    <a:pt x="10" y="572"/>
                  </a:lnTo>
                  <a:lnTo>
                    <a:pt x="2" y="554"/>
                  </a:lnTo>
                  <a:lnTo>
                    <a:pt x="0" y="535"/>
                  </a:lnTo>
                  <a:lnTo>
                    <a:pt x="2" y="516"/>
                  </a:lnTo>
                  <a:lnTo>
                    <a:pt x="9" y="498"/>
                  </a:lnTo>
                  <a:lnTo>
                    <a:pt x="21" y="482"/>
                  </a:lnTo>
                  <a:lnTo>
                    <a:pt x="92" y="414"/>
                  </a:lnTo>
                  <a:lnTo>
                    <a:pt x="166" y="351"/>
                  </a:lnTo>
                  <a:lnTo>
                    <a:pt x="244" y="293"/>
                  </a:lnTo>
                  <a:lnTo>
                    <a:pt x="323" y="239"/>
                  </a:lnTo>
                  <a:lnTo>
                    <a:pt x="406" y="191"/>
                  </a:lnTo>
                  <a:lnTo>
                    <a:pt x="493" y="148"/>
                  </a:lnTo>
                  <a:lnTo>
                    <a:pt x="580" y="111"/>
                  </a:lnTo>
                  <a:lnTo>
                    <a:pt x="671" y="79"/>
                  </a:lnTo>
                  <a:lnTo>
                    <a:pt x="763" y="52"/>
                  </a:lnTo>
                  <a:lnTo>
                    <a:pt x="858" y="30"/>
                  </a:lnTo>
                  <a:lnTo>
                    <a:pt x="953" y="15"/>
                  </a:lnTo>
                  <a:lnTo>
                    <a:pt x="1050" y="5"/>
                  </a:lnTo>
                  <a:lnTo>
                    <a:pt x="114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522" y="3010"/>
              <a:ext cx="604" cy="174"/>
            </a:xfrm>
            <a:custGeom>
              <a:avLst/>
              <a:gdLst>
                <a:gd name="T0" fmla="*/ 394 w 2418"/>
                <a:gd name="T1" fmla="*/ 0 h 696"/>
                <a:gd name="T2" fmla="*/ 431 w 2418"/>
                <a:gd name="T3" fmla="*/ 10 h 696"/>
                <a:gd name="T4" fmla="*/ 458 w 2418"/>
                <a:gd name="T5" fmla="*/ 37 h 696"/>
                <a:gd name="T6" fmla="*/ 469 w 2418"/>
                <a:gd name="T7" fmla="*/ 74 h 696"/>
                <a:gd name="T8" fmla="*/ 459 w 2418"/>
                <a:gd name="T9" fmla="*/ 112 h 696"/>
                <a:gd name="T10" fmla="*/ 432 w 2418"/>
                <a:gd name="T11" fmla="*/ 139 h 696"/>
                <a:gd name="T12" fmla="*/ 395 w 2418"/>
                <a:gd name="T13" fmla="*/ 150 h 696"/>
                <a:gd name="T14" fmla="*/ 328 w 2418"/>
                <a:gd name="T15" fmla="*/ 214 h 696"/>
                <a:gd name="T16" fmla="*/ 478 w 2418"/>
                <a:gd name="T17" fmla="*/ 323 h 696"/>
                <a:gd name="T18" fmla="*/ 640 w 2418"/>
                <a:gd name="T19" fmla="*/ 411 h 696"/>
                <a:gd name="T20" fmla="*/ 810 w 2418"/>
                <a:gd name="T21" fmla="*/ 477 h 696"/>
                <a:gd name="T22" fmla="*/ 989 w 2418"/>
                <a:gd name="T23" fmla="*/ 522 h 696"/>
                <a:gd name="T24" fmla="*/ 1174 w 2418"/>
                <a:gd name="T25" fmla="*/ 544 h 696"/>
                <a:gd name="T26" fmla="*/ 1364 w 2418"/>
                <a:gd name="T27" fmla="*/ 541 h 696"/>
                <a:gd name="T28" fmla="*/ 1552 w 2418"/>
                <a:gd name="T29" fmla="*/ 514 h 696"/>
                <a:gd name="T30" fmla="*/ 1734 w 2418"/>
                <a:gd name="T31" fmla="*/ 464 h 696"/>
                <a:gd name="T32" fmla="*/ 1907 w 2418"/>
                <a:gd name="T33" fmla="*/ 390 h 696"/>
                <a:gd name="T34" fmla="*/ 2068 w 2418"/>
                <a:gd name="T35" fmla="*/ 294 h 696"/>
                <a:gd name="T36" fmla="*/ 2219 w 2418"/>
                <a:gd name="T37" fmla="*/ 176 h 696"/>
                <a:gd name="T38" fmla="*/ 2304 w 2418"/>
                <a:gd name="T39" fmla="*/ 96 h 696"/>
                <a:gd name="T40" fmla="*/ 2341 w 2418"/>
                <a:gd name="T41" fmla="*/ 86 h 696"/>
                <a:gd name="T42" fmla="*/ 2378 w 2418"/>
                <a:gd name="T43" fmla="*/ 96 h 696"/>
                <a:gd name="T44" fmla="*/ 2407 w 2418"/>
                <a:gd name="T45" fmla="*/ 124 h 696"/>
                <a:gd name="T46" fmla="*/ 2418 w 2418"/>
                <a:gd name="T47" fmla="*/ 161 h 696"/>
                <a:gd name="T48" fmla="*/ 2409 w 2418"/>
                <a:gd name="T49" fmla="*/ 198 h 696"/>
                <a:gd name="T50" fmla="*/ 2325 w 2418"/>
                <a:gd name="T51" fmla="*/ 282 h 696"/>
                <a:gd name="T52" fmla="*/ 2174 w 2418"/>
                <a:gd name="T53" fmla="*/ 405 h 696"/>
                <a:gd name="T54" fmla="*/ 2011 w 2418"/>
                <a:gd name="T55" fmla="*/ 505 h 696"/>
                <a:gd name="T56" fmla="*/ 1837 w 2418"/>
                <a:gd name="T57" fmla="*/ 586 h 696"/>
                <a:gd name="T58" fmla="*/ 1654 w 2418"/>
                <a:gd name="T59" fmla="*/ 644 h 696"/>
                <a:gd name="T60" fmla="*/ 1465 w 2418"/>
                <a:gd name="T61" fmla="*/ 681 h 696"/>
                <a:gd name="T62" fmla="*/ 1270 w 2418"/>
                <a:gd name="T63" fmla="*/ 696 h 696"/>
                <a:gd name="T64" fmla="*/ 1156 w 2418"/>
                <a:gd name="T65" fmla="*/ 693 h 696"/>
                <a:gd name="T66" fmla="*/ 971 w 2418"/>
                <a:gd name="T67" fmla="*/ 671 h 696"/>
                <a:gd name="T68" fmla="*/ 790 w 2418"/>
                <a:gd name="T69" fmla="*/ 629 h 696"/>
                <a:gd name="T70" fmla="*/ 616 w 2418"/>
                <a:gd name="T71" fmla="*/ 565 h 696"/>
                <a:gd name="T72" fmla="*/ 451 w 2418"/>
                <a:gd name="T73" fmla="*/ 482 h 696"/>
                <a:gd name="T74" fmla="*/ 296 w 2418"/>
                <a:gd name="T75" fmla="*/ 379 h 696"/>
                <a:gd name="T76" fmla="*/ 152 w 2418"/>
                <a:gd name="T77" fmla="*/ 258 h 696"/>
                <a:gd name="T78" fmla="*/ 151 w 2418"/>
                <a:gd name="T79" fmla="*/ 417 h 696"/>
                <a:gd name="T80" fmla="*/ 132 w 2418"/>
                <a:gd name="T81" fmla="*/ 449 h 696"/>
                <a:gd name="T82" fmla="*/ 100 w 2418"/>
                <a:gd name="T83" fmla="*/ 470 h 696"/>
                <a:gd name="T84" fmla="*/ 78 w 2418"/>
                <a:gd name="T85" fmla="*/ 472 h 696"/>
                <a:gd name="T86" fmla="*/ 41 w 2418"/>
                <a:gd name="T87" fmla="*/ 462 h 696"/>
                <a:gd name="T88" fmla="*/ 14 w 2418"/>
                <a:gd name="T89" fmla="*/ 436 h 696"/>
                <a:gd name="T90" fmla="*/ 4 w 2418"/>
                <a:gd name="T91" fmla="*/ 398 h 696"/>
                <a:gd name="T92" fmla="*/ 3 w 2418"/>
                <a:gd name="T93" fmla="*/ 59 h 696"/>
                <a:gd name="T94" fmla="*/ 21 w 2418"/>
                <a:gd name="T95" fmla="*/ 27 h 696"/>
                <a:gd name="T96" fmla="*/ 54 w 2418"/>
                <a:gd name="T97" fmla="*/ 7 h 696"/>
                <a:gd name="T98" fmla="*/ 393 w 2418"/>
                <a:gd name="T9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8" h="696">
                  <a:moveTo>
                    <a:pt x="393" y="0"/>
                  </a:moveTo>
                  <a:lnTo>
                    <a:pt x="394" y="0"/>
                  </a:lnTo>
                  <a:lnTo>
                    <a:pt x="414" y="3"/>
                  </a:lnTo>
                  <a:lnTo>
                    <a:pt x="431" y="10"/>
                  </a:lnTo>
                  <a:lnTo>
                    <a:pt x="447" y="22"/>
                  </a:lnTo>
                  <a:lnTo>
                    <a:pt x="458" y="37"/>
                  </a:lnTo>
                  <a:lnTo>
                    <a:pt x="466" y="55"/>
                  </a:lnTo>
                  <a:lnTo>
                    <a:pt x="469" y="74"/>
                  </a:lnTo>
                  <a:lnTo>
                    <a:pt x="466" y="94"/>
                  </a:lnTo>
                  <a:lnTo>
                    <a:pt x="459" y="112"/>
                  </a:lnTo>
                  <a:lnTo>
                    <a:pt x="448" y="128"/>
                  </a:lnTo>
                  <a:lnTo>
                    <a:pt x="432" y="139"/>
                  </a:lnTo>
                  <a:lnTo>
                    <a:pt x="414" y="147"/>
                  </a:lnTo>
                  <a:lnTo>
                    <a:pt x="395" y="150"/>
                  </a:lnTo>
                  <a:lnTo>
                    <a:pt x="257" y="151"/>
                  </a:lnTo>
                  <a:lnTo>
                    <a:pt x="328" y="214"/>
                  </a:lnTo>
                  <a:lnTo>
                    <a:pt x="401" y="270"/>
                  </a:lnTo>
                  <a:lnTo>
                    <a:pt x="478" y="323"/>
                  </a:lnTo>
                  <a:lnTo>
                    <a:pt x="557" y="370"/>
                  </a:lnTo>
                  <a:lnTo>
                    <a:pt x="640" y="411"/>
                  </a:lnTo>
                  <a:lnTo>
                    <a:pt x="724" y="447"/>
                  </a:lnTo>
                  <a:lnTo>
                    <a:pt x="810" y="477"/>
                  </a:lnTo>
                  <a:lnTo>
                    <a:pt x="899" y="503"/>
                  </a:lnTo>
                  <a:lnTo>
                    <a:pt x="989" y="522"/>
                  </a:lnTo>
                  <a:lnTo>
                    <a:pt x="1081" y="536"/>
                  </a:lnTo>
                  <a:lnTo>
                    <a:pt x="1174" y="544"/>
                  </a:lnTo>
                  <a:lnTo>
                    <a:pt x="1268" y="546"/>
                  </a:lnTo>
                  <a:lnTo>
                    <a:pt x="1364" y="541"/>
                  </a:lnTo>
                  <a:lnTo>
                    <a:pt x="1459" y="531"/>
                  </a:lnTo>
                  <a:lnTo>
                    <a:pt x="1552" y="514"/>
                  </a:lnTo>
                  <a:lnTo>
                    <a:pt x="1644" y="492"/>
                  </a:lnTo>
                  <a:lnTo>
                    <a:pt x="1734" y="464"/>
                  </a:lnTo>
                  <a:lnTo>
                    <a:pt x="1821" y="429"/>
                  </a:lnTo>
                  <a:lnTo>
                    <a:pt x="1907" y="390"/>
                  </a:lnTo>
                  <a:lnTo>
                    <a:pt x="1990" y="344"/>
                  </a:lnTo>
                  <a:lnTo>
                    <a:pt x="2068" y="294"/>
                  </a:lnTo>
                  <a:lnTo>
                    <a:pt x="2146" y="238"/>
                  </a:lnTo>
                  <a:lnTo>
                    <a:pt x="2219" y="176"/>
                  </a:lnTo>
                  <a:lnTo>
                    <a:pt x="2288" y="109"/>
                  </a:lnTo>
                  <a:lnTo>
                    <a:pt x="2304" y="96"/>
                  </a:lnTo>
                  <a:lnTo>
                    <a:pt x="2322" y="90"/>
                  </a:lnTo>
                  <a:lnTo>
                    <a:pt x="2341" y="86"/>
                  </a:lnTo>
                  <a:lnTo>
                    <a:pt x="2360" y="90"/>
                  </a:lnTo>
                  <a:lnTo>
                    <a:pt x="2378" y="96"/>
                  </a:lnTo>
                  <a:lnTo>
                    <a:pt x="2395" y="109"/>
                  </a:lnTo>
                  <a:lnTo>
                    <a:pt x="2407" y="124"/>
                  </a:lnTo>
                  <a:lnTo>
                    <a:pt x="2415" y="142"/>
                  </a:lnTo>
                  <a:lnTo>
                    <a:pt x="2418" y="161"/>
                  </a:lnTo>
                  <a:lnTo>
                    <a:pt x="2415" y="180"/>
                  </a:lnTo>
                  <a:lnTo>
                    <a:pt x="2409" y="198"/>
                  </a:lnTo>
                  <a:lnTo>
                    <a:pt x="2396" y="215"/>
                  </a:lnTo>
                  <a:lnTo>
                    <a:pt x="2325" y="282"/>
                  </a:lnTo>
                  <a:lnTo>
                    <a:pt x="2251" y="346"/>
                  </a:lnTo>
                  <a:lnTo>
                    <a:pt x="2174" y="405"/>
                  </a:lnTo>
                  <a:lnTo>
                    <a:pt x="2094" y="457"/>
                  </a:lnTo>
                  <a:lnTo>
                    <a:pt x="2011" y="505"/>
                  </a:lnTo>
                  <a:lnTo>
                    <a:pt x="1925" y="548"/>
                  </a:lnTo>
                  <a:lnTo>
                    <a:pt x="1837" y="586"/>
                  </a:lnTo>
                  <a:lnTo>
                    <a:pt x="1746" y="618"/>
                  </a:lnTo>
                  <a:lnTo>
                    <a:pt x="1654" y="644"/>
                  </a:lnTo>
                  <a:lnTo>
                    <a:pt x="1560" y="666"/>
                  </a:lnTo>
                  <a:lnTo>
                    <a:pt x="1465" y="681"/>
                  </a:lnTo>
                  <a:lnTo>
                    <a:pt x="1368" y="692"/>
                  </a:lnTo>
                  <a:lnTo>
                    <a:pt x="1270" y="696"/>
                  </a:lnTo>
                  <a:lnTo>
                    <a:pt x="1251" y="696"/>
                  </a:lnTo>
                  <a:lnTo>
                    <a:pt x="1156" y="693"/>
                  </a:lnTo>
                  <a:lnTo>
                    <a:pt x="1063" y="685"/>
                  </a:lnTo>
                  <a:lnTo>
                    <a:pt x="971" y="671"/>
                  </a:lnTo>
                  <a:lnTo>
                    <a:pt x="880" y="652"/>
                  </a:lnTo>
                  <a:lnTo>
                    <a:pt x="790" y="629"/>
                  </a:lnTo>
                  <a:lnTo>
                    <a:pt x="702" y="600"/>
                  </a:lnTo>
                  <a:lnTo>
                    <a:pt x="616" y="565"/>
                  </a:lnTo>
                  <a:lnTo>
                    <a:pt x="533" y="526"/>
                  </a:lnTo>
                  <a:lnTo>
                    <a:pt x="451" y="482"/>
                  </a:lnTo>
                  <a:lnTo>
                    <a:pt x="372" y="433"/>
                  </a:lnTo>
                  <a:lnTo>
                    <a:pt x="296" y="379"/>
                  </a:lnTo>
                  <a:lnTo>
                    <a:pt x="222" y="321"/>
                  </a:lnTo>
                  <a:lnTo>
                    <a:pt x="152" y="258"/>
                  </a:lnTo>
                  <a:lnTo>
                    <a:pt x="154" y="397"/>
                  </a:lnTo>
                  <a:lnTo>
                    <a:pt x="151" y="417"/>
                  </a:lnTo>
                  <a:lnTo>
                    <a:pt x="143" y="435"/>
                  </a:lnTo>
                  <a:lnTo>
                    <a:pt x="132" y="449"/>
                  </a:lnTo>
                  <a:lnTo>
                    <a:pt x="117" y="462"/>
                  </a:lnTo>
                  <a:lnTo>
                    <a:pt x="100" y="470"/>
                  </a:lnTo>
                  <a:lnTo>
                    <a:pt x="79" y="472"/>
                  </a:lnTo>
                  <a:lnTo>
                    <a:pt x="78" y="472"/>
                  </a:lnTo>
                  <a:lnTo>
                    <a:pt x="59" y="470"/>
                  </a:lnTo>
                  <a:lnTo>
                    <a:pt x="41" y="462"/>
                  </a:lnTo>
                  <a:lnTo>
                    <a:pt x="27" y="451"/>
                  </a:lnTo>
                  <a:lnTo>
                    <a:pt x="14" y="436"/>
                  </a:lnTo>
                  <a:lnTo>
                    <a:pt x="7" y="418"/>
                  </a:lnTo>
                  <a:lnTo>
                    <a:pt x="4" y="398"/>
                  </a:lnTo>
                  <a:lnTo>
                    <a:pt x="0" y="80"/>
                  </a:lnTo>
                  <a:lnTo>
                    <a:pt x="3" y="59"/>
                  </a:lnTo>
                  <a:lnTo>
                    <a:pt x="10" y="41"/>
                  </a:lnTo>
                  <a:lnTo>
                    <a:pt x="21" y="27"/>
                  </a:lnTo>
                  <a:lnTo>
                    <a:pt x="37" y="15"/>
                  </a:lnTo>
                  <a:lnTo>
                    <a:pt x="54" y="7"/>
                  </a:lnTo>
                  <a:lnTo>
                    <a:pt x="74" y="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378" y="2601"/>
              <a:ext cx="369" cy="396"/>
            </a:xfrm>
            <a:custGeom>
              <a:avLst/>
              <a:gdLst>
                <a:gd name="T0" fmla="*/ 815 w 1476"/>
                <a:gd name="T1" fmla="*/ 3 h 1580"/>
                <a:gd name="T2" fmla="*/ 942 w 1476"/>
                <a:gd name="T3" fmla="*/ 51 h 1580"/>
                <a:gd name="T4" fmla="*/ 1036 w 1476"/>
                <a:gd name="T5" fmla="*/ 146 h 1580"/>
                <a:gd name="T6" fmla="*/ 1084 w 1476"/>
                <a:gd name="T7" fmla="*/ 272 h 1580"/>
                <a:gd name="T8" fmla="*/ 1085 w 1476"/>
                <a:gd name="T9" fmla="*/ 623 h 1580"/>
                <a:gd name="T10" fmla="*/ 1052 w 1476"/>
                <a:gd name="T11" fmla="*/ 706 h 1580"/>
                <a:gd name="T12" fmla="*/ 1056 w 1476"/>
                <a:gd name="T13" fmla="*/ 931 h 1580"/>
                <a:gd name="T14" fmla="*/ 1152 w 1476"/>
                <a:gd name="T15" fmla="*/ 985 h 1580"/>
                <a:gd name="T16" fmla="*/ 1271 w 1476"/>
                <a:gd name="T17" fmla="*/ 1061 h 1580"/>
                <a:gd name="T18" fmla="*/ 1400 w 1476"/>
                <a:gd name="T19" fmla="*/ 1159 h 1580"/>
                <a:gd name="T20" fmla="*/ 1456 w 1476"/>
                <a:gd name="T21" fmla="*/ 1231 h 1580"/>
                <a:gd name="T22" fmla="*/ 1476 w 1476"/>
                <a:gd name="T23" fmla="*/ 1319 h 1580"/>
                <a:gd name="T24" fmla="*/ 1466 w 1476"/>
                <a:gd name="T25" fmla="*/ 1543 h 1580"/>
                <a:gd name="T26" fmla="*/ 1421 w 1476"/>
                <a:gd name="T27" fmla="*/ 1577 h 1580"/>
                <a:gd name="T28" fmla="*/ 1363 w 1476"/>
                <a:gd name="T29" fmla="*/ 1570 h 1580"/>
                <a:gd name="T30" fmla="*/ 1329 w 1476"/>
                <a:gd name="T31" fmla="*/ 1525 h 1580"/>
                <a:gd name="T32" fmla="*/ 1323 w 1476"/>
                <a:gd name="T33" fmla="*/ 1302 h 1580"/>
                <a:gd name="T34" fmla="*/ 1265 w 1476"/>
                <a:gd name="T35" fmla="*/ 1242 h 1580"/>
                <a:gd name="T36" fmla="*/ 1144 w 1476"/>
                <a:gd name="T37" fmla="*/ 1157 h 1580"/>
                <a:gd name="T38" fmla="*/ 1037 w 1476"/>
                <a:gd name="T39" fmla="*/ 1092 h 1580"/>
                <a:gd name="T40" fmla="*/ 960 w 1476"/>
                <a:gd name="T41" fmla="*/ 1049 h 1580"/>
                <a:gd name="T42" fmla="*/ 915 w 1476"/>
                <a:gd name="T43" fmla="*/ 1024 h 1580"/>
                <a:gd name="T44" fmla="*/ 886 w 1476"/>
                <a:gd name="T45" fmla="*/ 976 h 1580"/>
                <a:gd name="T46" fmla="*/ 886 w 1476"/>
                <a:gd name="T47" fmla="*/ 676 h 1580"/>
                <a:gd name="T48" fmla="*/ 916 w 1476"/>
                <a:gd name="T49" fmla="*/ 632 h 1580"/>
                <a:gd name="T50" fmla="*/ 937 w 1476"/>
                <a:gd name="T51" fmla="*/ 593 h 1580"/>
                <a:gd name="T52" fmla="*/ 924 w 1476"/>
                <a:gd name="T53" fmla="*/ 253 h 1580"/>
                <a:gd name="T54" fmla="*/ 862 w 1476"/>
                <a:gd name="T55" fmla="*/ 178 h 1580"/>
                <a:gd name="T56" fmla="*/ 767 w 1476"/>
                <a:gd name="T57" fmla="*/ 149 h 1580"/>
                <a:gd name="T58" fmla="*/ 641 w 1476"/>
                <a:gd name="T59" fmla="*/ 162 h 1580"/>
                <a:gd name="T60" fmla="*/ 566 w 1476"/>
                <a:gd name="T61" fmla="*/ 224 h 1580"/>
                <a:gd name="T62" fmla="*/ 537 w 1476"/>
                <a:gd name="T63" fmla="*/ 320 h 1580"/>
                <a:gd name="T64" fmla="*/ 547 w 1476"/>
                <a:gd name="T65" fmla="*/ 622 h 1580"/>
                <a:gd name="T66" fmla="*/ 583 w 1476"/>
                <a:gd name="T67" fmla="*/ 659 h 1580"/>
                <a:gd name="T68" fmla="*/ 593 w 1476"/>
                <a:gd name="T69" fmla="*/ 695 h 1580"/>
                <a:gd name="T70" fmla="*/ 584 w 1476"/>
                <a:gd name="T71" fmla="*/ 994 h 1580"/>
                <a:gd name="T72" fmla="*/ 543 w 1476"/>
                <a:gd name="T73" fmla="*/ 1034 h 1580"/>
                <a:gd name="T74" fmla="*/ 494 w 1476"/>
                <a:gd name="T75" fmla="*/ 1060 h 1580"/>
                <a:gd name="T76" fmla="*/ 405 w 1476"/>
                <a:gd name="T77" fmla="*/ 1111 h 1580"/>
                <a:gd name="T78" fmla="*/ 292 w 1476"/>
                <a:gd name="T79" fmla="*/ 1182 h 1580"/>
                <a:gd name="T80" fmla="*/ 171 w 1476"/>
                <a:gd name="T81" fmla="*/ 1274 h 1580"/>
                <a:gd name="T82" fmla="*/ 149 w 1476"/>
                <a:gd name="T83" fmla="*/ 1319 h 1580"/>
                <a:gd name="T84" fmla="*/ 139 w 1476"/>
                <a:gd name="T85" fmla="*/ 1543 h 1580"/>
                <a:gd name="T86" fmla="*/ 94 w 1476"/>
                <a:gd name="T87" fmla="*/ 1577 h 1580"/>
                <a:gd name="T88" fmla="*/ 37 w 1476"/>
                <a:gd name="T89" fmla="*/ 1570 h 1580"/>
                <a:gd name="T90" fmla="*/ 2 w 1476"/>
                <a:gd name="T91" fmla="*/ 1525 h 1580"/>
                <a:gd name="T92" fmla="*/ 2 w 1476"/>
                <a:gd name="T93" fmla="*/ 1288 h 1580"/>
                <a:gd name="T94" fmla="*/ 35 w 1476"/>
                <a:gd name="T95" fmla="*/ 1204 h 1580"/>
                <a:gd name="T96" fmla="*/ 119 w 1476"/>
                <a:gd name="T97" fmla="*/ 1124 h 1580"/>
                <a:gd name="T98" fmla="*/ 246 w 1476"/>
                <a:gd name="T99" fmla="*/ 1034 h 1580"/>
                <a:gd name="T100" fmla="*/ 359 w 1476"/>
                <a:gd name="T101" fmla="*/ 965 h 1580"/>
                <a:gd name="T102" fmla="*/ 443 w 1476"/>
                <a:gd name="T103" fmla="*/ 919 h 1580"/>
                <a:gd name="T104" fmla="*/ 409 w 1476"/>
                <a:gd name="T105" fmla="*/ 680 h 1580"/>
                <a:gd name="T106" fmla="*/ 387 w 1476"/>
                <a:gd name="T107" fmla="*/ 593 h 1580"/>
                <a:gd name="T108" fmla="*/ 402 w 1476"/>
                <a:gd name="T109" fmla="*/ 227 h 1580"/>
                <a:gd name="T110" fmla="*/ 467 w 1476"/>
                <a:gd name="T111" fmla="*/ 110 h 1580"/>
                <a:gd name="T112" fmla="*/ 574 w 1476"/>
                <a:gd name="T113" fmla="*/ 30 h 1580"/>
                <a:gd name="T114" fmla="*/ 708 w 1476"/>
                <a:gd name="T115" fmla="*/ 0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76" h="1580">
                  <a:moveTo>
                    <a:pt x="708" y="0"/>
                  </a:moveTo>
                  <a:lnTo>
                    <a:pt x="768" y="0"/>
                  </a:lnTo>
                  <a:lnTo>
                    <a:pt x="815" y="3"/>
                  </a:lnTo>
                  <a:lnTo>
                    <a:pt x="860" y="13"/>
                  </a:lnTo>
                  <a:lnTo>
                    <a:pt x="902" y="30"/>
                  </a:lnTo>
                  <a:lnTo>
                    <a:pt x="942" y="51"/>
                  </a:lnTo>
                  <a:lnTo>
                    <a:pt x="978" y="78"/>
                  </a:lnTo>
                  <a:lnTo>
                    <a:pt x="1009" y="110"/>
                  </a:lnTo>
                  <a:lnTo>
                    <a:pt x="1036" y="146"/>
                  </a:lnTo>
                  <a:lnTo>
                    <a:pt x="1058" y="185"/>
                  </a:lnTo>
                  <a:lnTo>
                    <a:pt x="1074" y="227"/>
                  </a:lnTo>
                  <a:lnTo>
                    <a:pt x="1084" y="272"/>
                  </a:lnTo>
                  <a:lnTo>
                    <a:pt x="1088" y="320"/>
                  </a:lnTo>
                  <a:lnTo>
                    <a:pt x="1088" y="593"/>
                  </a:lnTo>
                  <a:lnTo>
                    <a:pt x="1085" y="623"/>
                  </a:lnTo>
                  <a:lnTo>
                    <a:pt x="1079" y="652"/>
                  </a:lnTo>
                  <a:lnTo>
                    <a:pt x="1067" y="680"/>
                  </a:lnTo>
                  <a:lnTo>
                    <a:pt x="1052" y="706"/>
                  </a:lnTo>
                  <a:lnTo>
                    <a:pt x="1033" y="730"/>
                  </a:lnTo>
                  <a:lnTo>
                    <a:pt x="1033" y="919"/>
                  </a:lnTo>
                  <a:lnTo>
                    <a:pt x="1056" y="931"/>
                  </a:lnTo>
                  <a:lnTo>
                    <a:pt x="1084" y="947"/>
                  </a:lnTo>
                  <a:lnTo>
                    <a:pt x="1117" y="965"/>
                  </a:lnTo>
                  <a:lnTo>
                    <a:pt x="1152" y="985"/>
                  </a:lnTo>
                  <a:lnTo>
                    <a:pt x="1190" y="1009"/>
                  </a:lnTo>
                  <a:lnTo>
                    <a:pt x="1229" y="1034"/>
                  </a:lnTo>
                  <a:lnTo>
                    <a:pt x="1271" y="1061"/>
                  </a:lnTo>
                  <a:lnTo>
                    <a:pt x="1313" y="1092"/>
                  </a:lnTo>
                  <a:lnTo>
                    <a:pt x="1357" y="1124"/>
                  </a:lnTo>
                  <a:lnTo>
                    <a:pt x="1400" y="1159"/>
                  </a:lnTo>
                  <a:lnTo>
                    <a:pt x="1422" y="1180"/>
                  </a:lnTo>
                  <a:lnTo>
                    <a:pt x="1441" y="1204"/>
                  </a:lnTo>
                  <a:lnTo>
                    <a:pt x="1456" y="1231"/>
                  </a:lnTo>
                  <a:lnTo>
                    <a:pt x="1467" y="1259"/>
                  </a:lnTo>
                  <a:lnTo>
                    <a:pt x="1474" y="1288"/>
                  </a:lnTo>
                  <a:lnTo>
                    <a:pt x="1476" y="1319"/>
                  </a:lnTo>
                  <a:lnTo>
                    <a:pt x="1476" y="1505"/>
                  </a:lnTo>
                  <a:lnTo>
                    <a:pt x="1473" y="1525"/>
                  </a:lnTo>
                  <a:lnTo>
                    <a:pt x="1466" y="1543"/>
                  </a:lnTo>
                  <a:lnTo>
                    <a:pt x="1454" y="1558"/>
                  </a:lnTo>
                  <a:lnTo>
                    <a:pt x="1439" y="1570"/>
                  </a:lnTo>
                  <a:lnTo>
                    <a:pt x="1421" y="1577"/>
                  </a:lnTo>
                  <a:lnTo>
                    <a:pt x="1401" y="1580"/>
                  </a:lnTo>
                  <a:lnTo>
                    <a:pt x="1381" y="1577"/>
                  </a:lnTo>
                  <a:lnTo>
                    <a:pt x="1363" y="1570"/>
                  </a:lnTo>
                  <a:lnTo>
                    <a:pt x="1348" y="1558"/>
                  </a:lnTo>
                  <a:lnTo>
                    <a:pt x="1336" y="1543"/>
                  </a:lnTo>
                  <a:lnTo>
                    <a:pt x="1329" y="1525"/>
                  </a:lnTo>
                  <a:lnTo>
                    <a:pt x="1326" y="1505"/>
                  </a:lnTo>
                  <a:lnTo>
                    <a:pt x="1326" y="1319"/>
                  </a:lnTo>
                  <a:lnTo>
                    <a:pt x="1323" y="1302"/>
                  </a:lnTo>
                  <a:lnTo>
                    <a:pt x="1317" y="1287"/>
                  </a:lnTo>
                  <a:lnTo>
                    <a:pt x="1305" y="1274"/>
                  </a:lnTo>
                  <a:lnTo>
                    <a:pt x="1265" y="1242"/>
                  </a:lnTo>
                  <a:lnTo>
                    <a:pt x="1223" y="1212"/>
                  </a:lnTo>
                  <a:lnTo>
                    <a:pt x="1183" y="1182"/>
                  </a:lnTo>
                  <a:lnTo>
                    <a:pt x="1144" y="1157"/>
                  </a:lnTo>
                  <a:lnTo>
                    <a:pt x="1106" y="1132"/>
                  </a:lnTo>
                  <a:lnTo>
                    <a:pt x="1071" y="1111"/>
                  </a:lnTo>
                  <a:lnTo>
                    <a:pt x="1037" y="1092"/>
                  </a:lnTo>
                  <a:lnTo>
                    <a:pt x="1008" y="1075"/>
                  </a:lnTo>
                  <a:lnTo>
                    <a:pt x="982" y="1060"/>
                  </a:lnTo>
                  <a:lnTo>
                    <a:pt x="960" y="1049"/>
                  </a:lnTo>
                  <a:lnTo>
                    <a:pt x="944" y="1040"/>
                  </a:lnTo>
                  <a:lnTo>
                    <a:pt x="932" y="1034"/>
                  </a:lnTo>
                  <a:lnTo>
                    <a:pt x="915" y="1024"/>
                  </a:lnTo>
                  <a:lnTo>
                    <a:pt x="901" y="1011"/>
                  </a:lnTo>
                  <a:lnTo>
                    <a:pt x="891" y="995"/>
                  </a:lnTo>
                  <a:lnTo>
                    <a:pt x="886" y="976"/>
                  </a:lnTo>
                  <a:lnTo>
                    <a:pt x="883" y="957"/>
                  </a:lnTo>
                  <a:lnTo>
                    <a:pt x="883" y="695"/>
                  </a:lnTo>
                  <a:lnTo>
                    <a:pt x="886" y="676"/>
                  </a:lnTo>
                  <a:lnTo>
                    <a:pt x="891" y="659"/>
                  </a:lnTo>
                  <a:lnTo>
                    <a:pt x="902" y="644"/>
                  </a:lnTo>
                  <a:lnTo>
                    <a:pt x="916" y="632"/>
                  </a:lnTo>
                  <a:lnTo>
                    <a:pt x="927" y="622"/>
                  </a:lnTo>
                  <a:lnTo>
                    <a:pt x="935" y="607"/>
                  </a:lnTo>
                  <a:lnTo>
                    <a:pt x="937" y="593"/>
                  </a:lnTo>
                  <a:lnTo>
                    <a:pt x="937" y="320"/>
                  </a:lnTo>
                  <a:lnTo>
                    <a:pt x="934" y="286"/>
                  </a:lnTo>
                  <a:lnTo>
                    <a:pt x="924" y="253"/>
                  </a:lnTo>
                  <a:lnTo>
                    <a:pt x="908" y="224"/>
                  </a:lnTo>
                  <a:lnTo>
                    <a:pt x="888" y="199"/>
                  </a:lnTo>
                  <a:lnTo>
                    <a:pt x="862" y="178"/>
                  </a:lnTo>
                  <a:lnTo>
                    <a:pt x="833" y="162"/>
                  </a:lnTo>
                  <a:lnTo>
                    <a:pt x="801" y="152"/>
                  </a:lnTo>
                  <a:lnTo>
                    <a:pt x="767" y="149"/>
                  </a:lnTo>
                  <a:lnTo>
                    <a:pt x="707" y="149"/>
                  </a:lnTo>
                  <a:lnTo>
                    <a:pt x="673" y="152"/>
                  </a:lnTo>
                  <a:lnTo>
                    <a:pt x="641" y="162"/>
                  </a:lnTo>
                  <a:lnTo>
                    <a:pt x="612" y="178"/>
                  </a:lnTo>
                  <a:lnTo>
                    <a:pt x="587" y="199"/>
                  </a:lnTo>
                  <a:lnTo>
                    <a:pt x="566" y="224"/>
                  </a:lnTo>
                  <a:lnTo>
                    <a:pt x="550" y="253"/>
                  </a:lnTo>
                  <a:lnTo>
                    <a:pt x="540" y="286"/>
                  </a:lnTo>
                  <a:lnTo>
                    <a:pt x="537" y="320"/>
                  </a:lnTo>
                  <a:lnTo>
                    <a:pt x="537" y="593"/>
                  </a:lnTo>
                  <a:lnTo>
                    <a:pt x="539" y="607"/>
                  </a:lnTo>
                  <a:lnTo>
                    <a:pt x="547" y="622"/>
                  </a:lnTo>
                  <a:lnTo>
                    <a:pt x="558" y="632"/>
                  </a:lnTo>
                  <a:lnTo>
                    <a:pt x="571" y="644"/>
                  </a:lnTo>
                  <a:lnTo>
                    <a:pt x="583" y="659"/>
                  </a:lnTo>
                  <a:lnTo>
                    <a:pt x="589" y="676"/>
                  </a:lnTo>
                  <a:lnTo>
                    <a:pt x="592" y="695"/>
                  </a:lnTo>
                  <a:lnTo>
                    <a:pt x="593" y="695"/>
                  </a:lnTo>
                  <a:lnTo>
                    <a:pt x="593" y="957"/>
                  </a:lnTo>
                  <a:lnTo>
                    <a:pt x="590" y="976"/>
                  </a:lnTo>
                  <a:lnTo>
                    <a:pt x="584" y="994"/>
                  </a:lnTo>
                  <a:lnTo>
                    <a:pt x="574" y="1011"/>
                  </a:lnTo>
                  <a:lnTo>
                    <a:pt x="560" y="1024"/>
                  </a:lnTo>
                  <a:lnTo>
                    <a:pt x="543" y="1034"/>
                  </a:lnTo>
                  <a:lnTo>
                    <a:pt x="532" y="1040"/>
                  </a:lnTo>
                  <a:lnTo>
                    <a:pt x="515" y="1049"/>
                  </a:lnTo>
                  <a:lnTo>
                    <a:pt x="494" y="1060"/>
                  </a:lnTo>
                  <a:lnTo>
                    <a:pt x="468" y="1075"/>
                  </a:lnTo>
                  <a:lnTo>
                    <a:pt x="438" y="1092"/>
                  </a:lnTo>
                  <a:lnTo>
                    <a:pt x="405" y="1111"/>
                  </a:lnTo>
                  <a:lnTo>
                    <a:pt x="369" y="1132"/>
                  </a:lnTo>
                  <a:lnTo>
                    <a:pt x="331" y="1157"/>
                  </a:lnTo>
                  <a:lnTo>
                    <a:pt x="292" y="1182"/>
                  </a:lnTo>
                  <a:lnTo>
                    <a:pt x="251" y="1212"/>
                  </a:lnTo>
                  <a:lnTo>
                    <a:pt x="211" y="1242"/>
                  </a:lnTo>
                  <a:lnTo>
                    <a:pt x="171" y="1274"/>
                  </a:lnTo>
                  <a:lnTo>
                    <a:pt x="159" y="1287"/>
                  </a:lnTo>
                  <a:lnTo>
                    <a:pt x="153" y="1302"/>
                  </a:lnTo>
                  <a:lnTo>
                    <a:pt x="149" y="1319"/>
                  </a:lnTo>
                  <a:lnTo>
                    <a:pt x="149" y="1505"/>
                  </a:lnTo>
                  <a:lnTo>
                    <a:pt x="147" y="1525"/>
                  </a:lnTo>
                  <a:lnTo>
                    <a:pt x="139" y="1543"/>
                  </a:lnTo>
                  <a:lnTo>
                    <a:pt x="128" y="1558"/>
                  </a:lnTo>
                  <a:lnTo>
                    <a:pt x="112" y="1570"/>
                  </a:lnTo>
                  <a:lnTo>
                    <a:pt x="94" y="1577"/>
                  </a:lnTo>
                  <a:lnTo>
                    <a:pt x="75" y="1580"/>
                  </a:lnTo>
                  <a:lnTo>
                    <a:pt x="55" y="1577"/>
                  </a:lnTo>
                  <a:lnTo>
                    <a:pt x="37" y="1570"/>
                  </a:lnTo>
                  <a:lnTo>
                    <a:pt x="21" y="1558"/>
                  </a:lnTo>
                  <a:lnTo>
                    <a:pt x="10" y="1543"/>
                  </a:lnTo>
                  <a:lnTo>
                    <a:pt x="2" y="1525"/>
                  </a:lnTo>
                  <a:lnTo>
                    <a:pt x="0" y="1505"/>
                  </a:lnTo>
                  <a:lnTo>
                    <a:pt x="0" y="1319"/>
                  </a:lnTo>
                  <a:lnTo>
                    <a:pt x="2" y="1288"/>
                  </a:lnTo>
                  <a:lnTo>
                    <a:pt x="9" y="1259"/>
                  </a:lnTo>
                  <a:lnTo>
                    <a:pt x="20" y="1229"/>
                  </a:lnTo>
                  <a:lnTo>
                    <a:pt x="35" y="1204"/>
                  </a:lnTo>
                  <a:lnTo>
                    <a:pt x="54" y="1180"/>
                  </a:lnTo>
                  <a:lnTo>
                    <a:pt x="75" y="1159"/>
                  </a:lnTo>
                  <a:lnTo>
                    <a:pt x="119" y="1124"/>
                  </a:lnTo>
                  <a:lnTo>
                    <a:pt x="162" y="1093"/>
                  </a:lnTo>
                  <a:lnTo>
                    <a:pt x="204" y="1062"/>
                  </a:lnTo>
                  <a:lnTo>
                    <a:pt x="246" y="1034"/>
                  </a:lnTo>
                  <a:lnTo>
                    <a:pt x="286" y="1009"/>
                  </a:lnTo>
                  <a:lnTo>
                    <a:pt x="323" y="985"/>
                  </a:lnTo>
                  <a:lnTo>
                    <a:pt x="359" y="965"/>
                  </a:lnTo>
                  <a:lnTo>
                    <a:pt x="391" y="947"/>
                  </a:lnTo>
                  <a:lnTo>
                    <a:pt x="419" y="931"/>
                  </a:lnTo>
                  <a:lnTo>
                    <a:pt x="443" y="919"/>
                  </a:lnTo>
                  <a:lnTo>
                    <a:pt x="443" y="730"/>
                  </a:lnTo>
                  <a:lnTo>
                    <a:pt x="423" y="706"/>
                  </a:lnTo>
                  <a:lnTo>
                    <a:pt x="409" y="680"/>
                  </a:lnTo>
                  <a:lnTo>
                    <a:pt x="397" y="652"/>
                  </a:lnTo>
                  <a:lnTo>
                    <a:pt x="391" y="623"/>
                  </a:lnTo>
                  <a:lnTo>
                    <a:pt x="387" y="593"/>
                  </a:lnTo>
                  <a:lnTo>
                    <a:pt x="387" y="320"/>
                  </a:lnTo>
                  <a:lnTo>
                    <a:pt x="392" y="272"/>
                  </a:lnTo>
                  <a:lnTo>
                    <a:pt x="402" y="227"/>
                  </a:lnTo>
                  <a:lnTo>
                    <a:pt x="418" y="185"/>
                  </a:lnTo>
                  <a:lnTo>
                    <a:pt x="440" y="146"/>
                  </a:lnTo>
                  <a:lnTo>
                    <a:pt x="467" y="110"/>
                  </a:lnTo>
                  <a:lnTo>
                    <a:pt x="498" y="78"/>
                  </a:lnTo>
                  <a:lnTo>
                    <a:pt x="534" y="51"/>
                  </a:lnTo>
                  <a:lnTo>
                    <a:pt x="574" y="30"/>
                  </a:lnTo>
                  <a:lnTo>
                    <a:pt x="616" y="13"/>
                  </a:lnTo>
                  <a:lnTo>
                    <a:pt x="661" y="3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24BC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5"/>
            <p:cNvSpPr>
              <a:spLocks/>
            </p:cNvSpPr>
            <p:nvPr/>
          </p:nvSpPr>
          <p:spPr bwMode="auto">
            <a:xfrm>
              <a:off x="935" y="2602"/>
              <a:ext cx="369" cy="395"/>
            </a:xfrm>
            <a:custGeom>
              <a:avLst/>
              <a:gdLst>
                <a:gd name="T0" fmla="*/ 814 w 1475"/>
                <a:gd name="T1" fmla="*/ 3 h 1579"/>
                <a:gd name="T2" fmla="*/ 942 w 1475"/>
                <a:gd name="T3" fmla="*/ 51 h 1579"/>
                <a:gd name="T4" fmla="*/ 1036 w 1475"/>
                <a:gd name="T5" fmla="*/ 146 h 1579"/>
                <a:gd name="T6" fmla="*/ 1084 w 1475"/>
                <a:gd name="T7" fmla="*/ 272 h 1579"/>
                <a:gd name="T8" fmla="*/ 1085 w 1475"/>
                <a:gd name="T9" fmla="*/ 623 h 1579"/>
                <a:gd name="T10" fmla="*/ 1052 w 1475"/>
                <a:gd name="T11" fmla="*/ 706 h 1579"/>
                <a:gd name="T12" fmla="*/ 1056 w 1475"/>
                <a:gd name="T13" fmla="*/ 931 h 1579"/>
                <a:gd name="T14" fmla="*/ 1152 w 1475"/>
                <a:gd name="T15" fmla="*/ 985 h 1579"/>
                <a:gd name="T16" fmla="*/ 1271 w 1475"/>
                <a:gd name="T17" fmla="*/ 1061 h 1579"/>
                <a:gd name="T18" fmla="*/ 1400 w 1475"/>
                <a:gd name="T19" fmla="*/ 1158 h 1579"/>
                <a:gd name="T20" fmla="*/ 1455 w 1475"/>
                <a:gd name="T21" fmla="*/ 1230 h 1579"/>
                <a:gd name="T22" fmla="*/ 1475 w 1475"/>
                <a:gd name="T23" fmla="*/ 1318 h 1579"/>
                <a:gd name="T24" fmla="*/ 1465 w 1475"/>
                <a:gd name="T25" fmla="*/ 1542 h 1579"/>
                <a:gd name="T26" fmla="*/ 1420 w 1475"/>
                <a:gd name="T27" fmla="*/ 1576 h 1579"/>
                <a:gd name="T28" fmla="*/ 1363 w 1475"/>
                <a:gd name="T29" fmla="*/ 1569 h 1579"/>
                <a:gd name="T30" fmla="*/ 1328 w 1475"/>
                <a:gd name="T31" fmla="*/ 1524 h 1579"/>
                <a:gd name="T32" fmla="*/ 1323 w 1475"/>
                <a:gd name="T33" fmla="*/ 1301 h 1579"/>
                <a:gd name="T34" fmla="*/ 1264 w 1475"/>
                <a:gd name="T35" fmla="*/ 1241 h 1579"/>
                <a:gd name="T36" fmla="*/ 1144 w 1475"/>
                <a:gd name="T37" fmla="*/ 1156 h 1579"/>
                <a:gd name="T38" fmla="*/ 1037 w 1475"/>
                <a:gd name="T39" fmla="*/ 1091 h 1579"/>
                <a:gd name="T40" fmla="*/ 960 w 1475"/>
                <a:gd name="T41" fmla="*/ 1048 h 1579"/>
                <a:gd name="T42" fmla="*/ 916 w 1475"/>
                <a:gd name="T43" fmla="*/ 1023 h 1579"/>
                <a:gd name="T44" fmla="*/ 886 w 1475"/>
                <a:gd name="T45" fmla="*/ 975 h 1579"/>
                <a:gd name="T46" fmla="*/ 886 w 1475"/>
                <a:gd name="T47" fmla="*/ 675 h 1579"/>
                <a:gd name="T48" fmla="*/ 917 w 1475"/>
                <a:gd name="T49" fmla="*/ 631 h 1579"/>
                <a:gd name="T50" fmla="*/ 937 w 1475"/>
                <a:gd name="T51" fmla="*/ 592 h 1579"/>
                <a:gd name="T52" fmla="*/ 925 w 1475"/>
                <a:gd name="T53" fmla="*/ 252 h 1579"/>
                <a:gd name="T54" fmla="*/ 862 w 1475"/>
                <a:gd name="T55" fmla="*/ 177 h 1579"/>
                <a:gd name="T56" fmla="*/ 767 w 1475"/>
                <a:gd name="T57" fmla="*/ 148 h 1579"/>
                <a:gd name="T58" fmla="*/ 641 w 1475"/>
                <a:gd name="T59" fmla="*/ 161 h 1579"/>
                <a:gd name="T60" fmla="*/ 567 w 1475"/>
                <a:gd name="T61" fmla="*/ 223 h 1579"/>
                <a:gd name="T62" fmla="*/ 538 w 1475"/>
                <a:gd name="T63" fmla="*/ 319 h 1579"/>
                <a:gd name="T64" fmla="*/ 547 w 1475"/>
                <a:gd name="T65" fmla="*/ 621 h 1579"/>
                <a:gd name="T66" fmla="*/ 583 w 1475"/>
                <a:gd name="T67" fmla="*/ 658 h 1579"/>
                <a:gd name="T68" fmla="*/ 592 w 1475"/>
                <a:gd name="T69" fmla="*/ 956 h 1579"/>
                <a:gd name="T70" fmla="*/ 572 w 1475"/>
                <a:gd name="T71" fmla="*/ 1010 h 1579"/>
                <a:gd name="T72" fmla="*/ 532 w 1475"/>
                <a:gd name="T73" fmla="*/ 1039 h 1579"/>
                <a:gd name="T74" fmla="*/ 467 w 1475"/>
                <a:gd name="T75" fmla="*/ 1074 h 1579"/>
                <a:gd name="T76" fmla="*/ 369 w 1475"/>
                <a:gd name="T77" fmla="*/ 1131 h 1579"/>
                <a:gd name="T78" fmla="*/ 251 w 1475"/>
                <a:gd name="T79" fmla="*/ 1211 h 1579"/>
                <a:gd name="T80" fmla="*/ 158 w 1475"/>
                <a:gd name="T81" fmla="*/ 1286 h 1579"/>
                <a:gd name="T82" fmla="*/ 149 w 1475"/>
                <a:gd name="T83" fmla="*/ 1504 h 1579"/>
                <a:gd name="T84" fmla="*/ 128 w 1475"/>
                <a:gd name="T85" fmla="*/ 1557 h 1579"/>
                <a:gd name="T86" fmla="*/ 74 w 1475"/>
                <a:gd name="T87" fmla="*/ 1579 h 1579"/>
                <a:gd name="T88" fmla="*/ 21 w 1475"/>
                <a:gd name="T89" fmla="*/ 1557 h 1579"/>
                <a:gd name="T90" fmla="*/ 0 w 1475"/>
                <a:gd name="T91" fmla="*/ 1504 h 1579"/>
                <a:gd name="T92" fmla="*/ 9 w 1475"/>
                <a:gd name="T93" fmla="*/ 1258 h 1579"/>
                <a:gd name="T94" fmla="*/ 53 w 1475"/>
                <a:gd name="T95" fmla="*/ 1179 h 1579"/>
                <a:gd name="T96" fmla="*/ 162 w 1475"/>
                <a:gd name="T97" fmla="*/ 1092 h 1579"/>
                <a:gd name="T98" fmla="*/ 285 w 1475"/>
                <a:gd name="T99" fmla="*/ 1008 h 1579"/>
                <a:gd name="T100" fmla="*/ 391 w 1475"/>
                <a:gd name="T101" fmla="*/ 946 h 1579"/>
                <a:gd name="T102" fmla="*/ 442 w 1475"/>
                <a:gd name="T103" fmla="*/ 729 h 1579"/>
                <a:gd name="T104" fmla="*/ 396 w 1475"/>
                <a:gd name="T105" fmla="*/ 652 h 1579"/>
                <a:gd name="T106" fmla="*/ 387 w 1475"/>
                <a:gd name="T107" fmla="*/ 319 h 1579"/>
                <a:gd name="T108" fmla="*/ 418 w 1475"/>
                <a:gd name="T109" fmla="*/ 185 h 1579"/>
                <a:gd name="T110" fmla="*/ 497 w 1475"/>
                <a:gd name="T111" fmla="*/ 78 h 1579"/>
                <a:gd name="T112" fmla="*/ 615 w 1475"/>
                <a:gd name="T113" fmla="*/ 13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75" h="1579">
                  <a:moveTo>
                    <a:pt x="708" y="0"/>
                  </a:moveTo>
                  <a:lnTo>
                    <a:pt x="767" y="0"/>
                  </a:lnTo>
                  <a:lnTo>
                    <a:pt x="814" y="3"/>
                  </a:lnTo>
                  <a:lnTo>
                    <a:pt x="860" y="13"/>
                  </a:lnTo>
                  <a:lnTo>
                    <a:pt x="902" y="29"/>
                  </a:lnTo>
                  <a:lnTo>
                    <a:pt x="942" y="51"/>
                  </a:lnTo>
                  <a:lnTo>
                    <a:pt x="978" y="78"/>
                  </a:lnTo>
                  <a:lnTo>
                    <a:pt x="1009" y="110"/>
                  </a:lnTo>
                  <a:lnTo>
                    <a:pt x="1036" y="146"/>
                  </a:lnTo>
                  <a:lnTo>
                    <a:pt x="1057" y="185"/>
                  </a:lnTo>
                  <a:lnTo>
                    <a:pt x="1074" y="227"/>
                  </a:lnTo>
                  <a:lnTo>
                    <a:pt x="1084" y="272"/>
                  </a:lnTo>
                  <a:lnTo>
                    <a:pt x="1088" y="319"/>
                  </a:lnTo>
                  <a:lnTo>
                    <a:pt x="1088" y="592"/>
                  </a:lnTo>
                  <a:lnTo>
                    <a:pt x="1085" y="623"/>
                  </a:lnTo>
                  <a:lnTo>
                    <a:pt x="1078" y="652"/>
                  </a:lnTo>
                  <a:lnTo>
                    <a:pt x="1066" y="680"/>
                  </a:lnTo>
                  <a:lnTo>
                    <a:pt x="1052" y="706"/>
                  </a:lnTo>
                  <a:lnTo>
                    <a:pt x="1033" y="729"/>
                  </a:lnTo>
                  <a:lnTo>
                    <a:pt x="1033" y="918"/>
                  </a:lnTo>
                  <a:lnTo>
                    <a:pt x="1056" y="931"/>
                  </a:lnTo>
                  <a:lnTo>
                    <a:pt x="1084" y="946"/>
                  </a:lnTo>
                  <a:lnTo>
                    <a:pt x="1116" y="964"/>
                  </a:lnTo>
                  <a:lnTo>
                    <a:pt x="1152" y="985"/>
                  </a:lnTo>
                  <a:lnTo>
                    <a:pt x="1189" y="1008"/>
                  </a:lnTo>
                  <a:lnTo>
                    <a:pt x="1229" y="1033"/>
                  </a:lnTo>
                  <a:lnTo>
                    <a:pt x="1271" y="1061"/>
                  </a:lnTo>
                  <a:lnTo>
                    <a:pt x="1313" y="1092"/>
                  </a:lnTo>
                  <a:lnTo>
                    <a:pt x="1357" y="1124"/>
                  </a:lnTo>
                  <a:lnTo>
                    <a:pt x="1400" y="1158"/>
                  </a:lnTo>
                  <a:lnTo>
                    <a:pt x="1422" y="1179"/>
                  </a:lnTo>
                  <a:lnTo>
                    <a:pt x="1440" y="1204"/>
                  </a:lnTo>
                  <a:lnTo>
                    <a:pt x="1455" y="1230"/>
                  </a:lnTo>
                  <a:lnTo>
                    <a:pt x="1466" y="1258"/>
                  </a:lnTo>
                  <a:lnTo>
                    <a:pt x="1473" y="1287"/>
                  </a:lnTo>
                  <a:lnTo>
                    <a:pt x="1475" y="1318"/>
                  </a:lnTo>
                  <a:lnTo>
                    <a:pt x="1475" y="1504"/>
                  </a:lnTo>
                  <a:lnTo>
                    <a:pt x="1473" y="1524"/>
                  </a:lnTo>
                  <a:lnTo>
                    <a:pt x="1465" y="1542"/>
                  </a:lnTo>
                  <a:lnTo>
                    <a:pt x="1454" y="1557"/>
                  </a:lnTo>
                  <a:lnTo>
                    <a:pt x="1438" y="1569"/>
                  </a:lnTo>
                  <a:lnTo>
                    <a:pt x="1420" y="1576"/>
                  </a:lnTo>
                  <a:lnTo>
                    <a:pt x="1401" y="1579"/>
                  </a:lnTo>
                  <a:lnTo>
                    <a:pt x="1381" y="1576"/>
                  </a:lnTo>
                  <a:lnTo>
                    <a:pt x="1363" y="1569"/>
                  </a:lnTo>
                  <a:lnTo>
                    <a:pt x="1347" y="1557"/>
                  </a:lnTo>
                  <a:lnTo>
                    <a:pt x="1336" y="1542"/>
                  </a:lnTo>
                  <a:lnTo>
                    <a:pt x="1328" y="1524"/>
                  </a:lnTo>
                  <a:lnTo>
                    <a:pt x="1326" y="1504"/>
                  </a:lnTo>
                  <a:lnTo>
                    <a:pt x="1326" y="1318"/>
                  </a:lnTo>
                  <a:lnTo>
                    <a:pt x="1323" y="1301"/>
                  </a:lnTo>
                  <a:lnTo>
                    <a:pt x="1317" y="1286"/>
                  </a:lnTo>
                  <a:lnTo>
                    <a:pt x="1305" y="1273"/>
                  </a:lnTo>
                  <a:lnTo>
                    <a:pt x="1264" y="1241"/>
                  </a:lnTo>
                  <a:lnTo>
                    <a:pt x="1223" y="1211"/>
                  </a:lnTo>
                  <a:lnTo>
                    <a:pt x="1183" y="1181"/>
                  </a:lnTo>
                  <a:lnTo>
                    <a:pt x="1144" y="1156"/>
                  </a:lnTo>
                  <a:lnTo>
                    <a:pt x="1106" y="1131"/>
                  </a:lnTo>
                  <a:lnTo>
                    <a:pt x="1071" y="1110"/>
                  </a:lnTo>
                  <a:lnTo>
                    <a:pt x="1037" y="1091"/>
                  </a:lnTo>
                  <a:lnTo>
                    <a:pt x="1008" y="1074"/>
                  </a:lnTo>
                  <a:lnTo>
                    <a:pt x="982" y="1059"/>
                  </a:lnTo>
                  <a:lnTo>
                    <a:pt x="960" y="1048"/>
                  </a:lnTo>
                  <a:lnTo>
                    <a:pt x="943" y="1039"/>
                  </a:lnTo>
                  <a:lnTo>
                    <a:pt x="932" y="1033"/>
                  </a:lnTo>
                  <a:lnTo>
                    <a:pt x="916" y="1023"/>
                  </a:lnTo>
                  <a:lnTo>
                    <a:pt x="902" y="1010"/>
                  </a:lnTo>
                  <a:lnTo>
                    <a:pt x="892" y="994"/>
                  </a:lnTo>
                  <a:lnTo>
                    <a:pt x="886" y="975"/>
                  </a:lnTo>
                  <a:lnTo>
                    <a:pt x="883" y="956"/>
                  </a:lnTo>
                  <a:lnTo>
                    <a:pt x="883" y="694"/>
                  </a:lnTo>
                  <a:lnTo>
                    <a:pt x="886" y="675"/>
                  </a:lnTo>
                  <a:lnTo>
                    <a:pt x="892" y="658"/>
                  </a:lnTo>
                  <a:lnTo>
                    <a:pt x="902" y="643"/>
                  </a:lnTo>
                  <a:lnTo>
                    <a:pt x="917" y="631"/>
                  </a:lnTo>
                  <a:lnTo>
                    <a:pt x="928" y="621"/>
                  </a:lnTo>
                  <a:lnTo>
                    <a:pt x="935" y="606"/>
                  </a:lnTo>
                  <a:lnTo>
                    <a:pt x="937" y="592"/>
                  </a:lnTo>
                  <a:lnTo>
                    <a:pt x="937" y="319"/>
                  </a:lnTo>
                  <a:lnTo>
                    <a:pt x="934" y="285"/>
                  </a:lnTo>
                  <a:lnTo>
                    <a:pt x="925" y="252"/>
                  </a:lnTo>
                  <a:lnTo>
                    <a:pt x="909" y="223"/>
                  </a:lnTo>
                  <a:lnTo>
                    <a:pt x="888" y="198"/>
                  </a:lnTo>
                  <a:lnTo>
                    <a:pt x="862" y="177"/>
                  </a:lnTo>
                  <a:lnTo>
                    <a:pt x="834" y="161"/>
                  </a:lnTo>
                  <a:lnTo>
                    <a:pt x="801" y="151"/>
                  </a:lnTo>
                  <a:lnTo>
                    <a:pt x="767" y="148"/>
                  </a:lnTo>
                  <a:lnTo>
                    <a:pt x="708" y="148"/>
                  </a:lnTo>
                  <a:lnTo>
                    <a:pt x="673" y="151"/>
                  </a:lnTo>
                  <a:lnTo>
                    <a:pt x="641" y="161"/>
                  </a:lnTo>
                  <a:lnTo>
                    <a:pt x="613" y="177"/>
                  </a:lnTo>
                  <a:lnTo>
                    <a:pt x="587" y="198"/>
                  </a:lnTo>
                  <a:lnTo>
                    <a:pt x="567" y="223"/>
                  </a:lnTo>
                  <a:lnTo>
                    <a:pt x="551" y="252"/>
                  </a:lnTo>
                  <a:lnTo>
                    <a:pt x="541" y="285"/>
                  </a:lnTo>
                  <a:lnTo>
                    <a:pt x="538" y="319"/>
                  </a:lnTo>
                  <a:lnTo>
                    <a:pt x="538" y="592"/>
                  </a:lnTo>
                  <a:lnTo>
                    <a:pt x="540" y="606"/>
                  </a:lnTo>
                  <a:lnTo>
                    <a:pt x="547" y="621"/>
                  </a:lnTo>
                  <a:lnTo>
                    <a:pt x="558" y="631"/>
                  </a:lnTo>
                  <a:lnTo>
                    <a:pt x="572" y="643"/>
                  </a:lnTo>
                  <a:lnTo>
                    <a:pt x="583" y="658"/>
                  </a:lnTo>
                  <a:lnTo>
                    <a:pt x="589" y="675"/>
                  </a:lnTo>
                  <a:lnTo>
                    <a:pt x="592" y="694"/>
                  </a:lnTo>
                  <a:lnTo>
                    <a:pt x="592" y="956"/>
                  </a:lnTo>
                  <a:lnTo>
                    <a:pt x="589" y="975"/>
                  </a:lnTo>
                  <a:lnTo>
                    <a:pt x="583" y="993"/>
                  </a:lnTo>
                  <a:lnTo>
                    <a:pt x="572" y="1010"/>
                  </a:lnTo>
                  <a:lnTo>
                    <a:pt x="560" y="1023"/>
                  </a:lnTo>
                  <a:lnTo>
                    <a:pt x="543" y="1033"/>
                  </a:lnTo>
                  <a:lnTo>
                    <a:pt x="532" y="1039"/>
                  </a:lnTo>
                  <a:lnTo>
                    <a:pt x="515" y="1048"/>
                  </a:lnTo>
                  <a:lnTo>
                    <a:pt x="494" y="1059"/>
                  </a:lnTo>
                  <a:lnTo>
                    <a:pt x="467" y="1074"/>
                  </a:lnTo>
                  <a:lnTo>
                    <a:pt x="438" y="1091"/>
                  </a:lnTo>
                  <a:lnTo>
                    <a:pt x="405" y="1110"/>
                  </a:lnTo>
                  <a:lnTo>
                    <a:pt x="369" y="1131"/>
                  </a:lnTo>
                  <a:lnTo>
                    <a:pt x="331" y="1156"/>
                  </a:lnTo>
                  <a:lnTo>
                    <a:pt x="292" y="1181"/>
                  </a:lnTo>
                  <a:lnTo>
                    <a:pt x="251" y="1211"/>
                  </a:lnTo>
                  <a:lnTo>
                    <a:pt x="211" y="1241"/>
                  </a:lnTo>
                  <a:lnTo>
                    <a:pt x="169" y="1273"/>
                  </a:lnTo>
                  <a:lnTo>
                    <a:pt x="158" y="1286"/>
                  </a:lnTo>
                  <a:lnTo>
                    <a:pt x="152" y="1301"/>
                  </a:lnTo>
                  <a:lnTo>
                    <a:pt x="149" y="1318"/>
                  </a:lnTo>
                  <a:lnTo>
                    <a:pt x="149" y="1504"/>
                  </a:lnTo>
                  <a:lnTo>
                    <a:pt x="147" y="1524"/>
                  </a:lnTo>
                  <a:lnTo>
                    <a:pt x="139" y="1542"/>
                  </a:lnTo>
                  <a:lnTo>
                    <a:pt x="128" y="1557"/>
                  </a:lnTo>
                  <a:lnTo>
                    <a:pt x="112" y="1569"/>
                  </a:lnTo>
                  <a:lnTo>
                    <a:pt x="94" y="1576"/>
                  </a:lnTo>
                  <a:lnTo>
                    <a:pt x="74" y="1579"/>
                  </a:lnTo>
                  <a:lnTo>
                    <a:pt x="55" y="1576"/>
                  </a:lnTo>
                  <a:lnTo>
                    <a:pt x="37" y="1569"/>
                  </a:lnTo>
                  <a:lnTo>
                    <a:pt x="21" y="1557"/>
                  </a:lnTo>
                  <a:lnTo>
                    <a:pt x="10" y="1542"/>
                  </a:lnTo>
                  <a:lnTo>
                    <a:pt x="2" y="1524"/>
                  </a:lnTo>
                  <a:lnTo>
                    <a:pt x="0" y="1504"/>
                  </a:lnTo>
                  <a:lnTo>
                    <a:pt x="0" y="1318"/>
                  </a:lnTo>
                  <a:lnTo>
                    <a:pt x="2" y="1287"/>
                  </a:lnTo>
                  <a:lnTo>
                    <a:pt x="9" y="1258"/>
                  </a:lnTo>
                  <a:lnTo>
                    <a:pt x="19" y="1228"/>
                  </a:lnTo>
                  <a:lnTo>
                    <a:pt x="35" y="1203"/>
                  </a:lnTo>
                  <a:lnTo>
                    <a:pt x="53" y="1179"/>
                  </a:lnTo>
                  <a:lnTo>
                    <a:pt x="75" y="1158"/>
                  </a:lnTo>
                  <a:lnTo>
                    <a:pt x="118" y="1123"/>
                  </a:lnTo>
                  <a:lnTo>
                    <a:pt x="162" y="1092"/>
                  </a:lnTo>
                  <a:lnTo>
                    <a:pt x="204" y="1061"/>
                  </a:lnTo>
                  <a:lnTo>
                    <a:pt x="246" y="1033"/>
                  </a:lnTo>
                  <a:lnTo>
                    <a:pt x="285" y="1008"/>
                  </a:lnTo>
                  <a:lnTo>
                    <a:pt x="323" y="984"/>
                  </a:lnTo>
                  <a:lnTo>
                    <a:pt x="359" y="964"/>
                  </a:lnTo>
                  <a:lnTo>
                    <a:pt x="391" y="946"/>
                  </a:lnTo>
                  <a:lnTo>
                    <a:pt x="419" y="930"/>
                  </a:lnTo>
                  <a:lnTo>
                    <a:pt x="442" y="918"/>
                  </a:lnTo>
                  <a:lnTo>
                    <a:pt x="442" y="729"/>
                  </a:lnTo>
                  <a:lnTo>
                    <a:pt x="423" y="706"/>
                  </a:lnTo>
                  <a:lnTo>
                    <a:pt x="407" y="680"/>
                  </a:lnTo>
                  <a:lnTo>
                    <a:pt x="396" y="652"/>
                  </a:lnTo>
                  <a:lnTo>
                    <a:pt x="389" y="623"/>
                  </a:lnTo>
                  <a:lnTo>
                    <a:pt x="387" y="592"/>
                  </a:lnTo>
                  <a:lnTo>
                    <a:pt x="387" y="319"/>
                  </a:lnTo>
                  <a:lnTo>
                    <a:pt x="391" y="272"/>
                  </a:lnTo>
                  <a:lnTo>
                    <a:pt x="401" y="227"/>
                  </a:lnTo>
                  <a:lnTo>
                    <a:pt x="418" y="185"/>
                  </a:lnTo>
                  <a:lnTo>
                    <a:pt x="439" y="146"/>
                  </a:lnTo>
                  <a:lnTo>
                    <a:pt x="466" y="110"/>
                  </a:lnTo>
                  <a:lnTo>
                    <a:pt x="497" y="78"/>
                  </a:lnTo>
                  <a:lnTo>
                    <a:pt x="533" y="51"/>
                  </a:lnTo>
                  <a:lnTo>
                    <a:pt x="572" y="29"/>
                  </a:lnTo>
                  <a:lnTo>
                    <a:pt x="615" y="13"/>
                  </a:lnTo>
                  <a:lnTo>
                    <a:pt x="661" y="3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345989" y="6160390"/>
            <a:ext cx="11500022" cy="529643"/>
          </a:xfrm>
          <a:prstGeom prst="rect">
            <a:avLst/>
          </a:prstGeom>
          <a:noFill/>
          <a:ln>
            <a:solidFill>
              <a:srgbClr val="46C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68495" y="6169005"/>
            <a:ext cx="934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Услуги могут быть оказаны на инфраструктуре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бер решений и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/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или в системе организации.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Состав работ обсуждается и согласовывается в зависимости от Ваших целей.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572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1" y="252069"/>
            <a:ext cx="2327010" cy="6971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9590" y="311665"/>
            <a:ext cx="641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50"/>
                </a:solidFill>
                <a:latin typeface="Roboto"/>
              </a:rPr>
              <a:t>Аутсорсинг и консалтинг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744" y="1418063"/>
            <a:ext cx="2092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получение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исходных данных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9737" y="1412110"/>
            <a:ext cx="1067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анализ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4355" y="1410955"/>
            <a:ext cx="1869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настройка учета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8093" y="1387990"/>
            <a:ext cx="2333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организация документооборота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57745" y="1398882"/>
            <a:ext cx="2738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настройка программных средств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989371" y="1543375"/>
            <a:ext cx="288032" cy="212451"/>
          </a:xfrm>
          <a:prstGeom prst="triangle">
            <a:avLst/>
          </a:prstGeom>
          <a:solidFill>
            <a:srgbClr val="46C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4127899" y="1564264"/>
            <a:ext cx="288032" cy="212451"/>
          </a:xfrm>
          <a:prstGeom prst="triangle">
            <a:avLst/>
          </a:prstGeom>
          <a:solidFill>
            <a:srgbClr val="46C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6739980" y="1564265"/>
            <a:ext cx="288032" cy="212451"/>
          </a:xfrm>
          <a:prstGeom prst="triangle">
            <a:avLst/>
          </a:prstGeom>
          <a:solidFill>
            <a:srgbClr val="46C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379" y="1126610"/>
            <a:ext cx="916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Этапы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внедрения.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9308632" y="1543376"/>
            <a:ext cx="288032" cy="212451"/>
          </a:xfrm>
          <a:prstGeom prst="triangle">
            <a:avLst/>
          </a:prstGeom>
          <a:solidFill>
            <a:srgbClr val="46C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744" y="2325290"/>
            <a:ext cx="803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</a:rPr>
              <a:t>Преимущества.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008398" y="2615321"/>
            <a:ext cx="30679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Клиенты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всех организационно-правовых форм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Глубокое знание специфики учета,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Прозрачность финансовых потоков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Снижение налоговых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рисков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72392" y="2610811"/>
            <a:ext cx="3107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Собственная методология ведения учетных функций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Отслеживание важных изменений в законодательстве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Отработанная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методология приема-передачи дел при смене исполнителя</a:t>
            </a:r>
          </a:p>
          <a:p>
            <a:pPr marL="404597" marR="0" lvl="0" indent="-40459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18037" y="2620776"/>
            <a:ext cx="3130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Высококвалифицированные специалисты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Отсутствие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зависимости при декретных и трудовых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отпусках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Контроль  достоверности финансовой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информации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404597" marR="0" lvl="0" indent="-40459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97152" y="2620776"/>
            <a:ext cx="2940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Интеграция приложений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Ведение учета 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всех решениях 1С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Надежная команда ИТ-специалистов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Портальные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решения: Авансовые отчеты, контактный центр, заказ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справок сотрудниками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0744" y="2606280"/>
            <a:ext cx="11850187" cy="2392497"/>
          </a:xfrm>
          <a:prstGeom prst="rect">
            <a:avLst/>
          </a:prstGeom>
          <a:noFill/>
          <a:ln w="19050">
            <a:solidFill>
              <a:srgbClr val="46C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4379" y="5442107"/>
            <a:ext cx="670870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ОПЫТ: </a:t>
            </a:r>
            <a:r>
              <a:rPr lang="en-US" sz="1600" dirty="0" err="1">
                <a:solidFill>
                  <a:prstClr val="black"/>
                </a:solidFill>
                <a:latin typeface="Roboto" panose="02000000000000000000" pitchFamily="2" charset="0"/>
              </a:rPr>
              <a:t>Mastercard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Roboto" panose="02000000000000000000" pitchFamily="2" charset="0"/>
              </a:rPr>
              <a:t>ADP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Roboto" panose="02000000000000000000" pitchFamily="2" charset="0"/>
              </a:rPr>
              <a:t>bbp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, Диалог, </a:t>
            </a:r>
            <a:r>
              <a:rPr lang="ru-RU" sz="1600" dirty="0" err="1">
                <a:solidFill>
                  <a:prstClr val="black"/>
                </a:solidFill>
                <a:latin typeface="Roboto" panose="02000000000000000000" pitchFamily="2" charset="0"/>
              </a:rPr>
              <a:t>Корус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, деловая Среда, Сбербанк, </a:t>
            </a:r>
            <a:r>
              <a:rPr lang="ru-RU" sz="1600" dirty="0" err="1">
                <a:solidFill>
                  <a:prstClr val="black"/>
                </a:solidFill>
                <a:latin typeface="Roboto" panose="02000000000000000000" pitchFamily="2" charset="0"/>
              </a:rPr>
              <a:t>эвотор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,  Новосибирск – учреждения образования, Московские учреждения образования, Бюджетные учреждения  Курганская область.</a:t>
            </a:r>
            <a:endParaRPr lang="en-US" sz="1600" dirty="0">
              <a:solidFill>
                <a:prstClr val="black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6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962895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995" y="252077"/>
            <a:ext cx="612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B050"/>
                </a:solidFill>
                <a:latin typeface="Roboto"/>
              </a:rPr>
              <a:t>Корпоративный университет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616" y="1611173"/>
            <a:ext cx="303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Развитие цифровых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навыков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2881" y="1622886"/>
            <a:ext cx="2767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Развитие мягких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навыков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9555" y="1918950"/>
            <a:ext cx="2298357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6" y="1947630"/>
            <a:ext cx="5318828" cy="6287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22" y="1959343"/>
            <a:ext cx="5318828" cy="6287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7616" y="2490621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Получите ключевые знания, необходимые для формирования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digital 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компетенций, существенным образом влияющих на эффективность работы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компании.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0922" y="2521831"/>
            <a:ext cx="5370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Узнайте, как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раскрыть свой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внутренний потенциал  для успешного выполнения ежедневных рабочих задач и взаимодействия с окружающей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бизнес-средой.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0703" y="351049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Серия курсов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Digital skills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Современные цифровые технологии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Введение в искусственный интеллект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Прикладной анализ данных (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Big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Data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I)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Управление проектами по анализу данных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Машинное обучение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Python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для анализа данных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052881" y="1918950"/>
            <a:ext cx="2059459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190922" y="352749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Серия курсов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Soft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Revolution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Как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быть продуктивным и все успевать?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Как интересно выступать публично?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Как взаимодействовать с бизнес-заказчиком?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Как быть крутым командным игроком?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Как эффективно работать с информацией?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Как мыслить нестандартно при решении рабочих задач?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3476" y="1038111"/>
            <a:ext cx="3201702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Форматы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обучения: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Дистанционные программы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47379" y="1254495"/>
            <a:ext cx="2427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Электронные курсы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25567" y="1254495"/>
            <a:ext cx="2395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иртуальная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школа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68" y="5687493"/>
            <a:ext cx="445942" cy="41163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6127001"/>
            <a:ext cx="461642" cy="44590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97" y="6164601"/>
            <a:ext cx="470956" cy="40367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5689287"/>
            <a:ext cx="453942" cy="40904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806" y="6145611"/>
            <a:ext cx="665989" cy="52649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84" y="5717157"/>
            <a:ext cx="488942" cy="42845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24394" y="5612542"/>
            <a:ext cx="3632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Выбор электронного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курса.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2345" y="6059571"/>
            <a:ext cx="391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Регистрация в «Виртуальной школе».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01973" y="5631702"/>
            <a:ext cx="331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Итоговое тестирование.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8626" y="6079447"/>
            <a:ext cx="4071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П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ромежуточные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тесты.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58626" y="5669774"/>
            <a:ext cx="2366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Изучение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материалов.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33478" y="6080887"/>
            <a:ext cx="3744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Получение сертификата участия.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995" y="5322180"/>
            <a:ext cx="4835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Особенности формата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262182" y="1524922"/>
            <a:ext cx="494271" cy="25928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26017" y="1509570"/>
            <a:ext cx="427314" cy="26064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31741" y="1519792"/>
            <a:ext cx="189382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8922082" y="1221829"/>
            <a:ext cx="3114397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56687C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rPr>
              <a:t>ОПЫТ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rPr>
              <a:t>:</a:t>
            </a:r>
            <a:r>
              <a:rPr kumimoji="0" lang="ru-RU" sz="1300" b="0" i="0" u="none" strike="noStrike" kern="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rPr>
              <a:t> 50 000 обучившихся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61889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332" y="461319"/>
            <a:ext cx="2890619" cy="373567"/>
          </a:xfrm>
          <a:prstGeom prst="rect">
            <a:avLst/>
          </a:prstGeom>
        </p:spPr>
      </p:pic>
      <p:grpSp>
        <p:nvGrpSpPr>
          <p:cNvPr id="7" name="object 4"/>
          <p:cNvGrpSpPr/>
          <p:nvPr/>
        </p:nvGrpSpPr>
        <p:grpSpPr>
          <a:xfrm>
            <a:off x="204439" y="2272523"/>
            <a:ext cx="436245" cy="2415001"/>
            <a:chOff x="1877567" y="969263"/>
            <a:chExt cx="436245" cy="3261360"/>
          </a:xfrm>
        </p:grpSpPr>
        <p:sp>
          <p:nvSpPr>
            <p:cNvPr id="9" name="object 5"/>
            <p:cNvSpPr/>
            <p:nvPr/>
          </p:nvSpPr>
          <p:spPr>
            <a:xfrm>
              <a:off x="2080259" y="1173479"/>
              <a:ext cx="0" cy="2895600"/>
            </a:xfrm>
            <a:custGeom>
              <a:avLst/>
              <a:gdLst/>
              <a:ahLst/>
              <a:cxnLst/>
              <a:rect l="l" t="t" r="r" b="b"/>
              <a:pathLst>
                <a:path h="2895600">
                  <a:moveTo>
                    <a:pt x="0" y="0"/>
                  </a:moveTo>
                  <a:lnTo>
                    <a:pt x="0" y="2895219"/>
                  </a:lnTo>
                </a:path>
              </a:pathLst>
            </a:custGeom>
            <a:ln w="6096">
              <a:solidFill>
                <a:srgbClr val="209F3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0" name="object 6"/>
            <p:cNvSpPr/>
            <p:nvPr/>
          </p:nvSpPr>
          <p:spPr>
            <a:xfrm>
              <a:off x="1900427" y="992123"/>
              <a:ext cx="391795" cy="391795"/>
            </a:xfrm>
            <a:custGeom>
              <a:avLst/>
              <a:gdLst/>
              <a:ahLst/>
              <a:cxnLst/>
              <a:rect l="l" t="t" r="r" b="b"/>
              <a:pathLst>
                <a:path w="391794" h="391794">
                  <a:moveTo>
                    <a:pt x="195199" y="0"/>
                  </a:moveTo>
                  <a:lnTo>
                    <a:pt x="186182" y="1270"/>
                  </a:lnTo>
                  <a:lnTo>
                    <a:pt x="165735" y="2539"/>
                  </a:lnTo>
                  <a:lnTo>
                    <a:pt x="156845" y="4445"/>
                  </a:lnTo>
                  <a:lnTo>
                    <a:pt x="147193" y="6985"/>
                  </a:lnTo>
                  <a:lnTo>
                    <a:pt x="137541" y="9016"/>
                  </a:lnTo>
                  <a:lnTo>
                    <a:pt x="128651" y="12826"/>
                  </a:lnTo>
                  <a:lnTo>
                    <a:pt x="119634" y="16001"/>
                  </a:lnTo>
                  <a:lnTo>
                    <a:pt x="102362" y="24256"/>
                  </a:lnTo>
                  <a:lnTo>
                    <a:pt x="94742" y="29463"/>
                  </a:lnTo>
                  <a:lnTo>
                    <a:pt x="86360" y="33909"/>
                  </a:lnTo>
                  <a:lnTo>
                    <a:pt x="78740" y="38988"/>
                  </a:lnTo>
                  <a:lnTo>
                    <a:pt x="64008" y="51180"/>
                  </a:lnTo>
                  <a:lnTo>
                    <a:pt x="57658" y="58292"/>
                  </a:lnTo>
                  <a:lnTo>
                    <a:pt x="51181" y="64642"/>
                  </a:lnTo>
                  <a:lnTo>
                    <a:pt x="44831" y="71627"/>
                  </a:lnTo>
                  <a:lnTo>
                    <a:pt x="38989" y="78739"/>
                  </a:lnTo>
                  <a:lnTo>
                    <a:pt x="33909" y="86995"/>
                  </a:lnTo>
                  <a:lnTo>
                    <a:pt x="28194" y="94741"/>
                  </a:lnTo>
                  <a:lnTo>
                    <a:pt x="23622" y="102362"/>
                  </a:lnTo>
                  <a:lnTo>
                    <a:pt x="19812" y="111378"/>
                  </a:lnTo>
                  <a:lnTo>
                    <a:pt x="15367" y="119634"/>
                  </a:lnTo>
                  <a:lnTo>
                    <a:pt x="9017" y="137540"/>
                  </a:lnTo>
                  <a:lnTo>
                    <a:pt x="6350" y="147192"/>
                  </a:lnTo>
                  <a:lnTo>
                    <a:pt x="2540" y="165735"/>
                  </a:lnTo>
                  <a:lnTo>
                    <a:pt x="1905" y="176022"/>
                  </a:lnTo>
                  <a:lnTo>
                    <a:pt x="635" y="186181"/>
                  </a:lnTo>
                  <a:lnTo>
                    <a:pt x="0" y="196468"/>
                  </a:lnTo>
                  <a:lnTo>
                    <a:pt x="635" y="205486"/>
                  </a:lnTo>
                  <a:lnTo>
                    <a:pt x="1905" y="215646"/>
                  </a:lnTo>
                  <a:lnTo>
                    <a:pt x="2540" y="225933"/>
                  </a:lnTo>
                  <a:lnTo>
                    <a:pt x="6350" y="244475"/>
                  </a:lnTo>
                  <a:lnTo>
                    <a:pt x="9017" y="254126"/>
                  </a:lnTo>
                  <a:lnTo>
                    <a:pt x="15367" y="272034"/>
                  </a:lnTo>
                  <a:lnTo>
                    <a:pt x="19812" y="280288"/>
                  </a:lnTo>
                  <a:lnTo>
                    <a:pt x="23622" y="289305"/>
                  </a:lnTo>
                  <a:lnTo>
                    <a:pt x="28194" y="296925"/>
                  </a:lnTo>
                  <a:lnTo>
                    <a:pt x="33909" y="304673"/>
                  </a:lnTo>
                  <a:lnTo>
                    <a:pt x="38989" y="312927"/>
                  </a:lnTo>
                  <a:lnTo>
                    <a:pt x="44831" y="320039"/>
                  </a:lnTo>
                  <a:lnTo>
                    <a:pt x="51181" y="327025"/>
                  </a:lnTo>
                  <a:lnTo>
                    <a:pt x="57658" y="333375"/>
                  </a:lnTo>
                  <a:lnTo>
                    <a:pt x="64008" y="340487"/>
                  </a:lnTo>
                  <a:lnTo>
                    <a:pt x="94742" y="363474"/>
                  </a:lnTo>
                  <a:lnTo>
                    <a:pt x="128651" y="378840"/>
                  </a:lnTo>
                  <a:lnTo>
                    <a:pt x="137541" y="382650"/>
                  </a:lnTo>
                  <a:lnTo>
                    <a:pt x="147193" y="384683"/>
                  </a:lnTo>
                  <a:lnTo>
                    <a:pt x="156845" y="387223"/>
                  </a:lnTo>
                  <a:lnTo>
                    <a:pt x="165735" y="389127"/>
                  </a:lnTo>
                  <a:lnTo>
                    <a:pt x="186182" y="390398"/>
                  </a:lnTo>
                  <a:lnTo>
                    <a:pt x="195199" y="391667"/>
                  </a:lnTo>
                  <a:lnTo>
                    <a:pt x="205486" y="390398"/>
                  </a:lnTo>
                  <a:lnTo>
                    <a:pt x="225933" y="389127"/>
                  </a:lnTo>
                  <a:lnTo>
                    <a:pt x="234823" y="387223"/>
                  </a:lnTo>
                  <a:lnTo>
                    <a:pt x="244475" y="384683"/>
                  </a:lnTo>
                  <a:lnTo>
                    <a:pt x="254127" y="382650"/>
                  </a:lnTo>
                  <a:lnTo>
                    <a:pt x="263017" y="378840"/>
                  </a:lnTo>
                  <a:lnTo>
                    <a:pt x="272034" y="375665"/>
                  </a:lnTo>
                  <a:lnTo>
                    <a:pt x="280289" y="371855"/>
                  </a:lnTo>
                  <a:lnTo>
                    <a:pt x="296926" y="363474"/>
                  </a:lnTo>
                  <a:lnTo>
                    <a:pt x="304673" y="357759"/>
                  </a:lnTo>
                  <a:lnTo>
                    <a:pt x="312928" y="352678"/>
                  </a:lnTo>
                  <a:lnTo>
                    <a:pt x="320040" y="346837"/>
                  </a:lnTo>
                  <a:lnTo>
                    <a:pt x="327025" y="340487"/>
                  </a:lnTo>
                  <a:lnTo>
                    <a:pt x="333375" y="333375"/>
                  </a:lnTo>
                  <a:lnTo>
                    <a:pt x="340487" y="327025"/>
                  </a:lnTo>
                  <a:lnTo>
                    <a:pt x="346837" y="320039"/>
                  </a:lnTo>
                  <a:lnTo>
                    <a:pt x="352679" y="312927"/>
                  </a:lnTo>
                  <a:lnTo>
                    <a:pt x="357759" y="304673"/>
                  </a:lnTo>
                  <a:lnTo>
                    <a:pt x="362839" y="296925"/>
                  </a:lnTo>
                  <a:lnTo>
                    <a:pt x="367411" y="289305"/>
                  </a:lnTo>
                  <a:lnTo>
                    <a:pt x="375666" y="272034"/>
                  </a:lnTo>
                  <a:lnTo>
                    <a:pt x="378841" y="263016"/>
                  </a:lnTo>
                  <a:lnTo>
                    <a:pt x="382651" y="254126"/>
                  </a:lnTo>
                  <a:lnTo>
                    <a:pt x="384683" y="244475"/>
                  </a:lnTo>
                  <a:lnTo>
                    <a:pt x="387223" y="234823"/>
                  </a:lnTo>
                  <a:lnTo>
                    <a:pt x="389128" y="225933"/>
                  </a:lnTo>
                  <a:lnTo>
                    <a:pt x="390398" y="205486"/>
                  </a:lnTo>
                  <a:lnTo>
                    <a:pt x="391668" y="196468"/>
                  </a:lnTo>
                  <a:lnTo>
                    <a:pt x="390398" y="186181"/>
                  </a:lnTo>
                  <a:lnTo>
                    <a:pt x="389128" y="165735"/>
                  </a:lnTo>
                  <a:lnTo>
                    <a:pt x="387223" y="156845"/>
                  </a:lnTo>
                  <a:lnTo>
                    <a:pt x="384683" y="147192"/>
                  </a:lnTo>
                  <a:lnTo>
                    <a:pt x="382651" y="137540"/>
                  </a:lnTo>
                  <a:lnTo>
                    <a:pt x="378841" y="128650"/>
                  </a:lnTo>
                  <a:lnTo>
                    <a:pt x="375666" y="119634"/>
                  </a:lnTo>
                  <a:lnTo>
                    <a:pt x="367411" y="102362"/>
                  </a:lnTo>
                  <a:lnTo>
                    <a:pt x="362839" y="94741"/>
                  </a:lnTo>
                  <a:lnTo>
                    <a:pt x="357759" y="86995"/>
                  </a:lnTo>
                  <a:lnTo>
                    <a:pt x="352679" y="78739"/>
                  </a:lnTo>
                  <a:lnTo>
                    <a:pt x="346837" y="71627"/>
                  </a:lnTo>
                  <a:lnTo>
                    <a:pt x="340487" y="64642"/>
                  </a:lnTo>
                  <a:lnTo>
                    <a:pt x="333375" y="58292"/>
                  </a:lnTo>
                  <a:lnTo>
                    <a:pt x="327025" y="51180"/>
                  </a:lnTo>
                  <a:lnTo>
                    <a:pt x="320040" y="44830"/>
                  </a:lnTo>
                  <a:lnTo>
                    <a:pt x="312928" y="38988"/>
                  </a:lnTo>
                  <a:lnTo>
                    <a:pt x="304673" y="33909"/>
                  </a:lnTo>
                  <a:lnTo>
                    <a:pt x="296926" y="29463"/>
                  </a:lnTo>
                  <a:lnTo>
                    <a:pt x="289306" y="24256"/>
                  </a:lnTo>
                  <a:lnTo>
                    <a:pt x="272034" y="16001"/>
                  </a:lnTo>
                  <a:lnTo>
                    <a:pt x="263017" y="12826"/>
                  </a:lnTo>
                  <a:lnTo>
                    <a:pt x="254127" y="9016"/>
                  </a:lnTo>
                  <a:lnTo>
                    <a:pt x="244475" y="6985"/>
                  </a:lnTo>
                  <a:lnTo>
                    <a:pt x="234823" y="4445"/>
                  </a:lnTo>
                  <a:lnTo>
                    <a:pt x="225933" y="2539"/>
                  </a:lnTo>
                  <a:lnTo>
                    <a:pt x="205486" y="1270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11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2347" y="1112519"/>
              <a:ext cx="147827" cy="149351"/>
            </a:xfrm>
            <a:prstGeom prst="rect">
              <a:avLst/>
            </a:prstGeom>
          </p:spPr>
        </p:pic>
        <p:sp>
          <p:nvSpPr>
            <p:cNvPr id="12" name="object 8"/>
            <p:cNvSpPr/>
            <p:nvPr/>
          </p:nvSpPr>
          <p:spPr>
            <a:xfrm>
              <a:off x="1877567" y="969263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4" h="436244">
                  <a:moveTo>
                    <a:pt x="217677" y="0"/>
                  </a:moveTo>
                  <a:lnTo>
                    <a:pt x="173989" y="4445"/>
                  </a:lnTo>
                  <a:lnTo>
                    <a:pt x="132842" y="17272"/>
                  </a:lnTo>
                  <a:lnTo>
                    <a:pt x="96265" y="37337"/>
                  </a:lnTo>
                  <a:lnTo>
                    <a:pt x="63881" y="63881"/>
                  </a:lnTo>
                  <a:lnTo>
                    <a:pt x="31495" y="105028"/>
                  </a:lnTo>
                  <a:lnTo>
                    <a:pt x="13207" y="143128"/>
                  </a:lnTo>
                  <a:lnTo>
                    <a:pt x="2412" y="184785"/>
                  </a:lnTo>
                  <a:lnTo>
                    <a:pt x="0" y="218186"/>
                  </a:lnTo>
                  <a:lnTo>
                    <a:pt x="254" y="229108"/>
                  </a:lnTo>
                  <a:lnTo>
                    <a:pt x="6857" y="272288"/>
                  </a:lnTo>
                  <a:lnTo>
                    <a:pt x="21208" y="312547"/>
                  </a:lnTo>
                  <a:lnTo>
                    <a:pt x="43180" y="348361"/>
                  </a:lnTo>
                  <a:lnTo>
                    <a:pt x="71119" y="379095"/>
                  </a:lnTo>
                  <a:lnTo>
                    <a:pt x="105029" y="404368"/>
                  </a:lnTo>
                  <a:lnTo>
                    <a:pt x="143129" y="422656"/>
                  </a:lnTo>
                  <a:lnTo>
                    <a:pt x="184784" y="433450"/>
                  </a:lnTo>
                  <a:lnTo>
                    <a:pt x="217677" y="435863"/>
                  </a:lnTo>
                  <a:lnTo>
                    <a:pt x="229107" y="435610"/>
                  </a:lnTo>
                  <a:lnTo>
                    <a:pt x="272288" y="429006"/>
                  </a:lnTo>
                  <a:lnTo>
                    <a:pt x="312546" y="414400"/>
                  </a:lnTo>
                  <a:lnTo>
                    <a:pt x="341606" y="397128"/>
                  </a:lnTo>
                  <a:lnTo>
                    <a:pt x="208661" y="397128"/>
                  </a:lnTo>
                  <a:lnTo>
                    <a:pt x="199644" y="396366"/>
                  </a:lnTo>
                  <a:lnTo>
                    <a:pt x="156209" y="386334"/>
                  </a:lnTo>
                  <a:lnTo>
                    <a:pt x="117475" y="366649"/>
                  </a:lnTo>
                  <a:lnTo>
                    <a:pt x="85343" y="338582"/>
                  </a:lnTo>
                  <a:lnTo>
                    <a:pt x="74294" y="324993"/>
                  </a:lnTo>
                  <a:lnTo>
                    <a:pt x="68961" y="318135"/>
                  </a:lnTo>
                  <a:lnTo>
                    <a:pt x="64388" y="310769"/>
                  </a:lnTo>
                  <a:lnTo>
                    <a:pt x="60198" y="303530"/>
                  </a:lnTo>
                  <a:lnTo>
                    <a:pt x="56006" y="295656"/>
                  </a:lnTo>
                  <a:lnTo>
                    <a:pt x="52705" y="287655"/>
                  </a:lnTo>
                  <a:lnTo>
                    <a:pt x="49275" y="279653"/>
                  </a:lnTo>
                  <a:lnTo>
                    <a:pt x="38481" y="227202"/>
                  </a:lnTo>
                  <a:lnTo>
                    <a:pt x="38481" y="208661"/>
                  </a:lnTo>
                  <a:lnTo>
                    <a:pt x="46608" y="164591"/>
                  </a:lnTo>
                  <a:lnTo>
                    <a:pt x="52705" y="148209"/>
                  </a:lnTo>
                  <a:lnTo>
                    <a:pt x="56006" y="140208"/>
                  </a:lnTo>
                  <a:lnTo>
                    <a:pt x="60198" y="132334"/>
                  </a:lnTo>
                  <a:lnTo>
                    <a:pt x="64388" y="125095"/>
                  </a:lnTo>
                  <a:lnTo>
                    <a:pt x="68961" y="117728"/>
                  </a:lnTo>
                  <a:lnTo>
                    <a:pt x="74294" y="110871"/>
                  </a:lnTo>
                  <a:lnTo>
                    <a:pt x="79501" y="103886"/>
                  </a:lnTo>
                  <a:lnTo>
                    <a:pt x="110489" y="74295"/>
                  </a:lnTo>
                  <a:lnTo>
                    <a:pt x="147955" y="52705"/>
                  </a:lnTo>
                  <a:lnTo>
                    <a:pt x="190626" y="40766"/>
                  </a:lnTo>
                  <a:lnTo>
                    <a:pt x="208661" y="38735"/>
                  </a:lnTo>
                  <a:lnTo>
                    <a:pt x="341606" y="38735"/>
                  </a:lnTo>
                  <a:lnTo>
                    <a:pt x="339598" y="37337"/>
                  </a:lnTo>
                  <a:lnTo>
                    <a:pt x="292734" y="13208"/>
                  </a:lnTo>
                  <a:lnTo>
                    <a:pt x="251079" y="2412"/>
                  </a:lnTo>
                  <a:lnTo>
                    <a:pt x="229107" y="253"/>
                  </a:lnTo>
                  <a:lnTo>
                    <a:pt x="217677" y="0"/>
                  </a:lnTo>
                  <a:close/>
                </a:path>
                <a:path w="436244" h="436244">
                  <a:moveTo>
                    <a:pt x="341606" y="38735"/>
                  </a:moveTo>
                  <a:lnTo>
                    <a:pt x="227202" y="38735"/>
                  </a:lnTo>
                  <a:lnTo>
                    <a:pt x="236219" y="39497"/>
                  </a:lnTo>
                  <a:lnTo>
                    <a:pt x="245237" y="40766"/>
                  </a:lnTo>
                  <a:lnTo>
                    <a:pt x="287655" y="52705"/>
                  </a:lnTo>
                  <a:lnTo>
                    <a:pt x="325246" y="74295"/>
                  </a:lnTo>
                  <a:lnTo>
                    <a:pt x="356362" y="103886"/>
                  </a:lnTo>
                  <a:lnTo>
                    <a:pt x="361569" y="110871"/>
                  </a:lnTo>
                  <a:lnTo>
                    <a:pt x="366902" y="117728"/>
                  </a:lnTo>
                  <a:lnTo>
                    <a:pt x="371475" y="125095"/>
                  </a:lnTo>
                  <a:lnTo>
                    <a:pt x="375665" y="132334"/>
                  </a:lnTo>
                  <a:lnTo>
                    <a:pt x="379856" y="140208"/>
                  </a:lnTo>
                  <a:lnTo>
                    <a:pt x="383158" y="148209"/>
                  </a:lnTo>
                  <a:lnTo>
                    <a:pt x="386588" y="156210"/>
                  </a:lnTo>
                  <a:lnTo>
                    <a:pt x="397382" y="208661"/>
                  </a:lnTo>
                  <a:lnTo>
                    <a:pt x="397382" y="227202"/>
                  </a:lnTo>
                  <a:lnTo>
                    <a:pt x="389255" y="271272"/>
                  </a:lnTo>
                  <a:lnTo>
                    <a:pt x="383158" y="287655"/>
                  </a:lnTo>
                  <a:lnTo>
                    <a:pt x="379856" y="295656"/>
                  </a:lnTo>
                  <a:lnTo>
                    <a:pt x="375665" y="303530"/>
                  </a:lnTo>
                  <a:lnTo>
                    <a:pt x="371475" y="310769"/>
                  </a:lnTo>
                  <a:lnTo>
                    <a:pt x="366902" y="318135"/>
                  </a:lnTo>
                  <a:lnTo>
                    <a:pt x="361569" y="324993"/>
                  </a:lnTo>
                  <a:lnTo>
                    <a:pt x="356362" y="331977"/>
                  </a:lnTo>
                  <a:lnTo>
                    <a:pt x="325246" y="361569"/>
                  </a:lnTo>
                  <a:lnTo>
                    <a:pt x="287655" y="383159"/>
                  </a:lnTo>
                  <a:lnTo>
                    <a:pt x="245237" y="395097"/>
                  </a:lnTo>
                  <a:lnTo>
                    <a:pt x="227202" y="397128"/>
                  </a:lnTo>
                  <a:lnTo>
                    <a:pt x="341606" y="397128"/>
                  </a:lnTo>
                  <a:lnTo>
                    <a:pt x="371982" y="371983"/>
                  </a:lnTo>
                  <a:lnTo>
                    <a:pt x="398525" y="339598"/>
                  </a:lnTo>
                  <a:lnTo>
                    <a:pt x="419100" y="302513"/>
                  </a:lnTo>
                  <a:lnTo>
                    <a:pt x="431419" y="261620"/>
                  </a:lnTo>
                  <a:lnTo>
                    <a:pt x="435863" y="218186"/>
                  </a:lnTo>
                  <a:lnTo>
                    <a:pt x="435609" y="206756"/>
                  </a:lnTo>
                  <a:lnTo>
                    <a:pt x="429006" y="163575"/>
                  </a:lnTo>
                  <a:lnTo>
                    <a:pt x="414655" y="123316"/>
                  </a:lnTo>
                  <a:lnTo>
                    <a:pt x="392430" y="87502"/>
                  </a:lnTo>
                  <a:lnTo>
                    <a:pt x="364489" y="56769"/>
                  </a:lnTo>
                  <a:lnTo>
                    <a:pt x="348361" y="43434"/>
                  </a:lnTo>
                  <a:lnTo>
                    <a:pt x="341606" y="38735"/>
                  </a:lnTo>
                  <a:close/>
                </a:path>
              </a:pathLst>
            </a:custGeom>
            <a:solidFill>
              <a:srgbClr val="209F3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13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3203" y="1676400"/>
              <a:ext cx="149351" cy="149351"/>
            </a:xfrm>
            <a:prstGeom prst="rect">
              <a:avLst/>
            </a:prstGeom>
          </p:spPr>
        </p:pic>
        <p:pic>
          <p:nvPicPr>
            <p:cNvPr id="14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3203" y="2237231"/>
              <a:ext cx="149351" cy="149351"/>
            </a:xfrm>
            <a:prstGeom prst="rect">
              <a:avLst/>
            </a:prstGeom>
          </p:spPr>
        </p:pic>
        <p:pic>
          <p:nvPicPr>
            <p:cNvPr id="15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3203" y="2799587"/>
              <a:ext cx="149351" cy="149351"/>
            </a:xfrm>
            <a:prstGeom prst="rect">
              <a:avLst/>
            </a:prstGeom>
          </p:spPr>
        </p:pic>
        <p:pic>
          <p:nvPicPr>
            <p:cNvPr id="16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3203" y="3368040"/>
              <a:ext cx="149351" cy="149351"/>
            </a:xfrm>
            <a:prstGeom prst="rect">
              <a:avLst/>
            </a:prstGeom>
          </p:spPr>
        </p:pic>
        <p:sp>
          <p:nvSpPr>
            <p:cNvPr id="17" name="object 13"/>
            <p:cNvSpPr/>
            <p:nvPr/>
          </p:nvSpPr>
          <p:spPr>
            <a:xfrm>
              <a:off x="1900427" y="3817619"/>
              <a:ext cx="391795" cy="391795"/>
            </a:xfrm>
            <a:custGeom>
              <a:avLst/>
              <a:gdLst/>
              <a:ahLst/>
              <a:cxnLst/>
              <a:rect l="l" t="t" r="r" b="b"/>
              <a:pathLst>
                <a:path w="391794" h="391795">
                  <a:moveTo>
                    <a:pt x="195199" y="0"/>
                  </a:moveTo>
                  <a:lnTo>
                    <a:pt x="186182" y="1269"/>
                  </a:lnTo>
                  <a:lnTo>
                    <a:pt x="165735" y="2539"/>
                  </a:lnTo>
                  <a:lnTo>
                    <a:pt x="156845" y="4444"/>
                  </a:lnTo>
                  <a:lnTo>
                    <a:pt x="147193" y="6984"/>
                  </a:lnTo>
                  <a:lnTo>
                    <a:pt x="137541" y="9016"/>
                  </a:lnTo>
                  <a:lnTo>
                    <a:pt x="128651" y="12826"/>
                  </a:lnTo>
                  <a:lnTo>
                    <a:pt x="119634" y="16001"/>
                  </a:lnTo>
                  <a:lnTo>
                    <a:pt x="102362" y="24256"/>
                  </a:lnTo>
                  <a:lnTo>
                    <a:pt x="94742" y="29463"/>
                  </a:lnTo>
                  <a:lnTo>
                    <a:pt x="86360" y="33908"/>
                  </a:lnTo>
                  <a:lnTo>
                    <a:pt x="78740" y="38988"/>
                  </a:lnTo>
                  <a:lnTo>
                    <a:pt x="64008" y="51180"/>
                  </a:lnTo>
                  <a:lnTo>
                    <a:pt x="57658" y="58292"/>
                  </a:lnTo>
                  <a:lnTo>
                    <a:pt x="51181" y="64642"/>
                  </a:lnTo>
                  <a:lnTo>
                    <a:pt x="44831" y="71627"/>
                  </a:lnTo>
                  <a:lnTo>
                    <a:pt x="38989" y="78739"/>
                  </a:lnTo>
                  <a:lnTo>
                    <a:pt x="33909" y="86994"/>
                  </a:lnTo>
                  <a:lnTo>
                    <a:pt x="28194" y="94741"/>
                  </a:lnTo>
                  <a:lnTo>
                    <a:pt x="23622" y="102361"/>
                  </a:lnTo>
                  <a:lnTo>
                    <a:pt x="19812" y="111378"/>
                  </a:lnTo>
                  <a:lnTo>
                    <a:pt x="15367" y="119633"/>
                  </a:lnTo>
                  <a:lnTo>
                    <a:pt x="9017" y="137540"/>
                  </a:lnTo>
                  <a:lnTo>
                    <a:pt x="6350" y="147192"/>
                  </a:lnTo>
                  <a:lnTo>
                    <a:pt x="2540" y="165734"/>
                  </a:lnTo>
                  <a:lnTo>
                    <a:pt x="1905" y="176021"/>
                  </a:lnTo>
                  <a:lnTo>
                    <a:pt x="635" y="186181"/>
                  </a:lnTo>
                  <a:lnTo>
                    <a:pt x="0" y="196468"/>
                  </a:lnTo>
                  <a:lnTo>
                    <a:pt x="635" y="205485"/>
                  </a:lnTo>
                  <a:lnTo>
                    <a:pt x="1905" y="215645"/>
                  </a:lnTo>
                  <a:lnTo>
                    <a:pt x="2540" y="225932"/>
                  </a:lnTo>
                  <a:lnTo>
                    <a:pt x="6350" y="244474"/>
                  </a:lnTo>
                  <a:lnTo>
                    <a:pt x="9017" y="254126"/>
                  </a:lnTo>
                  <a:lnTo>
                    <a:pt x="15367" y="272033"/>
                  </a:lnTo>
                  <a:lnTo>
                    <a:pt x="19812" y="280288"/>
                  </a:lnTo>
                  <a:lnTo>
                    <a:pt x="23622" y="289305"/>
                  </a:lnTo>
                  <a:lnTo>
                    <a:pt x="28194" y="296925"/>
                  </a:lnTo>
                  <a:lnTo>
                    <a:pt x="33909" y="304672"/>
                  </a:lnTo>
                  <a:lnTo>
                    <a:pt x="38989" y="312927"/>
                  </a:lnTo>
                  <a:lnTo>
                    <a:pt x="44831" y="320039"/>
                  </a:lnTo>
                  <a:lnTo>
                    <a:pt x="51181" y="327024"/>
                  </a:lnTo>
                  <a:lnTo>
                    <a:pt x="57658" y="333374"/>
                  </a:lnTo>
                  <a:lnTo>
                    <a:pt x="64008" y="340486"/>
                  </a:lnTo>
                  <a:lnTo>
                    <a:pt x="94742" y="363473"/>
                  </a:lnTo>
                  <a:lnTo>
                    <a:pt x="128651" y="378840"/>
                  </a:lnTo>
                  <a:lnTo>
                    <a:pt x="137541" y="382650"/>
                  </a:lnTo>
                  <a:lnTo>
                    <a:pt x="147193" y="384682"/>
                  </a:lnTo>
                  <a:lnTo>
                    <a:pt x="156845" y="387222"/>
                  </a:lnTo>
                  <a:lnTo>
                    <a:pt x="165735" y="389127"/>
                  </a:lnTo>
                  <a:lnTo>
                    <a:pt x="186182" y="390397"/>
                  </a:lnTo>
                  <a:lnTo>
                    <a:pt x="195199" y="391667"/>
                  </a:lnTo>
                  <a:lnTo>
                    <a:pt x="205486" y="390397"/>
                  </a:lnTo>
                  <a:lnTo>
                    <a:pt x="225933" y="389127"/>
                  </a:lnTo>
                  <a:lnTo>
                    <a:pt x="234823" y="387222"/>
                  </a:lnTo>
                  <a:lnTo>
                    <a:pt x="244475" y="384682"/>
                  </a:lnTo>
                  <a:lnTo>
                    <a:pt x="254127" y="382650"/>
                  </a:lnTo>
                  <a:lnTo>
                    <a:pt x="263017" y="378840"/>
                  </a:lnTo>
                  <a:lnTo>
                    <a:pt x="272034" y="375665"/>
                  </a:lnTo>
                  <a:lnTo>
                    <a:pt x="280289" y="371855"/>
                  </a:lnTo>
                  <a:lnTo>
                    <a:pt x="296926" y="363473"/>
                  </a:lnTo>
                  <a:lnTo>
                    <a:pt x="304673" y="357758"/>
                  </a:lnTo>
                  <a:lnTo>
                    <a:pt x="312928" y="352678"/>
                  </a:lnTo>
                  <a:lnTo>
                    <a:pt x="320040" y="346836"/>
                  </a:lnTo>
                  <a:lnTo>
                    <a:pt x="327025" y="340486"/>
                  </a:lnTo>
                  <a:lnTo>
                    <a:pt x="333375" y="333374"/>
                  </a:lnTo>
                  <a:lnTo>
                    <a:pt x="340487" y="327024"/>
                  </a:lnTo>
                  <a:lnTo>
                    <a:pt x="346837" y="320039"/>
                  </a:lnTo>
                  <a:lnTo>
                    <a:pt x="352679" y="312927"/>
                  </a:lnTo>
                  <a:lnTo>
                    <a:pt x="357759" y="304672"/>
                  </a:lnTo>
                  <a:lnTo>
                    <a:pt x="362839" y="296925"/>
                  </a:lnTo>
                  <a:lnTo>
                    <a:pt x="367411" y="289305"/>
                  </a:lnTo>
                  <a:lnTo>
                    <a:pt x="375666" y="272033"/>
                  </a:lnTo>
                  <a:lnTo>
                    <a:pt x="378841" y="263016"/>
                  </a:lnTo>
                  <a:lnTo>
                    <a:pt x="382651" y="254126"/>
                  </a:lnTo>
                  <a:lnTo>
                    <a:pt x="384683" y="244474"/>
                  </a:lnTo>
                  <a:lnTo>
                    <a:pt x="387223" y="234822"/>
                  </a:lnTo>
                  <a:lnTo>
                    <a:pt x="389128" y="225932"/>
                  </a:lnTo>
                  <a:lnTo>
                    <a:pt x="390398" y="205485"/>
                  </a:lnTo>
                  <a:lnTo>
                    <a:pt x="391668" y="196468"/>
                  </a:lnTo>
                  <a:lnTo>
                    <a:pt x="390398" y="186181"/>
                  </a:lnTo>
                  <a:lnTo>
                    <a:pt x="389128" y="165734"/>
                  </a:lnTo>
                  <a:lnTo>
                    <a:pt x="387223" y="156844"/>
                  </a:lnTo>
                  <a:lnTo>
                    <a:pt x="384683" y="147192"/>
                  </a:lnTo>
                  <a:lnTo>
                    <a:pt x="382651" y="137540"/>
                  </a:lnTo>
                  <a:lnTo>
                    <a:pt x="378841" y="128650"/>
                  </a:lnTo>
                  <a:lnTo>
                    <a:pt x="375666" y="119633"/>
                  </a:lnTo>
                  <a:lnTo>
                    <a:pt x="367411" y="102361"/>
                  </a:lnTo>
                  <a:lnTo>
                    <a:pt x="362839" y="94741"/>
                  </a:lnTo>
                  <a:lnTo>
                    <a:pt x="357759" y="86994"/>
                  </a:lnTo>
                  <a:lnTo>
                    <a:pt x="352679" y="78739"/>
                  </a:lnTo>
                  <a:lnTo>
                    <a:pt x="346837" y="71627"/>
                  </a:lnTo>
                  <a:lnTo>
                    <a:pt x="340487" y="64642"/>
                  </a:lnTo>
                  <a:lnTo>
                    <a:pt x="333375" y="58292"/>
                  </a:lnTo>
                  <a:lnTo>
                    <a:pt x="327025" y="51180"/>
                  </a:lnTo>
                  <a:lnTo>
                    <a:pt x="320040" y="44830"/>
                  </a:lnTo>
                  <a:lnTo>
                    <a:pt x="312928" y="38988"/>
                  </a:lnTo>
                  <a:lnTo>
                    <a:pt x="304673" y="33908"/>
                  </a:lnTo>
                  <a:lnTo>
                    <a:pt x="296926" y="29463"/>
                  </a:lnTo>
                  <a:lnTo>
                    <a:pt x="289306" y="24256"/>
                  </a:lnTo>
                  <a:lnTo>
                    <a:pt x="272034" y="16001"/>
                  </a:lnTo>
                  <a:lnTo>
                    <a:pt x="263017" y="12826"/>
                  </a:lnTo>
                  <a:lnTo>
                    <a:pt x="254127" y="9016"/>
                  </a:lnTo>
                  <a:lnTo>
                    <a:pt x="244475" y="6984"/>
                  </a:lnTo>
                  <a:lnTo>
                    <a:pt x="234823" y="4444"/>
                  </a:lnTo>
                  <a:lnTo>
                    <a:pt x="225933" y="2539"/>
                  </a:lnTo>
                  <a:lnTo>
                    <a:pt x="205486" y="1269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18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2347" y="3939540"/>
              <a:ext cx="147827" cy="147828"/>
            </a:xfrm>
            <a:prstGeom prst="rect">
              <a:avLst/>
            </a:prstGeom>
          </p:spPr>
        </p:pic>
        <p:sp>
          <p:nvSpPr>
            <p:cNvPr id="19" name="object 15"/>
            <p:cNvSpPr/>
            <p:nvPr/>
          </p:nvSpPr>
          <p:spPr>
            <a:xfrm>
              <a:off x="1877567" y="3794759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4" h="436245">
                  <a:moveTo>
                    <a:pt x="217677" y="0"/>
                  </a:moveTo>
                  <a:lnTo>
                    <a:pt x="173989" y="4444"/>
                  </a:lnTo>
                  <a:lnTo>
                    <a:pt x="132842" y="17271"/>
                  </a:lnTo>
                  <a:lnTo>
                    <a:pt x="96265" y="37337"/>
                  </a:lnTo>
                  <a:lnTo>
                    <a:pt x="63881" y="63881"/>
                  </a:lnTo>
                  <a:lnTo>
                    <a:pt x="31495" y="105028"/>
                  </a:lnTo>
                  <a:lnTo>
                    <a:pt x="13207" y="143128"/>
                  </a:lnTo>
                  <a:lnTo>
                    <a:pt x="2412" y="184784"/>
                  </a:lnTo>
                  <a:lnTo>
                    <a:pt x="0" y="218185"/>
                  </a:lnTo>
                  <a:lnTo>
                    <a:pt x="254" y="229107"/>
                  </a:lnTo>
                  <a:lnTo>
                    <a:pt x="6857" y="272288"/>
                  </a:lnTo>
                  <a:lnTo>
                    <a:pt x="21208" y="312546"/>
                  </a:lnTo>
                  <a:lnTo>
                    <a:pt x="43180" y="348360"/>
                  </a:lnTo>
                  <a:lnTo>
                    <a:pt x="71119" y="379094"/>
                  </a:lnTo>
                  <a:lnTo>
                    <a:pt x="105029" y="404367"/>
                  </a:lnTo>
                  <a:lnTo>
                    <a:pt x="143129" y="422656"/>
                  </a:lnTo>
                  <a:lnTo>
                    <a:pt x="184784" y="433450"/>
                  </a:lnTo>
                  <a:lnTo>
                    <a:pt x="217677" y="435863"/>
                  </a:lnTo>
                  <a:lnTo>
                    <a:pt x="229107" y="435609"/>
                  </a:lnTo>
                  <a:lnTo>
                    <a:pt x="272288" y="429006"/>
                  </a:lnTo>
                  <a:lnTo>
                    <a:pt x="312546" y="414400"/>
                  </a:lnTo>
                  <a:lnTo>
                    <a:pt x="341606" y="397128"/>
                  </a:lnTo>
                  <a:lnTo>
                    <a:pt x="208661" y="397128"/>
                  </a:lnTo>
                  <a:lnTo>
                    <a:pt x="199644" y="396366"/>
                  </a:lnTo>
                  <a:lnTo>
                    <a:pt x="156209" y="386333"/>
                  </a:lnTo>
                  <a:lnTo>
                    <a:pt x="117475" y="366648"/>
                  </a:lnTo>
                  <a:lnTo>
                    <a:pt x="85343" y="338581"/>
                  </a:lnTo>
                  <a:lnTo>
                    <a:pt x="74294" y="324992"/>
                  </a:lnTo>
                  <a:lnTo>
                    <a:pt x="68961" y="318134"/>
                  </a:lnTo>
                  <a:lnTo>
                    <a:pt x="64388" y="310769"/>
                  </a:lnTo>
                  <a:lnTo>
                    <a:pt x="60198" y="303529"/>
                  </a:lnTo>
                  <a:lnTo>
                    <a:pt x="56006" y="295656"/>
                  </a:lnTo>
                  <a:lnTo>
                    <a:pt x="52705" y="287654"/>
                  </a:lnTo>
                  <a:lnTo>
                    <a:pt x="49275" y="279653"/>
                  </a:lnTo>
                  <a:lnTo>
                    <a:pt x="38481" y="227202"/>
                  </a:lnTo>
                  <a:lnTo>
                    <a:pt x="38481" y="208660"/>
                  </a:lnTo>
                  <a:lnTo>
                    <a:pt x="46608" y="164591"/>
                  </a:lnTo>
                  <a:lnTo>
                    <a:pt x="52705" y="148208"/>
                  </a:lnTo>
                  <a:lnTo>
                    <a:pt x="56006" y="140207"/>
                  </a:lnTo>
                  <a:lnTo>
                    <a:pt x="60198" y="132333"/>
                  </a:lnTo>
                  <a:lnTo>
                    <a:pt x="64388" y="125094"/>
                  </a:lnTo>
                  <a:lnTo>
                    <a:pt x="68961" y="117728"/>
                  </a:lnTo>
                  <a:lnTo>
                    <a:pt x="74294" y="110870"/>
                  </a:lnTo>
                  <a:lnTo>
                    <a:pt x="79501" y="103885"/>
                  </a:lnTo>
                  <a:lnTo>
                    <a:pt x="110489" y="74294"/>
                  </a:lnTo>
                  <a:lnTo>
                    <a:pt x="147955" y="52704"/>
                  </a:lnTo>
                  <a:lnTo>
                    <a:pt x="190626" y="40766"/>
                  </a:lnTo>
                  <a:lnTo>
                    <a:pt x="208661" y="38734"/>
                  </a:lnTo>
                  <a:lnTo>
                    <a:pt x="341606" y="38734"/>
                  </a:lnTo>
                  <a:lnTo>
                    <a:pt x="339598" y="37337"/>
                  </a:lnTo>
                  <a:lnTo>
                    <a:pt x="292734" y="13207"/>
                  </a:lnTo>
                  <a:lnTo>
                    <a:pt x="251079" y="2412"/>
                  </a:lnTo>
                  <a:lnTo>
                    <a:pt x="229107" y="253"/>
                  </a:lnTo>
                  <a:lnTo>
                    <a:pt x="217677" y="0"/>
                  </a:lnTo>
                  <a:close/>
                </a:path>
                <a:path w="436244" h="436245">
                  <a:moveTo>
                    <a:pt x="341606" y="38734"/>
                  </a:moveTo>
                  <a:lnTo>
                    <a:pt x="227202" y="38734"/>
                  </a:lnTo>
                  <a:lnTo>
                    <a:pt x="236219" y="39496"/>
                  </a:lnTo>
                  <a:lnTo>
                    <a:pt x="245237" y="40766"/>
                  </a:lnTo>
                  <a:lnTo>
                    <a:pt x="287655" y="52704"/>
                  </a:lnTo>
                  <a:lnTo>
                    <a:pt x="325246" y="74294"/>
                  </a:lnTo>
                  <a:lnTo>
                    <a:pt x="356362" y="103885"/>
                  </a:lnTo>
                  <a:lnTo>
                    <a:pt x="361569" y="110870"/>
                  </a:lnTo>
                  <a:lnTo>
                    <a:pt x="366902" y="117728"/>
                  </a:lnTo>
                  <a:lnTo>
                    <a:pt x="371475" y="125094"/>
                  </a:lnTo>
                  <a:lnTo>
                    <a:pt x="375665" y="132333"/>
                  </a:lnTo>
                  <a:lnTo>
                    <a:pt x="379856" y="140207"/>
                  </a:lnTo>
                  <a:lnTo>
                    <a:pt x="383158" y="148208"/>
                  </a:lnTo>
                  <a:lnTo>
                    <a:pt x="386588" y="156209"/>
                  </a:lnTo>
                  <a:lnTo>
                    <a:pt x="397382" y="208660"/>
                  </a:lnTo>
                  <a:lnTo>
                    <a:pt x="397382" y="227202"/>
                  </a:lnTo>
                  <a:lnTo>
                    <a:pt x="389255" y="271271"/>
                  </a:lnTo>
                  <a:lnTo>
                    <a:pt x="383158" y="287654"/>
                  </a:lnTo>
                  <a:lnTo>
                    <a:pt x="379856" y="295656"/>
                  </a:lnTo>
                  <a:lnTo>
                    <a:pt x="375665" y="303529"/>
                  </a:lnTo>
                  <a:lnTo>
                    <a:pt x="371475" y="310769"/>
                  </a:lnTo>
                  <a:lnTo>
                    <a:pt x="366902" y="318134"/>
                  </a:lnTo>
                  <a:lnTo>
                    <a:pt x="361569" y="324992"/>
                  </a:lnTo>
                  <a:lnTo>
                    <a:pt x="356362" y="331977"/>
                  </a:lnTo>
                  <a:lnTo>
                    <a:pt x="325246" y="361569"/>
                  </a:lnTo>
                  <a:lnTo>
                    <a:pt x="287655" y="383158"/>
                  </a:lnTo>
                  <a:lnTo>
                    <a:pt x="245237" y="395096"/>
                  </a:lnTo>
                  <a:lnTo>
                    <a:pt x="227202" y="397128"/>
                  </a:lnTo>
                  <a:lnTo>
                    <a:pt x="341606" y="397128"/>
                  </a:lnTo>
                  <a:lnTo>
                    <a:pt x="371982" y="371982"/>
                  </a:lnTo>
                  <a:lnTo>
                    <a:pt x="398525" y="339597"/>
                  </a:lnTo>
                  <a:lnTo>
                    <a:pt x="419100" y="302513"/>
                  </a:lnTo>
                  <a:lnTo>
                    <a:pt x="431419" y="261619"/>
                  </a:lnTo>
                  <a:lnTo>
                    <a:pt x="435863" y="218185"/>
                  </a:lnTo>
                  <a:lnTo>
                    <a:pt x="435609" y="206756"/>
                  </a:lnTo>
                  <a:lnTo>
                    <a:pt x="429006" y="163575"/>
                  </a:lnTo>
                  <a:lnTo>
                    <a:pt x="414655" y="123316"/>
                  </a:lnTo>
                  <a:lnTo>
                    <a:pt x="392430" y="87502"/>
                  </a:lnTo>
                  <a:lnTo>
                    <a:pt x="364489" y="56768"/>
                  </a:lnTo>
                  <a:lnTo>
                    <a:pt x="348361" y="43433"/>
                  </a:lnTo>
                  <a:lnTo>
                    <a:pt x="341606" y="38734"/>
                  </a:lnTo>
                  <a:close/>
                </a:path>
              </a:pathLst>
            </a:custGeom>
            <a:solidFill>
              <a:srgbClr val="209F3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0" name="object 16"/>
          <p:cNvSpPr txBox="1">
            <a:spLocks noGrp="1"/>
          </p:cNvSpPr>
          <p:nvPr>
            <p:ph type="title" idx="4294967295"/>
          </p:nvPr>
        </p:nvSpPr>
        <p:spPr>
          <a:xfrm>
            <a:off x="798926" y="2576430"/>
            <a:ext cx="6474460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spc="-10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Универсальная федеральная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логистическая платформа</a:t>
            </a:r>
            <a:r>
              <a:rPr lang="ru-RU" sz="1600" spc="-10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/>
            </a:r>
            <a:br>
              <a:rPr lang="ru-RU" sz="1600" spc="-10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</a:br>
            <a:r>
              <a:rPr lang="ru-RU" sz="1600" spc="-5" dirty="0" err="1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Консолидатор</a:t>
            </a:r>
            <a:r>
              <a:rPr sz="1600" spc="-5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 </a:t>
            </a:r>
            <a:r>
              <a:rPr sz="1600" spc="-5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всех </a:t>
            </a: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видов </a:t>
            </a:r>
            <a:r>
              <a:rPr sz="1600" spc="-5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доставки </a:t>
            </a: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(one </a:t>
            </a:r>
            <a:r>
              <a:rPr sz="1600" spc="-5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stop</a:t>
            </a:r>
            <a:r>
              <a:rPr sz="1600" spc="15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 </a:t>
            </a:r>
            <a:r>
              <a:rPr sz="1600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shop)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</a:br>
            <a:r>
              <a:rPr lang="ru-RU" sz="1600" spc="-5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Собственная инфраструктура в ключевых городах</a:t>
            </a:r>
            <a:br>
              <a:rPr lang="ru-RU" sz="1600" spc="-5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</a:br>
            <a:r>
              <a:rPr lang="ru-RU" sz="1600" spc="-10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Полный </a:t>
            </a:r>
            <a:r>
              <a:rPr lang="ru-RU" sz="1600" spc="-10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цикл логистических </a:t>
            </a:r>
            <a:r>
              <a:rPr lang="ru-RU" sz="1600" spc="-10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процессов</a:t>
            </a:r>
            <a:br>
              <a:rPr lang="ru-RU" sz="1600" spc="-10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</a:br>
            <a:r>
              <a:rPr lang="ru-RU" sz="1600" spc="-10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Доступность </a:t>
            </a:r>
            <a:r>
              <a:rPr lang="ru-RU" sz="1600" spc="-10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онлайн, офлайн и по цене для всех клиентских </a:t>
            </a:r>
            <a:r>
              <a:rPr lang="ru-RU" sz="1600" spc="-10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сегментов</a:t>
            </a:r>
            <a:br>
              <a:rPr lang="ru-RU" sz="1600" spc="-10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</a:br>
            <a:r>
              <a:rPr lang="ru-RU" sz="1600" spc="-10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 </a:t>
            </a:r>
            <a:r>
              <a:rPr lang="ru-RU" sz="1600" spc="-10" dirty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Единые стандарты качества по всей стране, гарантия </a:t>
            </a:r>
            <a:r>
              <a:rPr lang="ru-RU" sz="1600" spc="-10" dirty="0" smtClean="0"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сроков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Segoe U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91611" y="1232833"/>
            <a:ext cx="8578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17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Онлайн сервис по отправке документов и грузов курьером «от двери до двери».</a:t>
            </a:r>
          </a:p>
          <a:p>
            <a:pPr marL="353695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Вызов курьера в Личном кабинете (ЛК).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Подключайтесь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и</a:t>
            </a:r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отправляйте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посылки в тот же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день</a:t>
            </a:r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!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/>
            </a:endParaRPr>
          </a:p>
        </p:txBody>
      </p:sp>
      <p:pic>
        <p:nvPicPr>
          <p:cNvPr id="22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19234" y="1251959"/>
            <a:ext cx="3393948" cy="136550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9" name="object 32"/>
          <p:cNvSpPr txBox="1"/>
          <p:nvPr/>
        </p:nvSpPr>
        <p:spPr>
          <a:xfrm>
            <a:off x="10239779" y="4841370"/>
            <a:ext cx="13081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Вручение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отправления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/>
            </a:endParaRPr>
          </a:p>
        </p:txBody>
      </p:sp>
      <p:grpSp>
        <p:nvGrpSpPr>
          <p:cNvPr id="65" name="object 2"/>
          <p:cNvGrpSpPr/>
          <p:nvPr/>
        </p:nvGrpSpPr>
        <p:grpSpPr>
          <a:xfrm>
            <a:off x="350592" y="5709023"/>
            <a:ext cx="11146790" cy="883919"/>
            <a:chOff x="483108" y="2560320"/>
            <a:chExt cx="11146790" cy="883919"/>
          </a:xfrm>
        </p:grpSpPr>
        <p:sp>
          <p:nvSpPr>
            <p:cNvPr id="66" name="object 3"/>
            <p:cNvSpPr/>
            <p:nvPr/>
          </p:nvSpPr>
          <p:spPr>
            <a:xfrm>
              <a:off x="782574" y="3018282"/>
              <a:ext cx="10749280" cy="0"/>
            </a:xfrm>
            <a:custGeom>
              <a:avLst/>
              <a:gdLst/>
              <a:ahLst/>
              <a:cxnLst/>
              <a:rect l="l" t="t" r="r" b="b"/>
              <a:pathLst>
                <a:path w="10749280">
                  <a:moveTo>
                    <a:pt x="0" y="0"/>
                  </a:moveTo>
                  <a:lnTo>
                    <a:pt x="10748899" y="0"/>
                  </a:lnTo>
                </a:path>
              </a:pathLst>
            </a:custGeom>
            <a:ln w="25908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bject 4"/>
            <p:cNvSpPr/>
            <p:nvPr/>
          </p:nvSpPr>
          <p:spPr>
            <a:xfrm>
              <a:off x="515112" y="2592324"/>
              <a:ext cx="791210" cy="791210"/>
            </a:xfrm>
            <a:custGeom>
              <a:avLst/>
              <a:gdLst/>
              <a:ahLst/>
              <a:cxnLst/>
              <a:rect l="l" t="t" r="r" b="b"/>
              <a:pathLst>
                <a:path w="791210" h="791210">
                  <a:moveTo>
                    <a:pt x="395478" y="0"/>
                  </a:moveTo>
                  <a:lnTo>
                    <a:pt x="349357" y="2660"/>
                  </a:lnTo>
                  <a:lnTo>
                    <a:pt x="304799" y="10443"/>
                  </a:lnTo>
                  <a:lnTo>
                    <a:pt x="262100" y="23053"/>
                  </a:lnTo>
                  <a:lnTo>
                    <a:pt x="221557" y="40192"/>
                  </a:lnTo>
                  <a:lnTo>
                    <a:pt x="183467" y="61565"/>
                  </a:lnTo>
                  <a:lnTo>
                    <a:pt x="148127" y="86874"/>
                  </a:lnTo>
                  <a:lnTo>
                    <a:pt x="115833" y="115824"/>
                  </a:lnTo>
                  <a:lnTo>
                    <a:pt x="86882" y="148116"/>
                  </a:lnTo>
                  <a:lnTo>
                    <a:pt x="61571" y="183456"/>
                  </a:lnTo>
                  <a:lnTo>
                    <a:pt x="40197" y="221546"/>
                  </a:lnTo>
                  <a:lnTo>
                    <a:pt x="23056" y="262090"/>
                  </a:lnTo>
                  <a:lnTo>
                    <a:pt x="10444" y="304791"/>
                  </a:lnTo>
                  <a:lnTo>
                    <a:pt x="2660" y="349352"/>
                  </a:lnTo>
                  <a:lnTo>
                    <a:pt x="0" y="395477"/>
                  </a:lnTo>
                  <a:lnTo>
                    <a:pt x="2660" y="441603"/>
                  </a:lnTo>
                  <a:lnTo>
                    <a:pt x="10444" y="486164"/>
                  </a:lnTo>
                  <a:lnTo>
                    <a:pt x="23056" y="528865"/>
                  </a:lnTo>
                  <a:lnTo>
                    <a:pt x="40197" y="569409"/>
                  </a:lnTo>
                  <a:lnTo>
                    <a:pt x="61571" y="607499"/>
                  </a:lnTo>
                  <a:lnTo>
                    <a:pt x="86882" y="642839"/>
                  </a:lnTo>
                  <a:lnTo>
                    <a:pt x="115833" y="675131"/>
                  </a:lnTo>
                  <a:lnTo>
                    <a:pt x="148127" y="704081"/>
                  </a:lnTo>
                  <a:lnTo>
                    <a:pt x="183467" y="729390"/>
                  </a:lnTo>
                  <a:lnTo>
                    <a:pt x="221557" y="750763"/>
                  </a:lnTo>
                  <a:lnTo>
                    <a:pt x="262100" y="767902"/>
                  </a:lnTo>
                  <a:lnTo>
                    <a:pt x="304799" y="780512"/>
                  </a:lnTo>
                  <a:lnTo>
                    <a:pt x="349357" y="788295"/>
                  </a:lnTo>
                  <a:lnTo>
                    <a:pt x="395478" y="790955"/>
                  </a:lnTo>
                  <a:lnTo>
                    <a:pt x="441598" y="788295"/>
                  </a:lnTo>
                  <a:lnTo>
                    <a:pt x="486156" y="780512"/>
                  </a:lnTo>
                  <a:lnTo>
                    <a:pt x="528855" y="767902"/>
                  </a:lnTo>
                  <a:lnTo>
                    <a:pt x="569398" y="750763"/>
                  </a:lnTo>
                  <a:lnTo>
                    <a:pt x="607488" y="729390"/>
                  </a:lnTo>
                  <a:lnTo>
                    <a:pt x="642828" y="704081"/>
                  </a:lnTo>
                  <a:lnTo>
                    <a:pt x="675122" y="675131"/>
                  </a:lnTo>
                  <a:lnTo>
                    <a:pt x="704073" y="642839"/>
                  </a:lnTo>
                  <a:lnTo>
                    <a:pt x="729384" y="607499"/>
                  </a:lnTo>
                  <a:lnTo>
                    <a:pt x="750758" y="569409"/>
                  </a:lnTo>
                  <a:lnTo>
                    <a:pt x="767899" y="528865"/>
                  </a:lnTo>
                  <a:lnTo>
                    <a:pt x="780511" y="486164"/>
                  </a:lnTo>
                  <a:lnTo>
                    <a:pt x="788295" y="441603"/>
                  </a:lnTo>
                  <a:lnTo>
                    <a:pt x="790956" y="395477"/>
                  </a:lnTo>
                  <a:lnTo>
                    <a:pt x="788295" y="349352"/>
                  </a:lnTo>
                  <a:lnTo>
                    <a:pt x="780511" y="304791"/>
                  </a:lnTo>
                  <a:lnTo>
                    <a:pt x="767899" y="262090"/>
                  </a:lnTo>
                  <a:lnTo>
                    <a:pt x="750758" y="221546"/>
                  </a:lnTo>
                  <a:lnTo>
                    <a:pt x="729384" y="183456"/>
                  </a:lnTo>
                  <a:lnTo>
                    <a:pt x="704073" y="148116"/>
                  </a:lnTo>
                  <a:lnTo>
                    <a:pt x="675122" y="115824"/>
                  </a:lnTo>
                  <a:lnTo>
                    <a:pt x="642828" y="86874"/>
                  </a:lnTo>
                  <a:lnTo>
                    <a:pt x="607488" y="61565"/>
                  </a:lnTo>
                  <a:lnTo>
                    <a:pt x="569398" y="40192"/>
                  </a:lnTo>
                  <a:lnTo>
                    <a:pt x="528855" y="23053"/>
                  </a:lnTo>
                  <a:lnTo>
                    <a:pt x="486156" y="10443"/>
                  </a:lnTo>
                  <a:lnTo>
                    <a:pt x="441598" y="2660"/>
                  </a:lnTo>
                  <a:lnTo>
                    <a:pt x="395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bject 5"/>
            <p:cNvSpPr/>
            <p:nvPr/>
          </p:nvSpPr>
          <p:spPr>
            <a:xfrm>
              <a:off x="515112" y="2592324"/>
              <a:ext cx="791210" cy="791210"/>
            </a:xfrm>
            <a:custGeom>
              <a:avLst/>
              <a:gdLst/>
              <a:ahLst/>
              <a:cxnLst/>
              <a:rect l="l" t="t" r="r" b="b"/>
              <a:pathLst>
                <a:path w="791210" h="791210">
                  <a:moveTo>
                    <a:pt x="0" y="395477"/>
                  </a:moveTo>
                  <a:lnTo>
                    <a:pt x="2660" y="349352"/>
                  </a:lnTo>
                  <a:lnTo>
                    <a:pt x="10444" y="304791"/>
                  </a:lnTo>
                  <a:lnTo>
                    <a:pt x="23056" y="262090"/>
                  </a:lnTo>
                  <a:lnTo>
                    <a:pt x="40197" y="221546"/>
                  </a:lnTo>
                  <a:lnTo>
                    <a:pt x="61571" y="183456"/>
                  </a:lnTo>
                  <a:lnTo>
                    <a:pt x="86882" y="148116"/>
                  </a:lnTo>
                  <a:lnTo>
                    <a:pt x="115833" y="115824"/>
                  </a:lnTo>
                  <a:lnTo>
                    <a:pt x="148127" y="86874"/>
                  </a:lnTo>
                  <a:lnTo>
                    <a:pt x="183467" y="61565"/>
                  </a:lnTo>
                  <a:lnTo>
                    <a:pt x="221557" y="40192"/>
                  </a:lnTo>
                  <a:lnTo>
                    <a:pt x="262100" y="23053"/>
                  </a:lnTo>
                  <a:lnTo>
                    <a:pt x="304799" y="10443"/>
                  </a:lnTo>
                  <a:lnTo>
                    <a:pt x="349357" y="2660"/>
                  </a:lnTo>
                  <a:lnTo>
                    <a:pt x="395478" y="0"/>
                  </a:lnTo>
                  <a:lnTo>
                    <a:pt x="441598" y="2660"/>
                  </a:lnTo>
                  <a:lnTo>
                    <a:pt x="486156" y="10443"/>
                  </a:lnTo>
                  <a:lnTo>
                    <a:pt x="528855" y="23053"/>
                  </a:lnTo>
                  <a:lnTo>
                    <a:pt x="569398" y="40192"/>
                  </a:lnTo>
                  <a:lnTo>
                    <a:pt x="607488" y="61565"/>
                  </a:lnTo>
                  <a:lnTo>
                    <a:pt x="642828" y="86874"/>
                  </a:lnTo>
                  <a:lnTo>
                    <a:pt x="675122" y="115824"/>
                  </a:lnTo>
                  <a:lnTo>
                    <a:pt x="704073" y="148116"/>
                  </a:lnTo>
                  <a:lnTo>
                    <a:pt x="729384" y="183456"/>
                  </a:lnTo>
                  <a:lnTo>
                    <a:pt x="750758" y="221546"/>
                  </a:lnTo>
                  <a:lnTo>
                    <a:pt x="767899" y="262090"/>
                  </a:lnTo>
                  <a:lnTo>
                    <a:pt x="780511" y="304791"/>
                  </a:lnTo>
                  <a:lnTo>
                    <a:pt x="788295" y="349352"/>
                  </a:lnTo>
                  <a:lnTo>
                    <a:pt x="790956" y="395477"/>
                  </a:lnTo>
                  <a:lnTo>
                    <a:pt x="788295" y="441603"/>
                  </a:lnTo>
                  <a:lnTo>
                    <a:pt x="780511" y="486164"/>
                  </a:lnTo>
                  <a:lnTo>
                    <a:pt x="767899" y="528865"/>
                  </a:lnTo>
                  <a:lnTo>
                    <a:pt x="750758" y="569409"/>
                  </a:lnTo>
                  <a:lnTo>
                    <a:pt x="729384" y="607499"/>
                  </a:lnTo>
                  <a:lnTo>
                    <a:pt x="704073" y="642839"/>
                  </a:lnTo>
                  <a:lnTo>
                    <a:pt x="675122" y="675131"/>
                  </a:lnTo>
                  <a:lnTo>
                    <a:pt x="642828" y="704081"/>
                  </a:lnTo>
                  <a:lnTo>
                    <a:pt x="607488" y="729390"/>
                  </a:lnTo>
                  <a:lnTo>
                    <a:pt x="569398" y="750763"/>
                  </a:lnTo>
                  <a:lnTo>
                    <a:pt x="528855" y="767902"/>
                  </a:lnTo>
                  <a:lnTo>
                    <a:pt x="486156" y="780512"/>
                  </a:lnTo>
                  <a:lnTo>
                    <a:pt x="441598" y="788295"/>
                  </a:lnTo>
                  <a:lnTo>
                    <a:pt x="395478" y="790955"/>
                  </a:lnTo>
                  <a:lnTo>
                    <a:pt x="349357" y="788295"/>
                  </a:lnTo>
                  <a:lnTo>
                    <a:pt x="304799" y="780512"/>
                  </a:lnTo>
                  <a:lnTo>
                    <a:pt x="262100" y="767902"/>
                  </a:lnTo>
                  <a:lnTo>
                    <a:pt x="221557" y="750763"/>
                  </a:lnTo>
                  <a:lnTo>
                    <a:pt x="183467" y="729390"/>
                  </a:lnTo>
                  <a:lnTo>
                    <a:pt x="148127" y="704081"/>
                  </a:lnTo>
                  <a:lnTo>
                    <a:pt x="115833" y="675131"/>
                  </a:lnTo>
                  <a:lnTo>
                    <a:pt x="86882" y="642839"/>
                  </a:lnTo>
                  <a:lnTo>
                    <a:pt x="61571" y="607499"/>
                  </a:lnTo>
                  <a:lnTo>
                    <a:pt x="40197" y="569409"/>
                  </a:lnTo>
                  <a:lnTo>
                    <a:pt x="23056" y="528865"/>
                  </a:lnTo>
                  <a:lnTo>
                    <a:pt x="10444" y="486164"/>
                  </a:lnTo>
                  <a:lnTo>
                    <a:pt x="2660" y="441603"/>
                  </a:lnTo>
                  <a:lnTo>
                    <a:pt x="0" y="395477"/>
                  </a:lnTo>
                  <a:close/>
                </a:path>
              </a:pathLst>
            </a:custGeom>
            <a:ln w="64008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bject 6"/>
            <p:cNvSpPr/>
            <p:nvPr/>
          </p:nvSpPr>
          <p:spPr>
            <a:xfrm>
              <a:off x="777240" y="2855976"/>
              <a:ext cx="265430" cy="264160"/>
            </a:xfrm>
            <a:custGeom>
              <a:avLst/>
              <a:gdLst/>
              <a:ahLst/>
              <a:cxnLst/>
              <a:rect l="l" t="t" r="r" b="b"/>
              <a:pathLst>
                <a:path w="265430" h="264160">
                  <a:moveTo>
                    <a:pt x="132587" y="0"/>
                  </a:moveTo>
                  <a:lnTo>
                    <a:pt x="90679" y="6723"/>
                  </a:lnTo>
                  <a:lnTo>
                    <a:pt x="54282" y="25444"/>
                  </a:lnTo>
                  <a:lnTo>
                    <a:pt x="25581" y="53986"/>
                  </a:lnTo>
                  <a:lnTo>
                    <a:pt x="6759" y="90172"/>
                  </a:lnTo>
                  <a:lnTo>
                    <a:pt x="0" y="131825"/>
                  </a:lnTo>
                  <a:lnTo>
                    <a:pt x="6759" y="173479"/>
                  </a:lnTo>
                  <a:lnTo>
                    <a:pt x="25581" y="209665"/>
                  </a:lnTo>
                  <a:lnTo>
                    <a:pt x="54282" y="238207"/>
                  </a:lnTo>
                  <a:lnTo>
                    <a:pt x="90679" y="256928"/>
                  </a:lnTo>
                  <a:lnTo>
                    <a:pt x="132587" y="263651"/>
                  </a:lnTo>
                  <a:lnTo>
                    <a:pt x="174496" y="256928"/>
                  </a:lnTo>
                  <a:lnTo>
                    <a:pt x="210893" y="238207"/>
                  </a:lnTo>
                  <a:lnTo>
                    <a:pt x="239594" y="209665"/>
                  </a:lnTo>
                  <a:lnTo>
                    <a:pt x="258416" y="173479"/>
                  </a:lnTo>
                  <a:lnTo>
                    <a:pt x="265175" y="131825"/>
                  </a:lnTo>
                  <a:lnTo>
                    <a:pt x="258416" y="90172"/>
                  </a:lnTo>
                  <a:lnTo>
                    <a:pt x="239594" y="53986"/>
                  </a:lnTo>
                  <a:lnTo>
                    <a:pt x="210893" y="25444"/>
                  </a:lnTo>
                  <a:lnTo>
                    <a:pt x="174496" y="6723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object 7"/>
            <p:cNvSpPr/>
            <p:nvPr/>
          </p:nvSpPr>
          <p:spPr>
            <a:xfrm>
              <a:off x="777240" y="2855976"/>
              <a:ext cx="265430" cy="264160"/>
            </a:xfrm>
            <a:custGeom>
              <a:avLst/>
              <a:gdLst/>
              <a:ahLst/>
              <a:cxnLst/>
              <a:rect l="l" t="t" r="r" b="b"/>
              <a:pathLst>
                <a:path w="265430" h="264160">
                  <a:moveTo>
                    <a:pt x="0" y="131825"/>
                  </a:moveTo>
                  <a:lnTo>
                    <a:pt x="6759" y="90172"/>
                  </a:lnTo>
                  <a:lnTo>
                    <a:pt x="25581" y="53986"/>
                  </a:lnTo>
                  <a:lnTo>
                    <a:pt x="54282" y="25444"/>
                  </a:lnTo>
                  <a:lnTo>
                    <a:pt x="90679" y="6723"/>
                  </a:lnTo>
                  <a:lnTo>
                    <a:pt x="132587" y="0"/>
                  </a:lnTo>
                  <a:lnTo>
                    <a:pt x="174496" y="6723"/>
                  </a:lnTo>
                  <a:lnTo>
                    <a:pt x="210893" y="25444"/>
                  </a:lnTo>
                  <a:lnTo>
                    <a:pt x="239594" y="53986"/>
                  </a:lnTo>
                  <a:lnTo>
                    <a:pt x="258416" y="90172"/>
                  </a:lnTo>
                  <a:lnTo>
                    <a:pt x="265175" y="131825"/>
                  </a:lnTo>
                  <a:lnTo>
                    <a:pt x="258416" y="173479"/>
                  </a:lnTo>
                  <a:lnTo>
                    <a:pt x="239594" y="209665"/>
                  </a:lnTo>
                  <a:lnTo>
                    <a:pt x="210893" y="238207"/>
                  </a:lnTo>
                  <a:lnTo>
                    <a:pt x="174496" y="256928"/>
                  </a:lnTo>
                  <a:lnTo>
                    <a:pt x="132587" y="263651"/>
                  </a:lnTo>
                  <a:lnTo>
                    <a:pt x="90679" y="256928"/>
                  </a:lnTo>
                  <a:lnTo>
                    <a:pt x="54282" y="238207"/>
                  </a:lnTo>
                  <a:lnTo>
                    <a:pt x="25581" y="209665"/>
                  </a:lnTo>
                  <a:lnTo>
                    <a:pt x="6759" y="173479"/>
                  </a:lnTo>
                  <a:lnTo>
                    <a:pt x="0" y="131825"/>
                  </a:lnTo>
                  <a:close/>
                </a:path>
              </a:pathLst>
            </a:custGeom>
            <a:ln w="1219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bject 8"/>
            <p:cNvSpPr/>
            <p:nvPr/>
          </p:nvSpPr>
          <p:spPr>
            <a:xfrm>
              <a:off x="3069336" y="2621280"/>
              <a:ext cx="791210" cy="791210"/>
            </a:xfrm>
            <a:custGeom>
              <a:avLst/>
              <a:gdLst/>
              <a:ahLst/>
              <a:cxnLst/>
              <a:rect l="l" t="t" r="r" b="b"/>
              <a:pathLst>
                <a:path w="791210" h="791210">
                  <a:moveTo>
                    <a:pt x="395477" y="0"/>
                  </a:moveTo>
                  <a:lnTo>
                    <a:pt x="349352" y="2660"/>
                  </a:lnTo>
                  <a:lnTo>
                    <a:pt x="304791" y="10443"/>
                  </a:lnTo>
                  <a:lnTo>
                    <a:pt x="262090" y="23053"/>
                  </a:lnTo>
                  <a:lnTo>
                    <a:pt x="221546" y="40192"/>
                  </a:lnTo>
                  <a:lnTo>
                    <a:pt x="183456" y="61565"/>
                  </a:lnTo>
                  <a:lnTo>
                    <a:pt x="148116" y="86874"/>
                  </a:lnTo>
                  <a:lnTo>
                    <a:pt x="115823" y="115824"/>
                  </a:lnTo>
                  <a:lnTo>
                    <a:pt x="86874" y="148116"/>
                  </a:lnTo>
                  <a:lnTo>
                    <a:pt x="61565" y="183456"/>
                  </a:lnTo>
                  <a:lnTo>
                    <a:pt x="40192" y="221546"/>
                  </a:lnTo>
                  <a:lnTo>
                    <a:pt x="23053" y="262090"/>
                  </a:lnTo>
                  <a:lnTo>
                    <a:pt x="10443" y="304791"/>
                  </a:lnTo>
                  <a:lnTo>
                    <a:pt x="2660" y="349352"/>
                  </a:lnTo>
                  <a:lnTo>
                    <a:pt x="0" y="395478"/>
                  </a:lnTo>
                  <a:lnTo>
                    <a:pt x="2660" y="441603"/>
                  </a:lnTo>
                  <a:lnTo>
                    <a:pt x="10443" y="486164"/>
                  </a:lnTo>
                  <a:lnTo>
                    <a:pt x="23053" y="528865"/>
                  </a:lnTo>
                  <a:lnTo>
                    <a:pt x="40192" y="569409"/>
                  </a:lnTo>
                  <a:lnTo>
                    <a:pt x="61565" y="607499"/>
                  </a:lnTo>
                  <a:lnTo>
                    <a:pt x="86874" y="642839"/>
                  </a:lnTo>
                  <a:lnTo>
                    <a:pt x="115823" y="675132"/>
                  </a:lnTo>
                  <a:lnTo>
                    <a:pt x="148116" y="704081"/>
                  </a:lnTo>
                  <a:lnTo>
                    <a:pt x="183456" y="729390"/>
                  </a:lnTo>
                  <a:lnTo>
                    <a:pt x="221546" y="750763"/>
                  </a:lnTo>
                  <a:lnTo>
                    <a:pt x="262090" y="767902"/>
                  </a:lnTo>
                  <a:lnTo>
                    <a:pt x="304791" y="780512"/>
                  </a:lnTo>
                  <a:lnTo>
                    <a:pt x="349352" y="788295"/>
                  </a:lnTo>
                  <a:lnTo>
                    <a:pt x="395477" y="790956"/>
                  </a:lnTo>
                  <a:lnTo>
                    <a:pt x="441603" y="788295"/>
                  </a:lnTo>
                  <a:lnTo>
                    <a:pt x="486164" y="780512"/>
                  </a:lnTo>
                  <a:lnTo>
                    <a:pt x="528865" y="767902"/>
                  </a:lnTo>
                  <a:lnTo>
                    <a:pt x="569409" y="750763"/>
                  </a:lnTo>
                  <a:lnTo>
                    <a:pt x="607499" y="729390"/>
                  </a:lnTo>
                  <a:lnTo>
                    <a:pt x="642839" y="704081"/>
                  </a:lnTo>
                  <a:lnTo>
                    <a:pt x="675131" y="675132"/>
                  </a:lnTo>
                  <a:lnTo>
                    <a:pt x="704081" y="642839"/>
                  </a:lnTo>
                  <a:lnTo>
                    <a:pt x="729390" y="607499"/>
                  </a:lnTo>
                  <a:lnTo>
                    <a:pt x="750763" y="569409"/>
                  </a:lnTo>
                  <a:lnTo>
                    <a:pt x="767902" y="528865"/>
                  </a:lnTo>
                  <a:lnTo>
                    <a:pt x="780512" y="486164"/>
                  </a:lnTo>
                  <a:lnTo>
                    <a:pt x="788295" y="441603"/>
                  </a:lnTo>
                  <a:lnTo>
                    <a:pt x="790955" y="395478"/>
                  </a:lnTo>
                  <a:lnTo>
                    <a:pt x="788295" y="349352"/>
                  </a:lnTo>
                  <a:lnTo>
                    <a:pt x="780512" y="304791"/>
                  </a:lnTo>
                  <a:lnTo>
                    <a:pt x="767902" y="262090"/>
                  </a:lnTo>
                  <a:lnTo>
                    <a:pt x="750763" y="221546"/>
                  </a:lnTo>
                  <a:lnTo>
                    <a:pt x="729390" y="183456"/>
                  </a:lnTo>
                  <a:lnTo>
                    <a:pt x="704081" y="148116"/>
                  </a:lnTo>
                  <a:lnTo>
                    <a:pt x="675131" y="115824"/>
                  </a:lnTo>
                  <a:lnTo>
                    <a:pt x="642839" y="86874"/>
                  </a:lnTo>
                  <a:lnTo>
                    <a:pt x="607499" y="61565"/>
                  </a:lnTo>
                  <a:lnTo>
                    <a:pt x="569409" y="40192"/>
                  </a:lnTo>
                  <a:lnTo>
                    <a:pt x="528865" y="23053"/>
                  </a:lnTo>
                  <a:lnTo>
                    <a:pt x="486164" y="10443"/>
                  </a:lnTo>
                  <a:lnTo>
                    <a:pt x="441603" y="2660"/>
                  </a:lnTo>
                  <a:lnTo>
                    <a:pt x="395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bject 9"/>
            <p:cNvSpPr/>
            <p:nvPr/>
          </p:nvSpPr>
          <p:spPr>
            <a:xfrm>
              <a:off x="3069336" y="2621280"/>
              <a:ext cx="791210" cy="791210"/>
            </a:xfrm>
            <a:custGeom>
              <a:avLst/>
              <a:gdLst/>
              <a:ahLst/>
              <a:cxnLst/>
              <a:rect l="l" t="t" r="r" b="b"/>
              <a:pathLst>
                <a:path w="791210" h="791210">
                  <a:moveTo>
                    <a:pt x="0" y="395478"/>
                  </a:moveTo>
                  <a:lnTo>
                    <a:pt x="2660" y="349352"/>
                  </a:lnTo>
                  <a:lnTo>
                    <a:pt x="10443" y="304791"/>
                  </a:lnTo>
                  <a:lnTo>
                    <a:pt x="23053" y="262090"/>
                  </a:lnTo>
                  <a:lnTo>
                    <a:pt x="40192" y="221546"/>
                  </a:lnTo>
                  <a:lnTo>
                    <a:pt x="61565" y="183456"/>
                  </a:lnTo>
                  <a:lnTo>
                    <a:pt x="86874" y="148116"/>
                  </a:lnTo>
                  <a:lnTo>
                    <a:pt x="115823" y="115824"/>
                  </a:lnTo>
                  <a:lnTo>
                    <a:pt x="148116" y="86874"/>
                  </a:lnTo>
                  <a:lnTo>
                    <a:pt x="183456" y="61565"/>
                  </a:lnTo>
                  <a:lnTo>
                    <a:pt x="221546" y="40192"/>
                  </a:lnTo>
                  <a:lnTo>
                    <a:pt x="262090" y="23053"/>
                  </a:lnTo>
                  <a:lnTo>
                    <a:pt x="304791" y="10443"/>
                  </a:lnTo>
                  <a:lnTo>
                    <a:pt x="349352" y="2660"/>
                  </a:lnTo>
                  <a:lnTo>
                    <a:pt x="395477" y="0"/>
                  </a:lnTo>
                  <a:lnTo>
                    <a:pt x="441603" y="2660"/>
                  </a:lnTo>
                  <a:lnTo>
                    <a:pt x="486164" y="10443"/>
                  </a:lnTo>
                  <a:lnTo>
                    <a:pt x="528865" y="23053"/>
                  </a:lnTo>
                  <a:lnTo>
                    <a:pt x="569409" y="40192"/>
                  </a:lnTo>
                  <a:lnTo>
                    <a:pt x="607499" y="61565"/>
                  </a:lnTo>
                  <a:lnTo>
                    <a:pt x="642839" y="86874"/>
                  </a:lnTo>
                  <a:lnTo>
                    <a:pt x="675131" y="115824"/>
                  </a:lnTo>
                  <a:lnTo>
                    <a:pt x="704081" y="148116"/>
                  </a:lnTo>
                  <a:lnTo>
                    <a:pt x="729390" y="183456"/>
                  </a:lnTo>
                  <a:lnTo>
                    <a:pt x="750763" y="221546"/>
                  </a:lnTo>
                  <a:lnTo>
                    <a:pt x="767902" y="262090"/>
                  </a:lnTo>
                  <a:lnTo>
                    <a:pt x="780512" y="304791"/>
                  </a:lnTo>
                  <a:lnTo>
                    <a:pt x="788295" y="349352"/>
                  </a:lnTo>
                  <a:lnTo>
                    <a:pt x="790955" y="395478"/>
                  </a:lnTo>
                  <a:lnTo>
                    <a:pt x="788295" y="441603"/>
                  </a:lnTo>
                  <a:lnTo>
                    <a:pt x="780512" y="486164"/>
                  </a:lnTo>
                  <a:lnTo>
                    <a:pt x="767902" y="528865"/>
                  </a:lnTo>
                  <a:lnTo>
                    <a:pt x="750763" y="569409"/>
                  </a:lnTo>
                  <a:lnTo>
                    <a:pt x="729390" y="607499"/>
                  </a:lnTo>
                  <a:lnTo>
                    <a:pt x="704081" y="642839"/>
                  </a:lnTo>
                  <a:lnTo>
                    <a:pt x="675131" y="675132"/>
                  </a:lnTo>
                  <a:lnTo>
                    <a:pt x="642839" y="704081"/>
                  </a:lnTo>
                  <a:lnTo>
                    <a:pt x="607499" y="729390"/>
                  </a:lnTo>
                  <a:lnTo>
                    <a:pt x="569409" y="750763"/>
                  </a:lnTo>
                  <a:lnTo>
                    <a:pt x="528865" y="767902"/>
                  </a:lnTo>
                  <a:lnTo>
                    <a:pt x="486164" y="780512"/>
                  </a:lnTo>
                  <a:lnTo>
                    <a:pt x="441603" y="788295"/>
                  </a:lnTo>
                  <a:lnTo>
                    <a:pt x="395477" y="790956"/>
                  </a:lnTo>
                  <a:lnTo>
                    <a:pt x="349352" y="788295"/>
                  </a:lnTo>
                  <a:lnTo>
                    <a:pt x="304791" y="780512"/>
                  </a:lnTo>
                  <a:lnTo>
                    <a:pt x="262090" y="767902"/>
                  </a:lnTo>
                  <a:lnTo>
                    <a:pt x="221546" y="750763"/>
                  </a:lnTo>
                  <a:lnTo>
                    <a:pt x="183456" y="729390"/>
                  </a:lnTo>
                  <a:lnTo>
                    <a:pt x="148116" y="704081"/>
                  </a:lnTo>
                  <a:lnTo>
                    <a:pt x="115823" y="675132"/>
                  </a:lnTo>
                  <a:lnTo>
                    <a:pt x="86874" y="642839"/>
                  </a:lnTo>
                  <a:lnTo>
                    <a:pt x="61565" y="607499"/>
                  </a:lnTo>
                  <a:lnTo>
                    <a:pt x="40192" y="569409"/>
                  </a:lnTo>
                  <a:lnTo>
                    <a:pt x="23053" y="528865"/>
                  </a:lnTo>
                  <a:lnTo>
                    <a:pt x="10443" y="486164"/>
                  </a:lnTo>
                  <a:lnTo>
                    <a:pt x="2660" y="441603"/>
                  </a:lnTo>
                  <a:lnTo>
                    <a:pt x="0" y="395478"/>
                  </a:lnTo>
                  <a:close/>
                </a:path>
              </a:pathLst>
            </a:custGeom>
            <a:ln w="64008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bject 10"/>
            <p:cNvSpPr/>
            <p:nvPr/>
          </p:nvSpPr>
          <p:spPr>
            <a:xfrm>
              <a:off x="3332987" y="2883408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30">
                  <a:moveTo>
                    <a:pt x="131825" y="0"/>
                  </a:moveTo>
                  <a:lnTo>
                    <a:pt x="90172" y="6754"/>
                  </a:lnTo>
                  <a:lnTo>
                    <a:pt x="53986" y="25566"/>
                  </a:lnTo>
                  <a:lnTo>
                    <a:pt x="25444" y="54260"/>
                  </a:lnTo>
                  <a:lnTo>
                    <a:pt x="6723" y="90659"/>
                  </a:lnTo>
                  <a:lnTo>
                    <a:pt x="0" y="132587"/>
                  </a:lnTo>
                  <a:lnTo>
                    <a:pt x="6723" y="174516"/>
                  </a:lnTo>
                  <a:lnTo>
                    <a:pt x="25444" y="210915"/>
                  </a:lnTo>
                  <a:lnTo>
                    <a:pt x="53986" y="239609"/>
                  </a:lnTo>
                  <a:lnTo>
                    <a:pt x="90172" y="258421"/>
                  </a:lnTo>
                  <a:lnTo>
                    <a:pt x="131825" y="265175"/>
                  </a:lnTo>
                  <a:lnTo>
                    <a:pt x="173479" y="258421"/>
                  </a:lnTo>
                  <a:lnTo>
                    <a:pt x="209665" y="239609"/>
                  </a:lnTo>
                  <a:lnTo>
                    <a:pt x="238207" y="210915"/>
                  </a:lnTo>
                  <a:lnTo>
                    <a:pt x="256928" y="174516"/>
                  </a:lnTo>
                  <a:lnTo>
                    <a:pt x="263651" y="132587"/>
                  </a:lnTo>
                  <a:lnTo>
                    <a:pt x="256928" y="90659"/>
                  </a:lnTo>
                  <a:lnTo>
                    <a:pt x="238207" y="54260"/>
                  </a:lnTo>
                  <a:lnTo>
                    <a:pt x="209665" y="25566"/>
                  </a:lnTo>
                  <a:lnTo>
                    <a:pt x="173479" y="6754"/>
                  </a:lnTo>
                  <a:lnTo>
                    <a:pt x="13182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bject 11"/>
            <p:cNvSpPr/>
            <p:nvPr/>
          </p:nvSpPr>
          <p:spPr>
            <a:xfrm>
              <a:off x="3332987" y="2883408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30">
                  <a:moveTo>
                    <a:pt x="0" y="132587"/>
                  </a:moveTo>
                  <a:lnTo>
                    <a:pt x="6723" y="90659"/>
                  </a:lnTo>
                  <a:lnTo>
                    <a:pt x="25444" y="54260"/>
                  </a:lnTo>
                  <a:lnTo>
                    <a:pt x="53986" y="25566"/>
                  </a:lnTo>
                  <a:lnTo>
                    <a:pt x="90172" y="6754"/>
                  </a:lnTo>
                  <a:lnTo>
                    <a:pt x="131825" y="0"/>
                  </a:lnTo>
                  <a:lnTo>
                    <a:pt x="173479" y="6754"/>
                  </a:lnTo>
                  <a:lnTo>
                    <a:pt x="209665" y="25566"/>
                  </a:lnTo>
                  <a:lnTo>
                    <a:pt x="238207" y="54260"/>
                  </a:lnTo>
                  <a:lnTo>
                    <a:pt x="256928" y="90659"/>
                  </a:lnTo>
                  <a:lnTo>
                    <a:pt x="263651" y="132587"/>
                  </a:lnTo>
                  <a:lnTo>
                    <a:pt x="256928" y="174516"/>
                  </a:lnTo>
                  <a:lnTo>
                    <a:pt x="238207" y="210915"/>
                  </a:lnTo>
                  <a:lnTo>
                    <a:pt x="209665" y="239609"/>
                  </a:lnTo>
                  <a:lnTo>
                    <a:pt x="173479" y="258421"/>
                  </a:lnTo>
                  <a:lnTo>
                    <a:pt x="131825" y="265175"/>
                  </a:lnTo>
                  <a:lnTo>
                    <a:pt x="90172" y="258421"/>
                  </a:lnTo>
                  <a:lnTo>
                    <a:pt x="53986" y="239609"/>
                  </a:lnTo>
                  <a:lnTo>
                    <a:pt x="25444" y="210915"/>
                  </a:lnTo>
                  <a:lnTo>
                    <a:pt x="6723" y="174516"/>
                  </a:lnTo>
                  <a:lnTo>
                    <a:pt x="0" y="132587"/>
                  </a:lnTo>
                  <a:close/>
                </a:path>
              </a:pathLst>
            </a:custGeom>
            <a:ln w="1219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bject 12"/>
            <p:cNvSpPr/>
            <p:nvPr/>
          </p:nvSpPr>
          <p:spPr>
            <a:xfrm>
              <a:off x="6024372" y="2602992"/>
              <a:ext cx="791210" cy="791210"/>
            </a:xfrm>
            <a:custGeom>
              <a:avLst/>
              <a:gdLst/>
              <a:ahLst/>
              <a:cxnLst/>
              <a:rect l="l" t="t" r="r" b="b"/>
              <a:pathLst>
                <a:path w="791209" h="791210">
                  <a:moveTo>
                    <a:pt x="395477" y="0"/>
                  </a:moveTo>
                  <a:lnTo>
                    <a:pt x="349352" y="2660"/>
                  </a:lnTo>
                  <a:lnTo>
                    <a:pt x="304791" y="10443"/>
                  </a:lnTo>
                  <a:lnTo>
                    <a:pt x="262090" y="23053"/>
                  </a:lnTo>
                  <a:lnTo>
                    <a:pt x="221546" y="40192"/>
                  </a:lnTo>
                  <a:lnTo>
                    <a:pt x="183456" y="61565"/>
                  </a:lnTo>
                  <a:lnTo>
                    <a:pt x="148116" y="86874"/>
                  </a:lnTo>
                  <a:lnTo>
                    <a:pt x="115824" y="115824"/>
                  </a:lnTo>
                  <a:lnTo>
                    <a:pt x="86874" y="148116"/>
                  </a:lnTo>
                  <a:lnTo>
                    <a:pt x="61565" y="183456"/>
                  </a:lnTo>
                  <a:lnTo>
                    <a:pt x="40192" y="221546"/>
                  </a:lnTo>
                  <a:lnTo>
                    <a:pt x="23053" y="262090"/>
                  </a:lnTo>
                  <a:lnTo>
                    <a:pt x="10443" y="304791"/>
                  </a:lnTo>
                  <a:lnTo>
                    <a:pt x="2660" y="349352"/>
                  </a:lnTo>
                  <a:lnTo>
                    <a:pt x="0" y="395478"/>
                  </a:lnTo>
                  <a:lnTo>
                    <a:pt x="2660" y="441603"/>
                  </a:lnTo>
                  <a:lnTo>
                    <a:pt x="10443" y="486164"/>
                  </a:lnTo>
                  <a:lnTo>
                    <a:pt x="23053" y="528865"/>
                  </a:lnTo>
                  <a:lnTo>
                    <a:pt x="40192" y="569409"/>
                  </a:lnTo>
                  <a:lnTo>
                    <a:pt x="61565" y="607499"/>
                  </a:lnTo>
                  <a:lnTo>
                    <a:pt x="86874" y="642839"/>
                  </a:lnTo>
                  <a:lnTo>
                    <a:pt x="115824" y="675132"/>
                  </a:lnTo>
                  <a:lnTo>
                    <a:pt x="148116" y="704081"/>
                  </a:lnTo>
                  <a:lnTo>
                    <a:pt x="183456" y="729390"/>
                  </a:lnTo>
                  <a:lnTo>
                    <a:pt x="221546" y="750763"/>
                  </a:lnTo>
                  <a:lnTo>
                    <a:pt x="262090" y="767902"/>
                  </a:lnTo>
                  <a:lnTo>
                    <a:pt x="304791" y="780512"/>
                  </a:lnTo>
                  <a:lnTo>
                    <a:pt x="349352" y="788295"/>
                  </a:lnTo>
                  <a:lnTo>
                    <a:pt x="395477" y="790956"/>
                  </a:lnTo>
                  <a:lnTo>
                    <a:pt x="441603" y="788295"/>
                  </a:lnTo>
                  <a:lnTo>
                    <a:pt x="486164" y="780512"/>
                  </a:lnTo>
                  <a:lnTo>
                    <a:pt x="528865" y="767902"/>
                  </a:lnTo>
                  <a:lnTo>
                    <a:pt x="569409" y="750763"/>
                  </a:lnTo>
                  <a:lnTo>
                    <a:pt x="607499" y="729390"/>
                  </a:lnTo>
                  <a:lnTo>
                    <a:pt x="642839" y="704081"/>
                  </a:lnTo>
                  <a:lnTo>
                    <a:pt x="675132" y="675132"/>
                  </a:lnTo>
                  <a:lnTo>
                    <a:pt x="704081" y="642839"/>
                  </a:lnTo>
                  <a:lnTo>
                    <a:pt x="729390" y="607499"/>
                  </a:lnTo>
                  <a:lnTo>
                    <a:pt x="750763" y="569409"/>
                  </a:lnTo>
                  <a:lnTo>
                    <a:pt x="767902" y="528865"/>
                  </a:lnTo>
                  <a:lnTo>
                    <a:pt x="780512" y="486164"/>
                  </a:lnTo>
                  <a:lnTo>
                    <a:pt x="788295" y="441603"/>
                  </a:lnTo>
                  <a:lnTo>
                    <a:pt x="790955" y="395478"/>
                  </a:lnTo>
                  <a:lnTo>
                    <a:pt x="788295" y="349352"/>
                  </a:lnTo>
                  <a:lnTo>
                    <a:pt x="780512" y="304791"/>
                  </a:lnTo>
                  <a:lnTo>
                    <a:pt x="767902" y="262090"/>
                  </a:lnTo>
                  <a:lnTo>
                    <a:pt x="750763" y="221546"/>
                  </a:lnTo>
                  <a:lnTo>
                    <a:pt x="729390" y="183456"/>
                  </a:lnTo>
                  <a:lnTo>
                    <a:pt x="704081" y="148116"/>
                  </a:lnTo>
                  <a:lnTo>
                    <a:pt x="675131" y="115824"/>
                  </a:lnTo>
                  <a:lnTo>
                    <a:pt x="642839" y="86874"/>
                  </a:lnTo>
                  <a:lnTo>
                    <a:pt x="607499" y="61565"/>
                  </a:lnTo>
                  <a:lnTo>
                    <a:pt x="569409" y="40192"/>
                  </a:lnTo>
                  <a:lnTo>
                    <a:pt x="528865" y="23053"/>
                  </a:lnTo>
                  <a:lnTo>
                    <a:pt x="486164" y="10443"/>
                  </a:lnTo>
                  <a:lnTo>
                    <a:pt x="441603" y="2660"/>
                  </a:lnTo>
                  <a:lnTo>
                    <a:pt x="395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bject 13"/>
            <p:cNvSpPr/>
            <p:nvPr/>
          </p:nvSpPr>
          <p:spPr>
            <a:xfrm>
              <a:off x="6024372" y="2602992"/>
              <a:ext cx="791210" cy="791210"/>
            </a:xfrm>
            <a:custGeom>
              <a:avLst/>
              <a:gdLst/>
              <a:ahLst/>
              <a:cxnLst/>
              <a:rect l="l" t="t" r="r" b="b"/>
              <a:pathLst>
                <a:path w="791209" h="791210">
                  <a:moveTo>
                    <a:pt x="0" y="395478"/>
                  </a:moveTo>
                  <a:lnTo>
                    <a:pt x="2660" y="349352"/>
                  </a:lnTo>
                  <a:lnTo>
                    <a:pt x="10443" y="304791"/>
                  </a:lnTo>
                  <a:lnTo>
                    <a:pt x="23053" y="262090"/>
                  </a:lnTo>
                  <a:lnTo>
                    <a:pt x="40192" y="221546"/>
                  </a:lnTo>
                  <a:lnTo>
                    <a:pt x="61565" y="183456"/>
                  </a:lnTo>
                  <a:lnTo>
                    <a:pt x="86874" y="148116"/>
                  </a:lnTo>
                  <a:lnTo>
                    <a:pt x="115824" y="115824"/>
                  </a:lnTo>
                  <a:lnTo>
                    <a:pt x="148116" y="86874"/>
                  </a:lnTo>
                  <a:lnTo>
                    <a:pt x="183456" y="61565"/>
                  </a:lnTo>
                  <a:lnTo>
                    <a:pt x="221546" y="40192"/>
                  </a:lnTo>
                  <a:lnTo>
                    <a:pt x="262090" y="23053"/>
                  </a:lnTo>
                  <a:lnTo>
                    <a:pt x="304791" y="10443"/>
                  </a:lnTo>
                  <a:lnTo>
                    <a:pt x="349352" y="2660"/>
                  </a:lnTo>
                  <a:lnTo>
                    <a:pt x="395477" y="0"/>
                  </a:lnTo>
                  <a:lnTo>
                    <a:pt x="441603" y="2660"/>
                  </a:lnTo>
                  <a:lnTo>
                    <a:pt x="486164" y="10443"/>
                  </a:lnTo>
                  <a:lnTo>
                    <a:pt x="528865" y="23053"/>
                  </a:lnTo>
                  <a:lnTo>
                    <a:pt x="569409" y="40192"/>
                  </a:lnTo>
                  <a:lnTo>
                    <a:pt x="607499" y="61565"/>
                  </a:lnTo>
                  <a:lnTo>
                    <a:pt x="642839" y="86874"/>
                  </a:lnTo>
                  <a:lnTo>
                    <a:pt x="675131" y="115824"/>
                  </a:lnTo>
                  <a:lnTo>
                    <a:pt x="704081" y="148116"/>
                  </a:lnTo>
                  <a:lnTo>
                    <a:pt x="729390" y="183456"/>
                  </a:lnTo>
                  <a:lnTo>
                    <a:pt x="750763" y="221546"/>
                  </a:lnTo>
                  <a:lnTo>
                    <a:pt x="767902" y="262090"/>
                  </a:lnTo>
                  <a:lnTo>
                    <a:pt x="780512" y="304791"/>
                  </a:lnTo>
                  <a:lnTo>
                    <a:pt x="788295" y="349352"/>
                  </a:lnTo>
                  <a:lnTo>
                    <a:pt x="790955" y="395478"/>
                  </a:lnTo>
                  <a:lnTo>
                    <a:pt x="788295" y="441603"/>
                  </a:lnTo>
                  <a:lnTo>
                    <a:pt x="780512" y="486164"/>
                  </a:lnTo>
                  <a:lnTo>
                    <a:pt x="767902" y="528865"/>
                  </a:lnTo>
                  <a:lnTo>
                    <a:pt x="750763" y="569409"/>
                  </a:lnTo>
                  <a:lnTo>
                    <a:pt x="729390" y="607499"/>
                  </a:lnTo>
                  <a:lnTo>
                    <a:pt x="704081" y="642839"/>
                  </a:lnTo>
                  <a:lnTo>
                    <a:pt x="675132" y="675132"/>
                  </a:lnTo>
                  <a:lnTo>
                    <a:pt x="642839" y="704081"/>
                  </a:lnTo>
                  <a:lnTo>
                    <a:pt x="607499" y="729390"/>
                  </a:lnTo>
                  <a:lnTo>
                    <a:pt x="569409" y="750763"/>
                  </a:lnTo>
                  <a:lnTo>
                    <a:pt x="528865" y="767902"/>
                  </a:lnTo>
                  <a:lnTo>
                    <a:pt x="486164" y="780512"/>
                  </a:lnTo>
                  <a:lnTo>
                    <a:pt x="441603" y="788295"/>
                  </a:lnTo>
                  <a:lnTo>
                    <a:pt x="395477" y="790956"/>
                  </a:lnTo>
                  <a:lnTo>
                    <a:pt x="349352" y="788295"/>
                  </a:lnTo>
                  <a:lnTo>
                    <a:pt x="304791" y="780512"/>
                  </a:lnTo>
                  <a:lnTo>
                    <a:pt x="262090" y="767902"/>
                  </a:lnTo>
                  <a:lnTo>
                    <a:pt x="221546" y="750763"/>
                  </a:lnTo>
                  <a:lnTo>
                    <a:pt x="183456" y="729390"/>
                  </a:lnTo>
                  <a:lnTo>
                    <a:pt x="148116" y="704081"/>
                  </a:lnTo>
                  <a:lnTo>
                    <a:pt x="115824" y="675132"/>
                  </a:lnTo>
                  <a:lnTo>
                    <a:pt x="86874" y="642839"/>
                  </a:lnTo>
                  <a:lnTo>
                    <a:pt x="61565" y="607499"/>
                  </a:lnTo>
                  <a:lnTo>
                    <a:pt x="40192" y="569409"/>
                  </a:lnTo>
                  <a:lnTo>
                    <a:pt x="23053" y="528865"/>
                  </a:lnTo>
                  <a:lnTo>
                    <a:pt x="10443" y="486164"/>
                  </a:lnTo>
                  <a:lnTo>
                    <a:pt x="2660" y="441603"/>
                  </a:lnTo>
                  <a:lnTo>
                    <a:pt x="0" y="395478"/>
                  </a:lnTo>
                  <a:close/>
                </a:path>
              </a:pathLst>
            </a:custGeom>
            <a:ln w="64008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bject 14"/>
            <p:cNvSpPr/>
            <p:nvPr/>
          </p:nvSpPr>
          <p:spPr>
            <a:xfrm>
              <a:off x="6288023" y="2866644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59" h="265430">
                  <a:moveTo>
                    <a:pt x="131825" y="0"/>
                  </a:moveTo>
                  <a:lnTo>
                    <a:pt x="90172" y="6754"/>
                  </a:lnTo>
                  <a:lnTo>
                    <a:pt x="53986" y="25566"/>
                  </a:lnTo>
                  <a:lnTo>
                    <a:pt x="25444" y="54260"/>
                  </a:lnTo>
                  <a:lnTo>
                    <a:pt x="6723" y="90659"/>
                  </a:lnTo>
                  <a:lnTo>
                    <a:pt x="0" y="132587"/>
                  </a:lnTo>
                  <a:lnTo>
                    <a:pt x="6723" y="174516"/>
                  </a:lnTo>
                  <a:lnTo>
                    <a:pt x="25444" y="210915"/>
                  </a:lnTo>
                  <a:lnTo>
                    <a:pt x="53986" y="239609"/>
                  </a:lnTo>
                  <a:lnTo>
                    <a:pt x="90172" y="258421"/>
                  </a:lnTo>
                  <a:lnTo>
                    <a:pt x="131825" y="265175"/>
                  </a:lnTo>
                  <a:lnTo>
                    <a:pt x="173479" y="258421"/>
                  </a:lnTo>
                  <a:lnTo>
                    <a:pt x="209665" y="239609"/>
                  </a:lnTo>
                  <a:lnTo>
                    <a:pt x="238207" y="210915"/>
                  </a:lnTo>
                  <a:lnTo>
                    <a:pt x="256928" y="174516"/>
                  </a:lnTo>
                  <a:lnTo>
                    <a:pt x="263651" y="132587"/>
                  </a:lnTo>
                  <a:lnTo>
                    <a:pt x="256928" y="90659"/>
                  </a:lnTo>
                  <a:lnTo>
                    <a:pt x="238207" y="54260"/>
                  </a:lnTo>
                  <a:lnTo>
                    <a:pt x="209665" y="25566"/>
                  </a:lnTo>
                  <a:lnTo>
                    <a:pt x="173479" y="6754"/>
                  </a:lnTo>
                  <a:lnTo>
                    <a:pt x="13182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object 15"/>
            <p:cNvSpPr/>
            <p:nvPr/>
          </p:nvSpPr>
          <p:spPr>
            <a:xfrm>
              <a:off x="6288023" y="2866644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59" h="265430">
                  <a:moveTo>
                    <a:pt x="0" y="132587"/>
                  </a:moveTo>
                  <a:lnTo>
                    <a:pt x="6723" y="90659"/>
                  </a:lnTo>
                  <a:lnTo>
                    <a:pt x="25444" y="54260"/>
                  </a:lnTo>
                  <a:lnTo>
                    <a:pt x="53986" y="25566"/>
                  </a:lnTo>
                  <a:lnTo>
                    <a:pt x="90172" y="6754"/>
                  </a:lnTo>
                  <a:lnTo>
                    <a:pt x="131825" y="0"/>
                  </a:lnTo>
                  <a:lnTo>
                    <a:pt x="173479" y="6754"/>
                  </a:lnTo>
                  <a:lnTo>
                    <a:pt x="209665" y="25566"/>
                  </a:lnTo>
                  <a:lnTo>
                    <a:pt x="238207" y="54260"/>
                  </a:lnTo>
                  <a:lnTo>
                    <a:pt x="256928" y="90659"/>
                  </a:lnTo>
                  <a:lnTo>
                    <a:pt x="263651" y="132587"/>
                  </a:lnTo>
                  <a:lnTo>
                    <a:pt x="256928" y="174516"/>
                  </a:lnTo>
                  <a:lnTo>
                    <a:pt x="238207" y="210915"/>
                  </a:lnTo>
                  <a:lnTo>
                    <a:pt x="209665" y="239609"/>
                  </a:lnTo>
                  <a:lnTo>
                    <a:pt x="173479" y="258421"/>
                  </a:lnTo>
                  <a:lnTo>
                    <a:pt x="131825" y="265175"/>
                  </a:lnTo>
                  <a:lnTo>
                    <a:pt x="90172" y="258421"/>
                  </a:lnTo>
                  <a:lnTo>
                    <a:pt x="53986" y="239609"/>
                  </a:lnTo>
                  <a:lnTo>
                    <a:pt x="25444" y="210915"/>
                  </a:lnTo>
                  <a:lnTo>
                    <a:pt x="6723" y="174516"/>
                  </a:lnTo>
                  <a:lnTo>
                    <a:pt x="0" y="132587"/>
                  </a:lnTo>
                  <a:close/>
                </a:path>
              </a:pathLst>
            </a:custGeom>
            <a:ln w="1219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bject 16"/>
            <p:cNvSpPr/>
            <p:nvPr/>
          </p:nvSpPr>
          <p:spPr>
            <a:xfrm>
              <a:off x="8356091" y="2604516"/>
              <a:ext cx="791210" cy="791210"/>
            </a:xfrm>
            <a:custGeom>
              <a:avLst/>
              <a:gdLst/>
              <a:ahLst/>
              <a:cxnLst/>
              <a:rect l="l" t="t" r="r" b="b"/>
              <a:pathLst>
                <a:path w="791209" h="791210">
                  <a:moveTo>
                    <a:pt x="395477" y="0"/>
                  </a:moveTo>
                  <a:lnTo>
                    <a:pt x="349352" y="2660"/>
                  </a:lnTo>
                  <a:lnTo>
                    <a:pt x="304791" y="10443"/>
                  </a:lnTo>
                  <a:lnTo>
                    <a:pt x="262090" y="23053"/>
                  </a:lnTo>
                  <a:lnTo>
                    <a:pt x="221546" y="40192"/>
                  </a:lnTo>
                  <a:lnTo>
                    <a:pt x="183456" y="61565"/>
                  </a:lnTo>
                  <a:lnTo>
                    <a:pt x="148116" y="86874"/>
                  </a:lnTo>
                  <a:lnTo>
                    <a:pt x="115823" y="115824"/>
                  </a:lnTo>
                  <a:lnTo>
                    <a:pt x="86874" y="148116"/>
                  </a:lnTo>
                  <a:lnTo>
                    <a:pt x="61565" y="183456"/>
                  </a:lnTo>
                  <a:lnTo>
                    <a:pt x="40192" y="221546"/>
                  </a:lnTo>
                  <a:lnTo>
                    <a:pt x="23053" y="262090"/>
                  </a:lnTo>
                  <a:lnTo>
                    <a:pt x="10443" y="304791"/>
                  </a:lnTo>
                  <a:lnTo>
                    <a:pt x="2660" y="349352"/>
                  </a:lnTo>
                  <a:lnTo>
                    <a:pt x="0" y="395478"/>
                  </a:lnTo>
                  <a:lnTo>
                    <a:pt x="2660" y="441603"/>
                  </a:lnTo>
                  <a:lnTo>
                    <a:pt x="10443" y="486164"/>
                  </a:lnTo>
                  <a:lnTo>
                    <a:pt x="23053" y="528865"/>
                  </a:lnTo>
                  <a:lnTo>
                    <a:pt x="40192" y="569409"/>
                  </a:lnTo>
                  <a:lnTo>
                    <a:pt x="61565" y="607499"/>
                  </a:lnTo>
                  <a:lnTo>
                    <a:pt x="86874" y="642839"/>
                  </a:lnTo>
                  <a:lnTo>
                    <a:pt x="115824" y="675132"/>
                  </a:lnTo>
                  <a:lnTo>
                    <a:pt x="148116" y="704081"/>
                  </a:lnTo>
                  <a:lnTo>
                    <a:pt x="183456" y="729390"/>
                  </a:lnTo>
                  <a:lnTo>
                    <a:pt x="221546" y="750763"/>
                  </a:lnTo>
                  <a:lnTo>
                    <a:pt x="262090" y="767902"/>
                  </a:lnTo>
                  <a:lnTo>
                    <a:pt x="304791" y="780512"/>
                  </a:lnTo>
                  <a:lnTo>
                    <a:pt x="349352" y="788295"/>
                  </a:lnTo>
                  <a:lnTo>
                    <a:pt x="395477" y="790956"/>
                  </a:lnTo>
                  <a:lnTo>
                    <a:pt x="441603" y="788295"/>
                  </a:lnTo>
                  <a:lnTo>
                    <a:pt x="486164" y="780512"/>
                  </a:lnTo>
                  <a:lnTo>
                    <a:pt x="528865" y="767902"/>
                  </a:lnTo>
                  <a:lnTo>
                    <a:pt x="569409" y="750763"/>
                  </a:lnTo>
                  <a:lnTo>
                    <a:pt x="607499" y="729390"/>
                  </a:lnTo>
                  <a:lnTo>
                    <a:pt x="642839" y="704081"/>
                  </a:lnTo>
                  <a:lnTo>
                    <a:pt x="675131" y="675132"/>
                  </a:lnTo>
                  <a:lnTo>
                    <a:pt x="704081" y="642839"/>
                  </a:lnTo>
                  <a:lnTo>
                    <a:pt x="729390" y="607499"/>
                  </a:lnTo>
                  <a:lnTo>
                    <a:pt x="750763" y="569409"/>
                  </a:lnTo>
                  <a:lnTo>
                    <a:pt x="767902" y="528865"/>
                  </a:lnTo>
                  <a:lnTo>
                    <a:pt x="780512" y="486164"/>
                  </a:lnTo>
                  <a:lnTo>
                    <a:pt x="788295" y="441603"/>
                  </a:lnTo>
                  <a:lnTo>
                    <a:pt x="790955" y="395478"/>
                  </a:lnTo>
                  <a:lnTo>
                    <a:pt x="788295" y="349352"/>
                  </a:lnTo>
                  <a:lnTo>
                    <a:pt x="780512" y="304791"/>
                  </a:lnTo>
                  <a:lnTo>
                    <a:pt x="767902" y="262090"/>
                  </a:lnTo>
                  <a:lnTo>
                    <a:pt x="750763" y="221546"/>
                  </a:lnTo>
                  <a:lnTo>
                    <a:pt x="729390" y="183456"/>
                  </a:lnTo>
                  <a:lnTo>
                    <a:pt x="704081" y="148116"/>
                  </a:lnTo>
                  <a:lnTo>
                    <a:pt x="675131" y="115824"/>
                  </a:lnTo>
                  <a:lnTo>
                    <a:pt x="642839" y="86874"/>
                  </a:lnTo>
                  <a:lnTo>
                    <a:pt x="607499" y="61565"/>
                  </a:lnTo>
                  <a:lnTo>
                    <a:pt x="569409" y="40192"/>
                  </a:lnTo>
                  <a:lnTo>
                    <a:pt x="528865" y="23053"/>
                  </a:lnTo>
                  <a:lnTo>
                    <a:pt x="486164" y="10443"/>
                  </a:lnTo>
                  <a:lnTo>
                    <a:pt x="441603" y="2660"/>
                  </a:lnTo>
                  <a:lnTo>
                    <a:pt x="395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bject 17"/>
            <p:cNvSpPr/>
            <p:nvPr/>
          </p:nvSpPr>
          <p:spPr>
            <a:xfrm>
              <a:off x="8356091" y="2604516"/>
              <a:ext cx="791210" cy="791210"/>
            </a:xfrm>
            <a:custGeom>
              <a:avLst/>
              <a:gdLst/>
              <a:ahLst/>
              <a:cxnLst/>
              <a:rect l="l" t="t" r="r" b="b"/>
              <a:pathLst>
                <a:path w="791209" h="791210">
                  <a:moveTo>
                    <a:pt x="0" y="395478"/>
                  </a:moveTo>
                  <a:lnTo>
                    <a:pt x="2660" y="349352"/>
                  </a:lnTo>
                  <a:lnTo>
                    <a:pt x="10443" y="304791"/>
                  </a:lnTo>
                  <a:lnTo>
                    <a:pt x="23053" y="262090"/>
                  </a:lnTo>
                  <a:lnTo>
                    <a:pt x="40192" y="221546"/>
                  </a:lnTo>
                  <a:lnTo>
                    <a:pt x="61565" y="183456"/>
                  </a:lnTo>
                  <a:lnTo>
                    <a:pt x="86874" y="148116"/>
                  </a:lnTo>
                  <a:lnTo>
                    <a:pt x="115823" y="115824"/>
                  </a:lnTo>
                  <a:lnTo>
                    <a:pt x="148116" y="86874"/>
                  </a:lnTo>
                  <a:lnTo>
                    <a:pt x="183456" y="61565"/>
                  </a:lnTo>
                  <a:lnTo>
                    <a:pt x="221546" y="40192"/>
                  </a:lnTo>
                  <a:lnTo>
                    <a:pt x="262090" y="23053"/>
                  </a:lnTo>
                  <a:lnTo>
                    <a:pt x="304791" y="10443"/>
                  </a:lnTo>
                  <a:lnTo>
                    <a:pt x="349352" y="2660"/>
                  </a:lnTo>
                  <a:lnTo>
                    <a:pt x="395477" y="0"/>
                  </a:lnTo>
                  <a:lnTo>
                    <a:pt x="441603" y="2660"/>
                  </a:lnTo>
                  <a:lnTo>
                    <a:pt x="486164" y="10443"/>
                  </a:lnTo>
                  <a:lnTo>
                    <a:pt x="528865" y="23053"/>
                  </a:lnTo>
                  <a:lnTo>
                    <a:pt x="569409" y="40192"/>
                  </a:lnTo>
                  <a:lnTo>
                    <a:pt x="607499" y="61565"/>
                  </a:lnTo>
                  <a:lnTo>
                    <a:pt x="642839" y="86874"/>
                  </a:lnTo>
                  <a:lnTo>
                    <a:pt x="675131" y="115824"/>
                  </a:lnTo>
                  <a:lnTo>
                    <a:pt x="704081" y="148116"/>
                  </a:lnTo>
                  <a:lnTo>
                    <a:pt x="729390" y="183456"/>
                  </a:lnTo>
                  <a:lnTo>
                    <a:pt x="750763" y="221546"/>
                  </a:lnTo>
                  <a:lnTo>
                    <a:pt x="767902" y="262090"/>
                  </a:lnTo>
                  <a:lnTo>
                    <a:pt x="780512" y="304791"/>
                  </a:lnTo>
                  <a:lnTo>
                    <a:pt x="788295" y="349352"/>
                  </a:lnTo>
                  <a:lnTo>
                    <a:pt x="790955" y="395478"/>
                  </a:lnTo>
                  <a:lnTo>
                    <a:pt x="788295" y="441603"/>
                  </a:lnTo>
                  <a:lnTo>
                    <a:pt x="780512" y="486164"/>
                  </a:lnTo>
                  <a:lnTo>
                    <a:pt x="767902" y="528865"/>
                  </a:lnTo>
                  <a:lnTo>
                    <a:pt x="750763" y="569409"/>
                  </a:lnTo>
                  <a:lnTo>
                    <a:pt x="729390" y="607499"/>
                  </a:lnTo>
                  <a:lnTo>
                    <a:pt x="704081" y="642839"/>
                  </a:lnTo>
                  <a:lnTo>
                    <a:pt x="675131" y="675132"/>
                  </a:lnTo>
                  <a:lnTo>
                    <a:pt x="642839" y="704081"/>
                  </a:lnTo>
                  <a:lnTo>
                    <a:pt x="607499" y="729390"/>
                  </a:lnTo>
                  <a:lnTo>
                    <a:pt x="569409" y="750763"/>
                  </a:lnTo>
                  <a:lnTo>
                    <a:pt x="528865" y="767902"/>
                  </a:lnTo>
                  <a:lnTo>
                    <a:pt x="486164" y="780512"/>
                  </a:lnTo>
                  <a:lnTo>
                    <a:pt x="441603" y="788295"/>
                  </a:lnTo>
                  <a:lnTo>
                    <a:pt x="395477" y="790956"/>
                  </a:lnTo>
                  <a:lnTo>
                    <a:pt x="349352" y="788295"/>
                  </a:lnTo>
                  <a:lnTo>
                    <a:pt x="304791" y="780512"/>
                  </a:lnTo>
                  <a:lnTo>
                    <a:pt x="262090" y="767902"/>
                  </a:lnTo>
                  <a:lnTo>
                    <a:pt x="221546" y="750763"/>
                  </a:lnTo>
                  <a:lnTo>
                    <a:pt x="183456" y="729390"/>
                  </a:lnTo>
                  <a:lnTo>
                    <a:pt x="148116" y="704081"/>
                  </a:lnTo>
                  <a:lnTo>
                    <a:pt x="115824" y="675132"/>
                  </a:lnTo>
                  <a:lnTo>
                    <a:pt x="86874" y="642839"/>
                  </a:lnTo>
                  <a:lnTo>
                    <a:pt x="61565" y="607499"/>
                  </a:lnTo>
                  <a:lnTo>
                    <a:pt x="40192" y="569409"/>
                  </a:lnTo>
                  <a:lnTo>
                    <a:pt x="23053" y="528865"/>
                  </a:lnTo>
                  <a:lnTo>
                    <a:pt x="10443" y="486164"/>
                  </a:lnTo>
                  <a:lnTo>
                    <a:pt x="2660" y="441603"/>
                  </a:lnTo>
                  <a:lnTo>
                    <a:pt x="0" y="395478"/>
                  </a:lnTo>
                  <a:close/>
                </a:path>
              </a:pathLst>
            </a:custGeom>
            <a:ln w="64008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bject 18"/>
            <p:cNvSpPr/>
            <p:nvPr/>
          </p:nvSpPr>
          <p:spPr>
            <a:xfrm>
              <a:off x="8619743" y="2868168"/>
              <a:ext cx="265430" cy="264160"/>
            </a:xfrm>
            <a:custGeom>
              <a:avLst/>
              <a:gdLst/>
              <a:ahLst/>
              <a:cxnLst/>
              <a:rect l="l" t="t" r="r" b="b"/>
              <a:pathLst>
                <a:path w="265429" h="264160">
                  <a:moveTo>
                    <a:pt x="132587" y="0"/>
                  </a:moveTo>
                  <a:lnTo>
                    <a:pt x="90659" y="6723"/>
                  </a:lnTo>
                  <a:lnTo>
                    <a:pt x="54260" y="25444"/>
                  </a:lnTo>
                  <a:lnTo>
                    <a:pt x="25566" y="53986"/>
                  </a:lnTo>
                  <a:lnTo>
                    <a:pt x="6754" y="90172"/>
                  </a:lnTo>
                  <a:lnTo>
                    <a:pt x="0" y="131826"/>
                  </a:lnTo>
                  <a:lnTo>
                    <a:pt x="6754" y="173479"/>
                  </a:lnTo>
                  <a:lnTo>
                    <a:pt x="25566" y="209665"/>
                  </a:lnTo>
                  <a:lnTo>
                    <a:pt x="54260" y="238207"/>
                  </a:lnTo>
                  <a:lnTo>
                    <a:pt x="90659" y="256928"/>
                  </a:lnTo>
                  <a:lnTo>
                    <a:pt x="132587" y="263652"/>
                  </a:lnTo>
                  <a:lnTo>
                    <a:pt x="174516" y="256928"/>
                  </a:lnTo>
                  <a:lnTo>
                    <a:pt x="210915" y="238207"/>
                  </a:lnTo>
                  <a:lnTo>
                    <a:pt x="239609" y="209665"/>
                  </a:lnTo>
                  <a:lnTo>
                    <a:pt x="258421" y="173479"/>
                  </a:lnTo>
                  <a:lnTo>
                    <a:pt x="265175" y="131826"/>
                  </a:lnTo>
                  <a:lnTo>
                    <a:pt x="258421" y="90172"/>
                  </a:lnTo>
                  <a:lnTo>
                    <a:pt x="239609" y="53986"/>
                  </a:lnTo>
                  <a:lnTo>
                    <a:pt x="210915" y="25444"/>
                  </a:lnTo>
                  <a:lnTo>
                    <a:pt x="174516" y="6723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bject 19"/>
            <p:cNvSpPr/>
            <p:nvPr/>
          </p:nvSpPr>
          <p:spPr>
            <a:xfrm>
              <a:off x="8619743" y="2868168"/>
              <a:ext cx="265430" cy="264160"/>
            </a:xfrm>
            <a:custGeom>
              <a:avLst/>
              <a:gdLst/>
              <a:ahLst/>
              <a:cxnLst/>
              <a:rect l="l" t="t" r="r" b="b"/>
              <a:pathLst>
                <a:path w="265429" h="264160">
                  <a:moveTo>
                    <a:pt x="0" y="131826"/>
                  </a:moveTo>
                  <a:lnTo>
                    <a:pt x="6754" y="90172"/>
                  </a:lnTo>
                  <a:lnTo>
                    <a:pt x="25566" y="53986"/>
                  </a:lnTo>
                  <a:lnTo>
                    <a:pt x="54260" y="25444"/>
                  </a:lnTo>
                  <a:lnTo>
                    <a:pt x="90659" y="6723"/>
                  </a:lnTo>
                  <a:lnTo>
                    <a:pt x="132587" y="0"/>
                  </a:lnTo>
                  <a:lnTo>
                    <a:pt x="174516" y="6723"/>
                  </a:lnTo>
                  <a:lnTo>
                    <a:pt x="210915" y="25444"/>
                  </a:lnTo>
                  <a:lnTo>
                    <a:pt x="239609" y="53986"/>
                  </a:lnTo>
                  <a:lnTo>
                    <a:pt x="258421" y="90172"/>
                  </a:lnTo>
                  <a:lnTo>
                    <a:pt x="265175" y="131826"/>
                  </a:lnTo>
                  <a:lnTo>
                    <a:pt x="258421" y="173479"/>
                  </a:lnTo>
                  <a:lnTo>
                    <a:pt x="239609" y="209665"/>
                  </a:lnTo>
                  <a:lnTo>
                    <a:pt x="210915" y="238207"/>
                  </a:lnTo>
                  <a:lnTo>
                    <a:pt x="174516" y="256928"/>
                  </a:lnTo>
                  <a:lnTo>
                    <a:pt x="132587" y="263652"/>
                  </a:lnTo>
                  <a:lnTo>
                    <a:pt x="90659" y="256928"/>
                  </a:lnTo>
                  <a:lnTo>
                    <a:pt x="54260" y="238207"/>
                  </a:lnTo>
                  <a:lnTo>
                    <a:pt x="25566" y="209665"/>
                  </a:lnTo>
                  <a:lnTo>
                    <a:pt x="6754" y="173479"/>
                  </a:lnTo>
                  <a:lnTo>
                    <a:pt x="0" y="131826"/>
                  </a:lnTo>
                  <a:close/>
                </a:path>
              </a:pathLst>
            </a:custGeom>
            <a:ln w="1219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object 20"/>
            <p:cNvSpPr/>
            <p:nvPr/>
          </p:nvSpPr>
          <p:spPr>
            <a:xfrm>
              <a:off x="10806684" y="2592324"/>
              <a:ext cx="791210" cy="791210"/>
            </a:xfrm>
            <a:custGeom>
              <a:avLst/>
              <a:gdLst/>
              <a:ahLst/>
              <a:cxnLst/>
              <a:rect l="l" t="t" r="r" b="b"/>
              <a:pathLst>
                <a:path w="791209" h="791210">
                  <a:moveTo>
                    <a:pt x="395477" y="0"/>
                  </a:moveTo>
                  <a:lnTo>
                    <a:pt x="349352" y="2660"/>
                  </a:lnTo>
                  <a:lnTo>
                    <a:pt x="304791" y="10443"/>
                  </a:lnTo>
                  <a:lnTo>
                    <a:pt x="262090" y="23053"/>
                  </a:lnTo>
                  <a:lnTo>
                    <a:pt x="221546" y="40192"/>
                  </a:lnTo>
                  <a:lnTo>
                    <a:pt x="183456" y="61565"/>
                  </a:lnTo>
                  <a:lnTo>
                    <a:pt x="148116" y="86874"/>
                  </a:lnTo>
                  <a:lnTo>
                    <a:pt x="115824" y="115824"/>
                  </a:lnTo>
                  <a:lnTo>
                    <a:pt x="86874" y="148116"/>
                  </a:lnTo>
                  <a:lnTo>
                    <a:pt x="61565" y="183456"/>
                  </a:lnTo>
                  <a:lnTo>
                    <a:pt x="40192" y="221546"/>
                  </a:lnTo>
                  <a:lnTo>
                    <a:pt x="23053" y="262090"/>
                  </a:lnTo>
                  <a:lnTo>
                    <a:pt x="10443" y="304791"/>
                  </a:lnTo>
                  <a:lnTo>
                    <a:pt x="2660" y="349352"/>
                  </a:lnTo>
                  <a:lnTo>
                    <a:pt x="0" y="395477"/>
                  </a:lnTo>
                  <a:lnTo>
                    <a:pt x="2660" y="441603"/>
                  </a:lnTo>
                  <a:lnTo>
                    <a:pt x="10443" y="486164"/>
                  </a:lnTo>
                  <a:lnTo>
                    <a:pt x="23053" y="528865"/>
                  </a:lnTo>
                  <a:lnTo>
                    <a:pt x="40192" y="569409"/>
                  </a:lnTo>
                  <a:lnTo>
                    <a:pt x="61565" y="607499"/>
                  </a:lnTo>
                  <a:lnTo>
                    <a:pt x="86874" y="642839"/>
                  </a:lnTo>
                  <a:lnTo>
                    <a:pt x="115824" y="675131"/>
                  </a:lnTo>
                  <a:lnTo>
                    <a:pt x="148116" y="704081"/>
                  </a:lnTo>
                  <a:lnTo>
                    <a:pt x="183456" y="729390"/>
                  </a:lnTo>
                  <a:lnTo>
                    <a:pt x="221546" y="750763"/>
                  </a:lnTo>
                  <a:lnTo>
                    <a:pt x="262090" y="767902"/>
                  </a:lnTo>
                  <a:lnTo>
                    <a:pt x="304791" y="780512"/>
                  </a:lnTo>
                  <a:lnTo>
                    <a:pt x="349352" y="788295"/>
                  </a:lnTo>
                  <a:lnTo>
                    <a:pt x="395477" y="790955"/>
                  </a:lnTo>
                  <a:lnTo>
                    <a:pt x="441603" y="788295"/>
                  </a:lnTo>
                  <a:lnTo>
                    <a:pt x="486164" y="780512"/>
                  </a:lnTo>
                  <a:lnTo>
                    <a:pt x="528865" y="767902"/>
                  </a:lnTo>
                  <a:lnTo>
                    <a:pt x="569409" y="750763"/>
                  </a:lnTo>
                  <a:lnTo>
                    <a:pt x="607499" y="729390"/>
                  </a:lnTo>
                  <a:lnTo>
                    <a:pt x="642839" y="704081"/>
                  </a:lnTo>
                  <a:lnTo>
                    <a:pt x="675132" y="675131"/>
                  </a:lnTo>
                  <a:lnTo>
                    <a:pt x="704081" y="642839"/>
                  </a:lnTo>
                  <a:lnTo>
                    <a:pt x="729390" y="607499"/>
                  </a:lnTo>
                  <a:lnTo>
                    <a:pt x="750763" y="569409"/>
                  </a:lnTo>
                  <a:lnTo>
                    <a:pt x="767902" y="528865"/>
                  </a:lnTo>
                  <a:lnTo>
                    <a:pt x="780512" y="486164"/>
                  </a:lnTo>
                  <a:lnTo>
                    <a:pt x="788295" y="441603"/>
                  </a:lnTo>
                  <a:lnTo>
                    <a:pt x="790956" y="395477"/>
                  </a:lnTo>
                  <a:lnTo>
                    <a:pt x="788295" y="349352"/>
                  </a:lnTo>
                  <a:lnTo>
                    <a:pt x="780512" y="304791"/>
                  </a:lnTo>
                  <a:lnTo>
                    <a:pt x="767902" y="262090"/>
                  </a:lnTo>
                  <a:lnTo>
                    <a:pt x="750763" y="221546"/>
                  </a:lnTo>
                  <a:lnTo>
                    <a:pt x="729390" y="183456"/>
                  </a:lnTo>
                  <a:lnTo>
                    <a:pt x="704081" y="148116"/>
                  </a:lnTo>
                  <a:lnTo>
                    <a:pt x="675132" y="115824"/>
                  </a:lnTo>
                  <a:lnTo>
                    <a:pt x="642839" y="86874"/>
                  </a:lnTo>
                  <a:lnTo>
                    <a:pt x="607499" y="61565"/>
                  </a:lnTo>
                  <a:lnTo>
                    <a:pt x="569409" y="40192"/>
                  </a:lnTo>
                  <a:lnTo>
                    <a:pt x="528865" y="23053"/>
                  </a:lnTo>
                  <a:lnTo>
                    <a:pt x="486164" y="10443"/>
                  </a:lnTo>
                  <a:lnTo>
                    <a:pt x="441603" y="2660"/>
                  </a:lnTo>
                  <a:lnTo>
                    <a:pt x="395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object 21"/>
            <p:cNvSpPr/>
            <p:nvPr/>
          </p:nvSpPr>
          <p:spPr>
            <a:xfrm>
              <a:off x="10806684" y="2592324"/>
              <a:ext cx="791210" cy="791210"/>
            </a:xfrm>
            <a:custGeom>
              <a:avLst/>
              <a:gdLst/>
              <a:ahLst/>
              <a:cxnLst/>
              <a:rect l="l" t="t" r="r" b="b"/>
              <a:pathLst>
                <a:path w="791209" h="791210">
                  <a:moveTo>
                    <a:pt x="0" y="395477"/>
                  </a:moveTo>
                  <a:lnTo>
                    <a:pt x="2660" y="349352"/>
                  </a:lnTo>
                  <a:lnTo>
                    <a:pt x="10443" y="304791"/>
                  </a:lnTo>
                  <a:lnTo>
                    <a:pt x="23053" y="262090"/>
                  </a:lnTo>
                  <a:lnTo>
                    <a:pt x="40192" y="221546"/>
                  </a:lnTo>
                  <a:lnTo>
                    <a:pt x="61565" y="183456"/>
                  </a:lnTo>
                  <a:lnTo>
                    <a:pt x="86874" y="148116"/>
                  </a:lnTo>
                  <a:lnTo>
                    <a:pt x="115824" y="115824"/>
                  </a:lnTo>
                  <a:lnTo>
                    <a:pt x="148116" y="86874"/>
                  </a:lnTo>
                  <a:lnTo>
                    <a:pt x="183456" y="61565"/>
                  </a:lnTo>
                  <a:lnTo>
                    <a:pt x="221546" y="40192"/>
                  </a:lnTo>
                  <a:lnTo>
                    <a:pt x="262090" y="23053"/>
                  </a:lnTo>
                  <a:lnTo>
                    <a:pt x="304791" y="10443"/>
                  </a:lnTo>
                  <a:lnTo>
                    <a:pt x="349352" y="2660"/>
                  </a:lnTo>
                  <a:lnTo>
                    <a:pt x="395477" y="0"/>
                  </a:lnTo>
                  <a:lnTo>
                    <a:pt x="441603" y="2660"/>
                  </a:lnTo>
                  <a:lnTo>
                    <a:pt x="486164" y="10443"/>
                  </a:lnTo>
                  <a:lnTo>
                    <a:pt x="528865" y="23053"/>
                  </a:lnTo>
                  <a:lnTo>
                    <a:pt x="569409" y="40192"/>
                  </a:lnTo>
                  <a:lnTo>
                    <a:pt x="607499" y="61565"/>
                  </a:lnTo>
                  <a:lnTo>
                    <a:pt x="642839" y="86874"/>
                  </a:lnTo>
                  <a:lnTo>
                    <a:pt x="675132" y="115824"/>
                  </a:lnTo>
                  <a:lnTo>
                    <a:pt x="704081" y="148116"/>
                  </a:lnTo>
                  <a:lnTo>
                    <a:pt x="729390" y="183456"/>
                  </a:lnTo>
                  <a:lnTo>
                    <a:pt x="750763" y="221546"/>
                  </a:lnTo>
                  <a:lnTo>
                    <a:pt x="767902" y="262090"/>
                  </a:lnTo>
                  <a:lnTo>
                    <a:pt x="780512" y="304791"/>
                  </a:lnTo>
                  <a:lnTo>
                    <a:pt x="788295" y="349352"/>
                  </a:lnTo>
                  <a:lnTo>
                    <a:pt x="790956" y="395477"/>
                  </a:lnTo>
                  <a:lnTo>
                    <a:pt x="788295" y="441603"/>
                  </a:lnTo>
                  <a:lnTo>
                    <a:pt x="780512" y="486164"/>
                  </a:lnTo>
                  <a:lnTo>
                    <a:pt x="767902" y="528865"/>
                  </a:lnTo>
                  <a:lnTo>
                    <a:pt x="750763" y="569409"/>
                  </a:lnTo>
                  <a:lnTo>
                    <a:pt x="729390" y="607499"/>
                  </a:lnTo>
                  <a:lnTo>
                    <a:pt x="704081" y="642839"/>
                  </a:lnTo>
                  <a:lnTo>
                    <a:pt x="675132" y="675131"/>
                  </a:lnTo>
                  <a:lnTo>
                    <a:pt x="642839" y="704081"/>
                  </a:lnTo>
                  <a:lnTo>
                    <a:pt x="607499" y="729390"/>
                  </a:lnTo>
                  <a:lnTo>
                    <a:pt x="569409" y="750763"/>
                  </a:lnTo>
                  <a:lnTo>
                    <a:pt x="528865" y="767902"/>
                  </a:lnTo>
                  <a:lnTo>
                    <a:pt x="486164" y="780512"/>
                  </a:lnTo>
                  <a:lnTo>
                    <a:pt x="441603" y="788295"/>
                  </a:lnTo>
                  <a:lnTo>
                    <a:pt x="395477" y="790955"/>
                  </a:lnTo>
                  <a:lnTo>
                    <a:pt x="349352" y="788295"/>
                  </a:lnTo>
                  <a:lnTo>
                    <a:pt x="304791" y="780512"/>
                  </a:lnTo>
                  <a:lnTo>
                    <a:pt x="262090" y="767902"/>
                  </a:lnTo>
                  <a:lnTo>
                    <a:pt x="221546" y="750763"/>
                  </a:lnTo>
                  <a:lnTo>
                    <a:pt x="183456" y="729390"/>
                  </a:lnTo>
                  <a:lnTo>
                    <a:pt x="148116" y="704081"/>
                  </a:lnTo>
                  <a:lnTo>
                    <a:pt x="115824" y="675131"/>
                  </a:lnTo>
                  <a:lnTo>
                    <a:pt x="86874" y="642839"/>
                  </a:lnTo>
                  <a:lnTo>
                    <a:pt x="61565" y="607499"/>
                  </a:lnTo>
                  <a:lnTo>
                    <a:pt x="40192" y="569409"/>
                  </a:lnTo>
                  <a:lnTo>
                    <a:pt x="23053" y="528865"/>
                  </a:lnTo>
                  <a:lnTo>
                    <a:pt x="10443" y="486164"/>
                  </a:lnTo>
                  <a:lnTo>
                    <a:pt x="2660" y="441603"/>
                  </a:lnTo>
                  <a:lnTo>
                    <a:pt x="0" y="395477"/>
                  </a:lnTo>
                  <a:close/>
                </a:path>
              </a:pathLst>
            </a:custGeom>
            <a:ln w="64008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bject 22"/>
            <p:cNvSpPr/>
            <p:nvPr/>
          </p:nvSpPr>
          <p:spPr>
            <a:xfrm>
              <a:off x="11070336" y="2855976"/>
              <a:ext cx="264160" cy="264160"/>
            </a:xfrm>
            <a:custGeom>
              <a:avLst/>
              <a:gdLst/>
              <a:ahLst/>
              <a:cxnLst/>
              <a:rect l="l" t="t" r="r" b="b"/>
              <a:pathLst>
                <a:path w="264159" h="264160">
                  <a:moveTo>
                    <a:pt x="131825" y="0"/>
                  </a:moveTo>
                  <a:lnTo>
                    <a:pt x="90172" y="6723"/>
                  </a:lnTo>
                  <a:lnTo>
                    <a:pt x="53986" y="25444"/>
                  </a:lnTo>
                  <a:lnTo>
                    <a:pt x="25444" y="53986"/>
                  </a:lnTo>
                  <a:lnTo>
                    <a:pt x="6723" y="90172"/>
                  </a:lnTo>
                  <a:lnTo>
                    <a:pt x="0" y="131825"/>
                  </a:lnTo>
                  <a:lnTo>
                    <a:pt x="6723" y="173479"/>
                  </a:lnTo>
                  <a:lnTo>
                    <a:pt x="25444" y="209665"/>
                  </a:lnTo>
                  <a:lnTo>
                    <a:pt x="53986" y="238207"/>
                  </a:lnTo>
                  <a:lnTo>
                    <a:pt x="90172" y="256928"/>
                  </a:lnTo>
                  <a:lnTo>
                    <a:pt x="131825" y="263651"/>
                  </a:lnTo>
                  <a:lnTo>
                    <a:pt x="173479" y="256928"/>
                  </a:lnTo>
                  <a:lnTo>
                    <a:pt x="209665" y="238207"/>
                  </a:lnTo>
                  <a:lnTo>
                    <a:pt x="238207" y="209665"/>
                  </a:lnTo>
                  <a:lnTo>
                    <a:pt x="256928" y="173479"/>
                  </a:lnTo>
                  <a:lnTo>
                    <a:pt x="263652" y="131825"/>
                  </a:lnTo>
                  <a:lnTo>
                    <a:pt x="256928" y="90172"/>
                  </a:lnTo>
                  <a:lnTo>
                    <a:pt x="238207" y="53986"/>
                  </a:lnTo>
                  <a:lnTo>
                    <a:pt x="209665" y="25444"/>
                  </a:lnTo>
                  <a:lnTo>
                    <a:pt x="173479" y="6723"/>
                  </a:lnTo>
                  <a:lnTo>
                    <a:pt x="13182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object 23"/>
            <p:cNvSpPr/>
            <p:nvPr/>
          </p:nvSpPr>
          <p:spPr>
            <a:xfrm>
              <a:off x="11070336" y="2855976"/>
              <a:ext cx="264160" cy="264160"/>
            </a:xfrm>
            <a:custGeom>
              <a:avLst/>
              <a:gdLst/>
              <a:ahLst/>
              <a:cxnLst/>
              <a:rect l="l" t="t" r="r" b="b"/>
              <a:pathLst>
                <a:path w="264159" h="264160">
                  <a:moveTo>
                    <a:pt x="0" y="131825"/>
                  </a:moveTo>
                  <a:lnTo>
                    <a:pt x="6723" y="90172"/>
                  </a:lnTo>
                  <a:lnTo>
                    <a:pt x="25444" y="53986"/>
                  </a:lnTo>
                  <a:lnTo>
                    <a:pt x="53986" y="25444"/>
                  </a:lnTo>
                  <a:lnTo>
                    <a:pt x="90172" y="6723"/>
                  </a:lnTo>
                  <a:lnTo>
                    <a:pt x="131825" y="0"/>
                  </a:lnTo>
                  <a:lnTo>
                    <a:pt x="173479" y="6723"/>
                  </a:lnTo>
                  <a:lnTo>
                    <a:pt x="209665" y="25444"/>
                  </a:lnTo>
                  <a:lnTo>
                    <a:pt x="238207" y="53986"/>
                  </a:lnTo>
                  <a:lnTo>
                    <a:pt x="256928" y="90172"/>
                  </a:lnTo>
                  <a:lnTo>
                    <a:pt x="263652" y="131825"/>
                  </a:lnTo>
                  <a:lnTo>
                    <a:pt x="256928" y="173479"/>
                  </a:lnTo>
                  <a:lnTo>
                    <a:pt x="238207" y="209665"/>
                  </a:lnTo>
                  <a:lnTo>
                    <a:pt x="209665" y="238207"/>
                  </a:lnTo>
                  <a:lnTo>
                    <a:pt x="173479" y="256928"/>
                  </a:lnTo>
                  <a:lnTo>
                    <a:pt x="131825" y="263651"/>
                  </a:lnTo>
                  <a:lnTo>
                    <a:pt x="90172" y="256928"/>
                  </a:lnTo>
                  <a:lnTo>
                    <a:pt x="53986" y="238207"/>
                  </a:lnTo>
                  <a:lnTo>
                    <a:pt x="25444" y="209665"/>
                  </a:lnTo>
                  <a:lnTo>
                    <a:pt x="6723" y="173479"/>
                  </a:lnTo>
                  <a:lnTo>
                    <a:pt x="0" y="131825"/>
                  </a:lnTo>
                  <a:close/>
                </a:path>
              </a:pathLst>
            </a:custGeom>
            <a:ln w="12191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object 24"/>
            <p:cNvSpPr/>
            <p:nvPr/>
          </p:nvSpPr>
          <p:spPr>
            <a:xfrm>
              <a:off x="4770119" y="2866644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30">
                  <a:moveTo>
                    <a:pt x="131825" y="0"/>
                  </a:moveTo>
                  <a:lnTo>
                    <a:pt x="90172" y="6754"/>
                  </a:lnTo>
                  <a:lnTo>
                    <a:pt x="53986" y="25566"/>
                  </a:lnTo>
                  <a:lnTo>
                    <a:pt x="25444" y="54260"/>
                  </a:lnTo>
                  <a:lnTo>
                    <a:pt x="6723" y="90659"/>
                  </a:lnTo>
                  <a:lnTo>
                    <a:pt x="0" y="132587"/>
                  </a:lnTo>
                  <a:lnTo>
                    <a:pt x="6723" y="174516"/>
                  </a:lnTo>
                  <a:lnTo>
                    <a:pt x="25444" y="210915"/>
                  </a:lnTo>
                  <a:lnTo>
                    <a:pt x="53986" y="239609"/>
                  </a:lnTo>
                  <a:lnTo>
                    <a:pt x="90172" y="258421"/>
                  </a:lnTo>
                  <a:lnTo>
                    <a:pt x="131825" y="265175"/>
                  </a:lnTo>
                  <a:lnTo>
                    <a:pt x="173479" y="258421"/>
                  </a:lnTo>
                  <a:lnTo>
                    <a:pt x="209665" y="239609"/>
                  </a:lnTo>
                  <a:lnTo>
                    <a:pt x="238207" y="210915"/>
                  </a:lnTo>
                  <a:lnTo>
                    <a:pt x="256928" y="174516"/>
                  </a:lnTo>
                  <a:lnTo>
                    <a:pt x="263651" y="132587"/>
                  </a:lnTo>
                  <a:lnTo>
                    <a:pt x="256928" y="90659"/>
                  </a:lnTo>
                  <a:lnTo>
                    <a:pt x="238207" y="54260"/>
                  </a:lnTo>
                  <a:lnTo>
                    <a:pt x="209665" y="25566"/>
                  </a:lnTo>
                  <a:lnTo>
                    <a:pt x="173479" y="6754"/>
                  </a:lnTo>
                  <a:lnTo>
                    <a:pt x="13182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bject 25"/>
            <p:cNvSpPr/>
            <p:nvPr/>
          </p:nvSpPr>
          <p:spPr>
            <a:xfrm>
              <a:off x="4770119" y="2866644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30">
                  <a:moveTo>
                    <a:pt x="0" y="132587"/>
                  </a:moveTo>
                  <a:lnTo>
                    <a:pt x="6723" y="90659"/>
                  </a:lnTo>
                  <a:lnTo>
                    <a:pt x="25444" y="54260"/>
                  </a:lnTo>
                  <a:lnTo>
                    <a:pt x="53986" y="25566"/>
                  </a:lnTo>
                  <a:lnTo>
                    <a:pt x="90172" y="6754"/>
                  </a:lnTo>
                  <a:lnTo>
                    <a:pt x="131825" y="0"/>
                  </a:lnTo>
                  <a:lnTo>
                    <a:pt x="173479" y="6754"/>
                  </a:lnTo>
                  <a:lnTo>
                    <a:pt x="209665" y="25566"/>
                  </a:lnTo>
                  <a:lnTo>
                    <a:pt x="238207" y="54260"/>
                  </a:lnTo>
                  <a:lnTo>
                    <a:pt x="256928" y="90659"/>
                  </a:lnTo>
                  <a:lnTo>
                    <a:pt x="263651" y="132587"/>
                  </a:lnTo>
                  <a:lnTo>
                    <a:pt x="256928" y="174516"/>
                  </a:lnTo>
                  <a:lnTo>
                    <a:pt x="238207" y="210915"/>
                  </a:lnTo>
                  <a:lnTo>
                    <a:pt x="209665" y="239609"/>
                  </a:lnTo>
                  <a:lnTo>
                    <a:pt x="173479" y="258421"/>
                  </a:lnTo>
                  <a:lnTo>
                    <a:pt x="131825" y="265175"/>
                  </a:lnTo>
                  <a:lnTo>
                    <a:pt x="90172" y="258421"/>
                  </a:lnTo>
                  <a:lnTo>
                    <a:pt x="53986" y="239609"/>
                  </a:lnTo>
                  <a:lnTo>
                    <a:pt x="25444" y="210915"/>
                  </a:lnTo>
                  <a:lnTo>
                    <a:pt x="6723" y="174516"/>
                  </a:lnTo>
                  <a:lnTo>
                    <a:pt x="0" y="132587"/>
                  </a:lnTo>
                  <a:close/>
                </a:path>
              </a:pathLst>
            </a:custGeom>
            <a:ln w="1219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bject 26"/>
            <p:cNvSpPr/>
            <p:nvPr/>
          </p:nvSpPr>
          <p:spPr>
            <a:xfrm>
              <a:off x="9845039" y="2883408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29" h="265430">
                  <a:moveTo>
                    <a:pt x="132587" y="0"/>
                  </a:move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7"/>
                  </a:lnTo>
                  <a:lnTo>
                    <a:pt x="6754" y="174516"/>
                  </a:lnTo>
                  <a:lnTo>
                    <a:pt x="25566" y="210915"/>
                  </a:lnTo>
                  <a:lnTo>
                    <a:pt x="54260" y="239609"/>
                  </a:lnTo>
                  <a:lnTo>
                    <a:pt x="90659" y="258421"/>
                  </a:lnTo>
                  <a:lnTo>
                    <a:pt x="132587" y="265175"/>
                  </a:lnTo>
                  <a:lnTo>
                    <a:pt x="174516" y="258421"/>
                  </a:lnTo>
                  <a:lnTo>
                    <a:pt x="210915" y="239609"/>
                  </a:lnTo>
                  <a:lnTo>
                    <a:pt x="239609" y="210915"/>
                  </a:lnTo>
                  <a:lnTo>
                    <a:pt x="258421" y="174516"/>
                  </a:lnTo>
                  <a:lnTo>
                    <a:pt x="265175" y="132587"/>
                  </a:lnTo>
                  <a:lnTo>
                    <a:pt x="258421" y="90659"/>
                  </a:lnTo>
                  <a:lnTo>
                    <a:pt x="239609" y="54260"/>
                  </a:lnTo>
                  <a:lnTo>
                    <a:pt x="210915" y="25566"/>
                  </a:lnTo>
                  <a:lnTo>
                    <a:pt x="174516" y="6754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bject 27"/>
            <p:cNvSpPr/>
            <p:nvPr/>
          </p:nvSpPr>
          <p:spPr>
            <a:xfrm>
              <a:off x="9845039" y="2883408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29" h="265430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5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7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19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1" name="object 28"/>
          <p:cNvSpPr txBox="1"/>
          <p:nvPr/>
        </p:nvSpPr>
        <p:spPr>
          <a:xfrm>
            <a:off x="151659" y="4838057"/>
            <a:ext cx="15163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marR="5080" lvl="0" indent="-381000" algn="l" defTabSz="914400" rtl="0" eaLnBrk="1" fontAlgn="auto" latinLnBrk="0" hangingPunct="1"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Вызов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курьера 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онлайн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/>
            </a:endParaRPr>
          </a:p>
        </p:txBody>
      </p:sp>
      <p:sp>
        <p:nvSpPr>
          <p:cNvPr id="92" name="object 29"/>
          <p:cNvSpPr txBox="1"/>
          <p:nvPr/>
        </p:nvSpPr>
        <p:spPr>
          <a:xfrm>
            <a:off x="2689678" y="4858757"/>
            <a:ext cx="13081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0" lvl="0" indent="0" algn="l" defTabSz="914400" rtl="0" eaLnBrk="1" fontAlgn="auto" latinLnBrk="0" hangingPunct="1"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Подготовка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отправления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/>
            </a:endParaRPr>
          </a:p>
        </p:txBody>
      </p:sp>
      <p:sp>
        <p:nvSpPr>
          <p:cNvPr id="93" name="object 30"/>
          <p:cNvSpPr txBox="1"/>
          <p:nvPr/>
        </p:nvSpPr>
        <p:spPr>
          <a:xfrm>
            <a:off x="5357948" y="4858376"/>
            <a:ext cx="18491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marR="5080" lvl="0" indent="-269875" algn="l" defTabSz="914400" rtl="0" eaLnBrk="1" fontAlgn="auto" latinLnBrk="0" hangingPunct="1"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Передача курьеру  отправления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/>
            </a:endParaRPr>
          </a:p>
        </p:txBody>
      </p:sp>
      <p:sp>
        <p:nvSpPr>
          <p:cNvPr id="94" name="object 31"/>
          <p:cNvSpPr txBox="1"/>
          <p:nvPr/>
        </p:nvSpPr>
        <p:spPr>
          <a:xfrm>
            <a:off x="8023169" y="4842628"/>
            <a:ext cx="13087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111125" algn="l" defTabSz="914400" rtl="0" eaLnBrk="1" fontAlgn="auto" latinLnBrk="0" hangingPunct="1"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Перевозка  </a:t>
            </a:r>
            <a:r>
              <a:rPr kumimoji="0" sz="1600" b="1" i="0" u="none" strike="noStrike" kern="1200" cap="none" spc="-3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о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т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п</a:t>
            </a: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р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авле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н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ия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4493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332" y="461319"/>
            <a:ext cx="2890619" cy="373567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375158" y="1445132"/>
            <a:ext cx="2758440" cy="732893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647700" marR="0" lvl="0" indent="0" algn="l" defTabSz="9144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sng" strike="noStrike" kern="1200" cap="none" spc="-1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Сберкурьер: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2705" algn="l"/>
              </a:tabLst>
              <a:defRPr/>
            </a:pPr>
            <a:r>
              <a:rPr kumimoji="0" sz="1600" b="1" i="0" u="sng" strike="noStrike" kern="1200" cap="none" spc="-1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 СТАНДАРТ	 ЭКСПРЕСС</a:t>
            </a:r>
          </a:p>
        </p:txBody>
      </p:sp>
      <p:graphicFrame>
        <p:nvGraphicFramePr>
          <p:cNvPr id="9" name="object 6"/>
          <p:cNvGraphicFramePr>
            <a:graphicFrameLocks noGrp="1"/>
          </p:cNvGraphicFramePr>
          <p:nvPr/>
        </p:nvGraphicFramePr>
        <p:xfrm>
          <a:off x="239268" y="2980944"/>
          <a:ext cx="2894330" cy="31257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861">
                <a:tc gridSpan="2">
                  <a:txBody>
                    <a:bodyPr/>
                    <a:lstStyle/>
                    <a:p>
                      <a:pPr marL="193040">
                        <a:lnSpc>
                          <a:spcPts val="3170"/>
                        </a:lnSpc>
                      </a:pPr>
                      <a:r>
                        <a:rPr sz="2800" b="1" spc="-10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205</a:t>
                      </a:r>
                      <a:r>
                        <a:rPr sz="2800" b="1" spc="-5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руб.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09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9235">
                        <a:lnSpc>
                          <a:spcPts val="3170"/>
                        </a:lnSpc>
                      </a:pPr>
                      <a:r>
                        <a:rPr sz="2800" b="1" spc="-10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335 </a:t>
                      </a:r>
                      <a:r>
                        <a:rPr sz="1200" b="1" spc="-5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руб.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09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88">
                <a:tc gridSpan="2">
                  <a:txBody>
                    <a:bodyPr/>
                    <a:lstStyle/>
                    <a:p>
                      <a:pPr marL="415925">
                        <a:lnSpc>
                          <a:spcPts val="3340"/>
                        </a:lnSpc>
                      </a:pPr>
                      <a:r>
                        <a:rPr sz="2800" b="1" spc="-5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sz="2800" b="1" spc="-15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дня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09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2115">
                        <a:lnSpc>
                          <a:spcPts val="3320"/>
                        </a:lnSpc>
                      </a:pPr>
                      <a:r>
                        <a:rPr sz="2800" b="1" spc="-5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1</a:t>
                      </a:r>
                      <a:r>
                        <a:rPr sz="2800" b="1" spc="-15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день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09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56">
                <a:tc gridSpan="2">
                  <a:txBody>
                    <a:bodyPr/>
                    <a:lstStyle/>
                    <a:p>
                      <a:pPr marL="419100">
                        <a:lnSpc>
                          <a:spcPts val="3345"/>
                        </a:lnSpc>
                      </a:pPr>
                      <a:r>
                        <a:rPr sz="2800" b="1" spc="-5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нет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09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0480" algn="ctr">
                        <a:lnSpc>
                          <a:spcPts val="3340"/>
                        </a:lnSpc>
                      </a:pPr>
                      <a:r>
                        <a:rPr sz="2800" b="1" spc="-10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да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09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534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800" b="1" spc="-10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564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T="762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09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800" b="1" spc="-5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30</a:t>
                      </a:r>
                      <a:r>
                        <a:rPr sz="2800" b="1" spc="-15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кг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1143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09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2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800" b="1" spc="-5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&lt;300</a:t>
                      </a:r>
                      <a:r>
                        <a:rPr sz="2800" b="1" spc="-40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см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14604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09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1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25730">
                        <a:lnSpc>
                          <a:spcPts val="3200"/>
                        </a:lnSpc>
                        <a:spcBef>
                          <a:spcPts val="45"/>
                        </a:spcBef>
                      </a:pPr>
                      <a:r>
                        <a:rPr sz="2800" b="1" spc="-5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&lt;150</a:t>
                      </a:r>
                      <a:r>
                        <a:rPr sz="2800" b="1" spc="-40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dirty="0">
                          <a:solidFill>
                            <a:srgbClr val="B8E3B1"/>
                          </a:solidFill>
                          <a:latin typeface="Segoe UI"/>
                          <a:cs typeface="Segoe UI"/>
                        </a:rPr>
                        <a:t>см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571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209F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bject 15"/>
          <p:cNvSpPr txBox="1"/>
          <p:nvPr/>
        </p:nvSpPr>
        <p:spPr>
          <a:xfrm>
            <a:off x="3318200" y="2914426"/>
            <a:ext cx="4588454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минимальный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 </a:t>
            </a:r>
            <a:r>
              <a:rPr kumimoji="0" sz="16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тариф</a:t>
            </a:r>
            <a:endParaRPr kumimoji="0" lang="ru-RU" sz="1600" b="1" i="0" u="none" strike="noStrike" kern="1200" cap="none" spc="-1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-1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средний</a:t>
            </a:r>
            <a:r>
              <a:rPr kumimoji="0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 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срок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 </a:t>
            </a:r>
            <a:r>
              <a:rPr kumimoji="0" sz="16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доставк</a:t>
            </a:r>
            <a:r>
              <a:rPr kumimoji="0" lang="ru-RU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и</a:t>
            </a:r>
          </a:p>
          <a:p>
            <a:pPr marL="1270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-1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возврат</a:t>
            </a:r>
            <a:r>
              <a:rPr kumimoji="0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средств при 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нарушении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 </a:t>
            </a:r>
            <a:r>
              <a:rPr kumimoji="0" sz="16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сроков</a:t>
            </a:r>
            <a:endParaRPr kumimoji="0" lang="ru-RU" sz="1600" b="1" i="0" u="none" strike="noStrike" kern="1200" cap="none" spc="-1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 </a:t>
            </a:r>
            <a:endParaRPr kumimoji="0" lang="ru-RU" sz="1600" b="1" i="0" u="none" strike="noStrike" kern="1200" cap="none" spc="-1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география</a:t>
            </a:r>
            <a:r>
              <a:rPr kumimoji="0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(города приема и 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доставки</a:t>
            </a:r>
            <a:r>
              <a:rPr kumimoji="0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)</a:t>
            </a:r>
            <a:endParaRPr kumimoji="0" lang="ru-RU" sz="1600" b="1" i="0" u="none" strike="noStrike" kern="1200" cap="none" spc="-1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-1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max 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вес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 </a:t>
            </a:r>
            <a:r>
              <a:rPr kumimoji="0" sz="16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отправления</a:t>
            </a:r>
            <a:endParaRPr kumimoji="0" lang="ru-RU" sz="1600" b="1" i="0" u="none" strike="noStrike" kern="1200" cap="none" spc="-1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-1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габариты</a:t>
            </a:r>
            <a:r>
              <a:rPr kumimoji="0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(</a:t>
            </a:r>
            <a:r>
              <a:rPr kumimoji="0" sz="16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длина+высота+ширина</a:t>
            </a:r>
            <a:r>
              <a:rPr kumimoji="0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)</a:t>
            </a:r>
            <a:endParaRPr kumimoji="0" lang="ru-RU" sz="1600" b="1" i="0" u="none" strike="noStrike" kern="1200" cap="none" spc="-1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-1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max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длина одной стороны отправления</a:t>
            </a:r>
          </a:p>
        </p:txBody>
      </p:sp>
      <p:grpSp>
        <p:nvGrpSpPr>
          <p:cNvPr id="11" name="object 16"/>
          <p:cNvGrpSpPr/>
          <p:nvPr/>
        </p:nvGrpSpPr>
        <p:grpSpPr>
          <a:xfrm>
            <a:off x="659891" y="2289048"/>
            <a:ext cx="417830" cy="559435"/>
            <a:chOff x="659891" y="2289048"/>
            <a:chExt cx="417830" cy="559435"/>
          </a:xfrm>
        </p:grpSpPr>
        <p:sp>
          <p:nvSpPr>
            <p:cNvPr id="12" name="object 17"/>
            <p:cNvSpPr/>
            <p:nvPr/>
          </p:nvSpPr>
          <p:spPr>
            <a:xfrm>
              <a:off x="669797" y="2298954"/>
              <a:ext cx="341630" cy="539750"/>
            </a:xfrm>
            <a:custGeom>
              <a:avLst/>
              <a:gdLst/>
              <a:ahLst/>
              <a:cxnLst/>
              <a:rect l="l" t="t" r="r" b="b"/>
              <a:pathLst>
                <a:path w="341630" h="539750">
                  <a:moveTo>
                    <a:pt x="252361" y="68580"/>
                  </a:moveTo>
                  <a:lnTo>
                    <a:pt x="250901" y="111379"/>
                  </a:lnTo>
                  <a:lnTo>
                    <a:pt x="250634" y="126619"/>
                  </a:lnTo>
                  <a:lnTo>
                    <a:pt x="250482" y="133604"/>
                  </a:lnTo>
                  <a:lnTo>
                    <a:pt x="248221" y="172847"/>
                  </a:lnTo>
                  <a:lnTo>
                    <a:pt x="242430" y="181737"/>
                  </a:lnTo>
                  <a:lnTo>
                    <a:pt x="241515" y="182372"/>
                  </a:lnTo>
                  <a:lnTo>
                    <a:pt x="236232" y="184531"/>
                  </a:lnTo>
                  <a:lnTo>
                    <a:pt x="235115" y="184912"/>
                  </a:lnTo>
                  <a:lnTo>
                    <a:pt x="232740" y="185547"/>
                  </a:lnTo>
                  <a:lnTo>
                    <a:pt x="230327" y="186309"/>
                  </a:lnTo>
                  <a:lnTo>
                    <a:pt x="229133" y="186690"/>
                  </a:lnTo>
                  <a:lnTo>
                    <a:pt x="227914" y="187071"/>
                  </a:lnTo>
                  <a:lnTo>
                    <a:pt x="226682" y="187451"/>
                  </a:lnTo>
                  <a:lnTo>
                    <a:pt x="225463" y="187833"/>
                  </a:lnTo>
                  <a:lnTo>
                    <a:pt x="224269" y="188468"/>
                  </a:lnTo>
                  <a:lnTo>
                    <a:pt x="223126" y="188975"/>
                  </a:lnTo>
                  <a:lnTo>
                    <a:pt x="221932" y="189611"/>
                  </a:lnTo>
                  <a:lnTo>
                    <a:pt x="220827" y="190373"/>
                  </a:lnTo>
                  <a:lnTo>
                    <a:pt x="219671" y="191135"/>
                  </a:lnTo>
                  <a:lnTo>
                    <a:pt x="218605" y="191897"/>
                  </a:lnTo>
                  <a:lnTo>
                    <a:pt x="217563" y="192912"/>
                  </a:lnTo>
                  <a:lnTo>
                    <a:pt x="216496" y="193929"/>
                  </a:lnTo>
                  <a:lnTo>
                    <a:pt x="216154" y="194437"/>
                  </a:lnTo>
                  <a:lnTo>
                    <a:pt x="215836" y="194945"/>
                  </a:lnTo>
                  <a:lnTo>
                    <a:pt x="215607" y="195580"/>
                  </a:lnTo>
                  <a:lnTo>
                    <a:pt x="215379" y="196087"/>
                  </a:lnTo>
                  <a:lnTo>
                    <a:pt x="215188" y="196850"/>
                  </a:lnTo>
                  <a:lnTo>
                    <a:pt x="215074" y="197612"/>
                  </a:lnTo>
                  <a:lnTo>
                    <a:pt x="214960" y="198247"/>
                  </a:lnTo>
                  <a:lnTo>
                    <a:pt x="214883" y="199009"/>
                  </a:lnTo>
                  <a:lnTo>
                    <a:pt x="214883" y="199898"/>
                  </a:lnTo>
                  <a:lnTo>
                    <a:pt x="214883" y="200660"/>
                  </a:lnTo>
                  <a:lnTo>
                    <a:pt x="214922" y="201549"/>
                  </a:lnTo>
                  <a:lnTo>
                    <a:pt x="214998" y="202437"/>
                  </a:lnTo>
                  <a:lnTo>
                    <a:pt x="215074" y="203454"/>
                  </a:lnTo>
                  <a:lnTo>
                    <a:pt x="215226" y="204343"/>
                  </a:lnTo>
                  <a:lnTo>
                    <a:pt x="215379" y="205232"/>
                  </a:lnTo>
                  <a:lnTo>
                    <a:pt x="215569" y="206248"/>
                  </a:lnTo>
                  <a:lnTo>
                    <a:pt x="215798" y="207263"/>
                  </a:lnTo>
                  <a:lnTo>
                    <a:pt x="216039" y="208153"/>
                  </a:lnTo>
                  <a:lnTo>
                    <a:pt x="216306" y="209296"/>
                  </a:lnTo>
                  <a:lnTo>
                    <a:pt x="216573" y="210185"/>
                  </a:lnTo>
                  <a:lnTo>
                    <a:pt x="217258" y="212217"/>
                  </a:lnTo>
                  <a:lnTo>
                    <a:pt x="217982" y="214375"/>
                  </a:lnTo>
                  <a:lnTo>
                    <a:pt x="226148" y="226060"/>
                  </a:lnTo>
                  <a:lnTo>
                    <a:pt x="228028" y="227075"/>
                  </a:lnTo>
                  <a:lnTo>
                    <a:pt x="244386" y="232283"/>
                  </a:lnTo>
                  <a:lnTo>
                    <a:pt x="247726" y="233172"/>
                  </a:lnTo>
                  <a:lnTo>
                    <a:pt x="251205" y="233934"/>
                  </a:lnTo>
                  <a:lnTo>
                    <a:pt x="254812" y="234696"/>
                  </a:lnTo>
                  <a:lnTo>
                    <a:pt x="258457" y="235585"/>
                  </a:lnTo>
                  <a:lnTo>
                    <a:pt x="262166" y="236347"/>
                  </a:lnTo>
                  <a:lnTo>
                    <a:pt x="266001" y="237109"/>
                  </a:lnTo>
                  <a:lnTo>
                    <a:pt x="269798" y="237871"/>
                  </a:lnTo>
                  <a:lnTo>
                    <a:pt x="273583" y="238506"/>
                  </a:lnTo>
                  <a:lnTo>
                    <a:pt x="277418" y="239268"/>
                  </a:lnTo>
                  <a:lnTo>
                    <a:pt x="284899" y="240537"/>
                  </a:lnTo>
                  <a:lnTo>
                    <a:pt x="292138" y="241808"/>
                  </a:lnTo>
                  <a:lnTo>
                    <a:pt x="298881" y="243078"/>
                  </a:lnTo>
                  <a:lnTo>
                    <a:pt x="305092" y="244094"/>
                  </a:lnTo>
                  <a:lnTo>
                    <a:pt x="334708" y="269621"/>
                  </a:lnTo>
                  <a:lnTo>
                    <a:pt x="335470" y="271780"/>
                  </a:lnTo>
                  <a:lnTo>
                    <a:pt x="336207" y="273812"/>
                  </a:lnTo>
                  <a:lnTo>
                    <a:pt x="339343" y="287655"/>
                  </a:lnTo>
                  <a:lnTo>
                    <a:pt x="339724" y="290068"/>
                  </a:lnTo>
                  <a:lnTo>
                    <a:pt x="340029" y="292481"/>
                  </a:lnTo>
                  <a:lnTo>
                    <a:pt x="340309" y="295021"/>
                  </a:lnTo>
                  <a:lnTo>
                    <a:pt x="340537" y="297688"/>
                  </a:lnTo>
                  <a:lnTo>
                    <a:pt x="340766" y="300228"/>
                  </a:lnTo>
                  <a:lnTo>
                    <a:pt x="340918" y="302895"/>
                  </a:lnTo>
                  <a:lnTo>
                    <a:pt x="341071" y="305562"/>
                  </a:lnTo>
                  <a:lnTo>
                    <a:pt x="341185" y="308356"/>
                  </a:lnTo>
                  <a:lnTo>
                    <a:pt x="341299" y="311150"/>
                  </a:lnTo>
                  <a:lnTo>
                    <a:pt x="341376" y="313944"/>
                  </a:lnTo>
                </a:path>
                <a:path w="341630" h="539750">
                  <a:moveTo>
                    <a:pt x="111391" y="68580"/>
                  </a:moveTo>
                  <a:lnTo>
                    <a:pt x="115785" y="109220"/>
                  </a:lnTo>
                  <a:lnTo>
                    <a:pt x="124472" y="147955"/>
                  </a:lnTo>
                  <a:lnTo>
                    <a:pt x="125768" y="153162"/>
                  </a:lnTo>
                  <a:lnTo>
                    <a:pt x="127126" y="158242"/>
                  </a:lnTo>
                  <a:lnTo>
                    <a:pt x="128422" y="163322"/>
                  </a:lnTo>
                  <a:lnTo>
                    <a:pt x="129667" y="168275"/>
                  </a:lnTo>
                  <a:lnTo>
                    <a:pt x="130886" y="173100"/>
                  </a:lnTo>
                  <a:lnTo>
                    <a:pt x="131991" y="177800"/>
                  </a:lnTo>
                  <a:lnTo>
                    <a:pt x="133083" y="182372"/>
                  </a:lnTo>
                  <a:lnTo>
                    <a:pt x="134035" y="186817"/>
                  </a:lnTo>
                  <a:lnTo>
                    <a:pt x="137223" y="210438"/>
                  </a:lnTo>
                  <a:lnTo>
                    <a:pt x="137223" y="213868"/>
                  </a:lnTo>
                  <a:lnTo>
                    <a:pt x="109994" y="233553"/>
                  </a:lnTo>
                  <a:lnTo>
                    <a:pt x="106540" y="234442"/>
                  </a:lnTo>
                  <a:lnTo>
                    <a:pt x="88137" y="238251"/>
                  </a:lnTo>
                  <a:lnTo>
                    <a:pt x="84353" y="239013"/>
                  </a:lnTo>
                  <a:lnTo>
                    <a:pt x="80594" y="239649"/>
                  </a:lnTo>
                  <a:lnTo>
                    <a:pt x="73202" y="241046"/>
                  </a:lnTo>
                  <a:lnTo>
                    <a:pt x="66027" y="242316"/>
                  </a:lnTo>
                  <a:lnTo>
                    <a:pt x="59359" y="243459"/>
                  </a:lnTo>
                  <a:lnTo>
                    <a:pt x="53212" y="244601"/>
                  </a:lnTo>
                  <a:lnTo>
                    <a:pt x="47866" y="245491"/>
                  </a:lnTo>
                  <a:lnTo>
                    <a:pt x="18503" y="273685"/>
                  </a:lnTo>
                  <a:lnTo>
                    <a:pt x="4064" y="315975"/>
                  </a:lnTo>
                  <a:lnTo>
                    <a:pt x="0" y="360934"/>
                  </a:lnTo>
                  <a:lnTo>
                    <a:pt x="38" y="370840"/>
                  </a:lnTo>
                  <a:lnTo>
                    <a:pt x="3187" y="413385"/>
                  </a:lnTo>
                  <a:lnTo>
                    <a:pt x="10960" y="459740"/>
                  </a:lnTo>
                  <a:lnTo>
                    <a:pt x="23482" y="509270"/>
                  </a:lnTo>
                  <a:lnTo>
                    <a:pt x="49187" y="538988"/>
                  </a:lnTo>
                  <a:lnTo>
                    <a:pt x="62763" y="539496"/>
                  </a:lnTo>
                  <a:lnTo>
                    <a:pt x="68008" y="539496"/>
                  </a:lnTo>
                  <a:lnTo>
                    <a:pt x="104559" y="536701"/>
                  </a:lnTo>
                  <a:lnTo>
                    <a:pt x="111353" y="535813"/>
                  </a:lnTo>
                  <a:lnTo>
                    <a:pt x="118262" y="534670"/>
                  </a:lnTo>
                  <a:lnTo>
                    <a:pt x="125310" y="533273"/>
                  </a:lnTo>
                  <a:lnTo>
                    <a:pt x="132435" y="531876"/>
                  </a:lnTo>
                  <a:lnTo>
                    <a:pt x="175831" y="518160"/>
                  </a:lnTo>
                  <a:lnTo>
                    <a:pt x="203708" y="504063"/>
                  </a:lnTo>
                  <a:lnTo>
                    <a:pt x="204546" y="503682"/>
                  </a:lnTo>
                  <a:lnTo>
                    <a:pt x="205905" y="503428"/>
                  </a:lnTo>
                  <a:lnTo>
                    <a:pt x="207683" y="503174"/>
                  </a:lnTo>
                  <a:lnTo>
                    <a:pt x="209892" y="503047"/>
                  </a:lnTo>
                  <a:lnTo>
                    <a:pt x="212432" y="503047"/>
                  </a:lnTo>
                  <a:lnTo>
                    <a:pt x="215353" y="502920"/>
                  </a:lnTo>
                  <a:lnTo>
                    <a:pt x="242658" y="502920"/>
                  </a:lnTo>
                  <a:lnTo>
                    <a:pt x="247129" y="502793"/>
                  </a:lnTo>
                  <a:lnTo>
                    <a:pt x="251764" y="502793"/>
                  </a:lnTo>
                  <a:lnTo>
                    <a:pt x="256349" y="502538"/>
                  </a:lnTo>
                  <a:lnTo>
                    <a:pt x="260972" y="502412"/>
                  </a:lnTo>
                  <a:lnTo>
                    <a:pt x="300456" y="494538"/>
                  </a:lnTo>
                  <a:lnTo>
                    <a:pt x="308495" y="487299"/>
                  </a:lnTo>
                  <a:lnTo>
                    <a:pt x="309371" y="485013"/>
                  </a:lnTo>
                </a:path>
                <a:path w="341630" h="539750">
                  <a:moveTo>
                    <a:pt x="181355" y="126"/>
                  </a:moveTo>
                  <a:lnTo>
                    <a:pt x="182079" y="0"/>
                  </a:lnTo>
                  <a:lnTo>
                    <a:pt x="182752" y="0"/>
                  </a:lnTo>
                  <a:lnTo>
                    <a:pt x="183400" y="0"/>
                  </a:lnTo>
                  <a:lnTo>
                    <a:pt x="184086" y="0"/>
                  </a:lnTo>
                  <a:lnTo>
                    <a:pt x="189763" y="254"/>
                  </a:lnTo>
                  <a:lnTo>
                    <a:pt x="228003" y="11430"/>
                  </a:lnTo>
                  <a:lnTo>
                    <a:pt x="251409" y="44069"/>
                  </a:lnTo>
                  <a:lnTo>
                    <a:pt x="254431" y="66040"/>
                  </a:lnTo>
                  <a:lnTo>
                    <a:pt x="254508" y="68580"/>
                  </a:lnTo>
                </a:path>
                <a:path w="341630" h="539750">
                  <a:moveTo>
                    <a:pt x="181355" y="126"/>
                  </a:moveTo>
                  <a:lnTo>
                    <a:pt x="180695" y="0"/>
                  </a:lnTo>
                  <a:lnTo>
                    <a:pt x="179997" y="0"/>
                  </a:lnTo>
                  <a:lnTo>
                    <a:pt x="179311" y="0"/>
                  </a:lnTo>
                  <a:lnTo>
                    <a:pt x="178650" y="0"/>
                  </a:lnTo>
                  <a:lnTo>
                    <a:pt x="172808" y="254"/>
                  </a:lnTo>
                  <a:lnTo>
                    <a:pt x="133769" y="11430"/>
                  </a:lnTo>
                  <a:lnTo>
                    <a:pt x="109854" y="44069"/>
                  </a:lnTo>
                  <a:lnTo>
                    <a:pt x="106756" y="66040"/>
                  </a:lnTo>
                  <a:lnTo>
                    <a:pt x="106679" y="68580"/>
                  </a:lnTo>
                </a:path>
                <a:path w="341630" h="539750">
                  <a:moveTo>
                    <a:pt x="3047" y="394716"/>
                  </a:moveTo>
                  <a:lnTo>
                    <a:pt x="91439" y="394716"/>
                  </a:lnTo>
                </a:path>
                <a:path w="341630" h="539750">
                  <a:moveTo>
                    <a:pt x="106679" y="68580"/>
                  </a:moveTo>
                  <a:lnTo>
                    <a:pt x="301752" y="68580"/>
                  </a:lnTo>
                </a:path>
                <a:path w="341630" h="539750">
                  <a:moveTo>
                    <a:pt x="120395" y="233172"/>
                  </a:moveTo>
                  <a:lnTo>
                    <a:pt x="152222" y="254508"/>
                  </a:lnTo>
                  <a:lnTo>
                    <a:pt x="185369" y="266954"/>
                  </a:lnTo>
                  <a:lnTo>
                    <a:pt x="189153" y="267843"/>
                  </a:lnTo>
                  <a:lnTo>
                    <a:pt x="206590" y="269748"/>
                  </a:lnTo>
                  <a:lnTo>
                    <a:pt x="209740" y="269748"/>
                  </a:lnTo>
                  <a:lnTo>
                    <a:pt x="223545" y="267843"/>
                  </a:lnTo>
                  <a:lnTo>
                    <a:pt x="225856" y="267335"/>
                  </a:lnTo>
                  <a:lnTo>
                    <a:pt x="228053" y="266446"/>
                  </a:lnTo>
                  <a:lnTo>
                    <a:pt x="230098" y="265684"/>
                  </a:lnTo>
                  <a:lnTo>
                    <a:pt x="231990" y="264795"/>
                  </a:lnTo>
                  <a:lnTo>
                    <a:pt x="233692" y="263779"/>
                  </a:lnTo>
                  <a:lnTo>
                    <a:pt x="234403" y="263398"/>
                  </a:lnTo>
                  <a:lnTo>
                    <a:pt x="235127" y="262890"/>
                  </a:lnTo>
                  <a:lnTo>
                    <a:pt x="235813" y="262382"/>
                  </a:lnTo>
                  <a:lnTo>
                    <a:pt x="236410" y="261747"/>
                  </a:lnTo>
                  <a:lnTo>
                    <a:pt x="237020" y="261112"/>
                  </a:lnTo>
                  <a:lnTo>
                    <a:pt x="237629" y="260476"/>
                  </a:lnTo>
                  <a:lnTo>
                    <a:pt x="238150" y="259842"/>
                  </a:lnTo>
                  <a:lnTo>
                    <a:pt x="238683" y="259207"/>
                  </a:lnTo>
                  <a:lnTo>
                    <a:pt x="239140" y="258445"/>
                  </a:lnTo>
                  <a:lnTo>
                    <a:pt x="239585" y="257810"/>
                  </a:lnTo>
                  <a:lnTo>
                    <a:pt x="240004" y="256921"/>
                  </a:lnTo>
                  <a:lnTo>
                    <a:pt x="240385" y="256159"/>
                  </a:lnTo>
                  <a:lnTo>
                    <a:pt x="240728" y="255270"/>
                  </a:lnTo>
                  <a:lnTo>
                    <a:pt x="241071" y="254381"/>
                  </a:lnTo>
                  <a:lnTo>
                    <a:pt x="241338" y="253492"/>
                  </a:lnTo>
                  <a:lnTo>
                    <a:pt x="241554" y="252603"/>
                  </a:lnTo>
                  <a:lnTo>
                    <a:pt x="241782" y="251587"/>
                  </a:lnTo>
                  <a:lnTo>
                    <a:pt x="241935" y="250571"/>
                  </a:lnTo>
                  <a:lnTo>
                    <a:pt x="242087" y="249682"/>
                  </a:lnTo>
                  <a:lnTo>
                    <a:pt x="242201" y="248538"/>
                  </a:lnTo>
                  <a:lnTo>
                    <a:pt x="242277" y="247396"/>
                  </a:lnTo>
                  <a:lnTo>
                    <a:pt x="242315" y="246380"/>
                  </a:lnTo>
                  <a:lnTo>
                    <a:pt x="242315" y="245237"/>
                  </a:lnTo>
                  <a:lnTo>
                    <a:pt x="241299" y="236220"/>
                  </a:lnTo>
                  <a:lnTo>
                    <a:pt x="241033" y="234696"/>
                  </a:lnTo>
                  <a:lnTo>
                    <a:pt x="240690" y="233299"/>
                  </a:lnTo>
                </a:path>
              </a:pathLst>
            </a:custGeom>
            <a:ln w="19812">
              <a:solidFill>
                <a:srgbClr val="209F3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bject 18"/>
            <p:cNvSpPr/>
            <p:nvPr/>
          </p:nvSpPr>
          <p:spPr>
            <a:xfrm>
              <a:off x="877061" y="2612898"/>
              <a:ext cx="0" cy="143510"/>
            </a:xfrm>
            <a:custGeom>
              <a:avLst/>
              <a:gdLst/>
              <a:ahLst/>
              <a:cxnLst/>
              <a:rect l="l" t="t" r="r" b="b"/>
              <a:pathLst>
                <a:path h="143510">
                  <a:moveTo>
                    <a:pt x="0" y="143255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ject 19"/>
            <p:cNvSpPr/>
            <p:nvPr/>
          </p:nvSpPr>
          <p:spPr>
            <a:xfrm>
              <a:off x="761237" y="2612898"/>
              <a:ext cx="306705" cy="170815"/>
            </a:xfrm>
            <a:custGeom>
              <a:avLst/>
              <a:gdLst/>
              <a:ahLst/>
              <a:cxnLst/>
              <a:rect l="l" t="t" r="r" b="b"/>
              <a:pathLst>
                <a:path w="306705" h="170814">
                  <a:moveTo>
                    <a:pt x="0" y="170687"/>
                  </a:moveTo>
                  <a:lnTo>
                    <a:pt x="306324" y="170687"/>
                  </a:lnTo>
                  <a:lnTo>
                    <a:pt x="306324" y="0"/>
                  </a:lnTo>
                  <a:lnTo>
                    <a:pt x="0" y="0"/>
                  </a:lnTo>
                  <a:lnTo>
                    <a:pt x="0" y="170687"/>
                  </a:lnTo>
                  <a:close/>
                </a:path>
                <a:path w="306705" h="170814">
                  <a:moveTo>
                    <a:pt x="192024" y="53339"/>
                  </a:moveTo>
                  <a:lnTo>
                    <a:pt x="249936" y="53339"/>
                  </a:lnTo>
                  <a:lnTo>
                    <a:pt x="249936" y="0"/>
                  </a:lnTo>
                  <a:lnTo>
                    <a:pt x="192024" y="0"/>
                  </a:lnTo>
                  <a:lnTo>
                    <a:pt x="192024" y="53339"/>
                  </a:lnTo>
                  <a:close/>
                </a:path>
              </a:pathLst>
            </a:custGeom>
            <a:ln w="19812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4351" y="2296667"/>
            <a:ext cx="630936" cy="559307"/>
          </a:xfrm>
          <a:prstGeom prst="rect">
            <a:avLst/>
          </a:prstGeom>
        </p:spPr>
      </p:pic>
      <p:sp>
        <p:nvSpPr>
          <p:cNvPr id="16" name="object 10"/>
          <p:cNvSpPr txBox="1"/>
          <p:nvPr/>
        </p:nvSpPr>
        <p:spPr>
          <a:xfrm>
            <a:off x="3345813" y="1419583"/>
            <a:ext cx="297241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Удобный личный кабинет</a:t>
            </a:r>
          </a:p>
        </p:txBody>
      </p:sp>
      <p:sp>
        <p:nvSpPr>
          <p:cNvPr id="17" name="object 11"/>
          <p:cNvSpPr txBox="1"/>
          <p:nvPr/>
        </p:nvSpPr>
        <p:spPr>
          <a:xfrm>
            <a:off x="3345814" y="1772928"/>
            <a:ext cx="4197500" cy="519373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31670" algn="l"/>
                <a:tab pos="2874645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Осуществляйте	заказ	курьера  онлайн – единственная точка входа</a:t>
            </a:r>
          </a:p>
        </p:txBody>
      </p:sp>
      <p:sp>
        <p:nvSpPr>
          <p:cNvPr id="18" name="object 13"/>
          <p:cNvSpPr txBox="1"/>
          <p:nvPr/>
        </p:nvSpPr>
        <p:spPr>
          <a:xfrm>
            <a:off x="3345814" y="2390088"/>
            <a:ext cx="382105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31670" algn="l"/>
                <a:tab pos="2874645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Возврат и объявленная ценность</a:t>
            </a:r>
          </a:p>
        </p:txBody>
      </p:sp>
      <p:sp>
        <p:nvSpPr>
          <p:cNvPr id="19" name="object 4"/>
          <p:cNvSpPr txBox="1"/>
          <p:nvPr/>
        </p:nvSpPr>
        <p:spPr>
          <a:xfrm>
            <a:off x="8068213" y="1315998"/>
            <a:ext cx="3720133" cy="3343223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Основные конкурентные преимущества </a:t>
            </a:r>
            <a:r>
              <a:rPr kumimoji="0" sz="1400" b="1" i="0" u="none" strike="noStrike" kern="1200" cap="none" spc="-1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продукта</a:t>
            </a:r>
            <a:r>
              <a:rPr kumimoji="0" sz="1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:</a:t>
            </a:r>
            <a:endParaRPr kumimoji="0" lang="ru-RU" sz="1400" b="1" i="0" u="none" strike="noStrike" kern="1200" cap="none" spc="-1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Segoe U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1" i="0" u="none" strike="noStrike" kern="1200" cap="none" spc="-1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Segoe U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Доступность продукта – стоимость услуг по курьерской доставке отправлений в крупные города России в большинстве случаев ниже  конкурентов;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Высокое качество услуг: SLA – 93%;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При выборе экспресс отправления в случае нарушения сроков доставки возвращаем тариф;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Segoe UI"/>
              </a:rPr>
              <a:t>Удобный интерфейс для вызова курьера и отслеживания отправления.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83611" y="1315998"/>
            <a:ext cx="4044778" cy="3618467"/>
          </a:xfrm>
          <a:prstGeom prst="rect">
            <a:avLst/>
          </a:prstGeom>
          <a:noFill/>
          <a:ln>
            <a:solidFill>
              <a:srgbClr val="20A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14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8349" y="2664823"/>
            <a:ext cx="9215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ЦИФРОВЫЕ РЕШЕНИЯ ДЛЯ </a:t>
            </a:r>
            <a:r>
              <a:rPr lang="ru-RU" sz="3600" b="1" dirty="0" smtClean="0">
                <a:solidFill>
                  <a:srgbClr val="00B050"/>
                </a:solidFill>
                <a:latin typeface="Roboto"/>
              </a:rPr>
              <a:t>УПРАВЛЕНИЯ ГОРОДОМ. ГОРОДСКАЯ СРЕДА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731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3"/>
          <p:cNvSpPr/>
          <p:nvPr/>
        </p:nvSpPr>
        <p:spPr>
          <a:xfrm>
            <a:off x="7975257" y="1562240"/>
            <a:ext cx="4043749" cy="4868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301752" y="296914"/>
            <a:ext cx="1633727" cy="537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98357" y="311666"/>
            <a:ext cx="612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Roboto"/>
              </a:rPr>
              <a:t>Сервис проверки контрагента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990" y="1234226"/>
            <a:ext cx="600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</a:rPr>
              <a:t>Онлайн-сервис для комплексной  проверки </a:t>
            </a:r>
            <a:r>
              <a:rPr lang="ru-RU" sz="1600" b="1" dirty="0" smtClean="0">
                <a:solidFill>
                  <a:srgbClr val="00B050"/>
                </a:solidFill>
                <a:latin typeface="Roboto" panose="02000000000000000000" pitchFamily="2" charset="0"/>
              </a:rPr>
              <a:t>контрагентов на </a:t>
            </a:r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</a:rPr>
              <a:t>благонадежность.</a:t>
            </a:r>
          </a:p>
        </p:txBody>
      </p:sp>
      <p:sp>
        <p:nvSpPr>
          <p:cNvPr id="12" name="object 7"/>
          <p:cNvSpPr txBox="1"/>
          <p:nvPr/>
        </p:nvSpPr>
        <p:spPr>
          <a:xfrm>
            <a:off x="296638" y="2061136"/>
            <a:ext cx="6879590" cy="4212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4455">
              <a:spcBef>
                <a:spcPts val="105"/>
              </a:spcBef>
            </a:pPr>
            <a:r>
              <a:rPr sz="1600" b="1" dirty="0">
                <a:solidFill>
                  <a:srgbClr val="00B050"/>
                </a:solidFill>
                <a:latin typeface="Roboto" panose="02000000000000000000" pitchFamily="2" charset="0"/>
                <a:cs typeface="Trebuchet MS"/>
              </a:rPr>
              <a:t>Снижает </a:t>
            </a:r>
            <a:r>
              <a:rPr sz="1600" b="1" spc="-5" dirty="0">
                <a:solidFill>
                  <a:srgbClr val="00B050"/>
                </a:solidFill>
                <a:latin typeface="Roboto" panose="02000000000000000000" pitchFamily="2" charset="0"/>
                <a:cs typeface="Trebuchet MS"/>
              </a:rPr>
              <a:t>потенциальные </a:t>
            </a:r>
            <a:r>
              <a:rPr sz="1600" b="1" dirty="0">
                <a:solidFill>
                  <a:srgbClr val="00B050"/>
                </a:solidFill>
                <a:latin typeface="Roboto" panose="02000000000000000000" pitchFamily="2" charset="0"/>
                <a:cs typeface="Trebuchet MS"/>
              </a:rPr>
              <a:t>угрозы </a:t>
            </a:r>
            <a:r>
              <a:rPr sz="1600" b="1" dirty="0" err="1">
                <a:solidFill>
                  <a:srgbClr val="00B050"/>
                </a:solidFill>
                <a:latin typeface="Roboto" panose="02000000000000000000" pitchFamily="2" charset="0"/>
                <a:cs typeface="Trebuchet MS"/>
              </a:rPr>
              <a:t>для</a:t>
            </a:r>
            <a:r>
              <a:rPr sz="1600" b="1" spc="-50" dirty="0">
                <a:solidFill>
                  <a:srgbClr val="00B050"/>
                </a:solidFill>
                <a:latin typeface="Roboto" panose="02000000000000000000" pitchFamily="2" charset="0"/>
                <a:cs typeface="Trebuchet MS"/>
              </a:rPr>
              <a:t> </a:t>
            </a:r>
            <a:r>
              <a:rPr lang="ru-RU" sz="1600" b="1" spc="-5" dirty="0" smtClean="0">
                <a:solidFill>
                  <a:srgbClr val="00B050"/>
                </a:solidFill>
                <a:latin typeface="Roboto" panose="02000000000000000000" pitchFamily="2" charset="0"/>
                <a:cs typeface="Trebuchet MS"/>
              </a:rPr>
              <a:t>бизнеса</a:t>
            </a:r>
            <a:r>
              <a:rPr sz="1600" b="1" spc="-5" dirty="0" smtClean="0">
                <a:solidFill>
                  <a:srgbClr val="00B050"/>
                </a:solidFill>
                <a:latin typeface="Roboto" panose="02000000000000000000" pitchFamily="2" charset="0"/>
                <a:cs typeface="Trebuchet MS"/>
              </a:rPr>
              <a:t>:</a:t>
            </a:r>
            <a:endParaRPr lang="ru-RU" sz="1600" b="1" spc="-5" dirty="0" smtClean="0">
              <a:solidFill>
                <a:srgbClr val="00B050"/>
              </a:solidFill>
              <a:latin typeface="Roboto" panose="02000000000000000000" pitchFamily="2" charset="0"/>
              <a:cs typeface="Trebuchet MS"/>
            </a:endParaRPr>
          </a:p>
          <a:p>
            <a:pPr marL="647065" indent="-285750">
              <a:buClr>
                <a:srgbClr val="00B050"/>
              </a:buClr>
              <a:buFont typeface="Wingdings" panose="05000000000000000000" pitchFamily="2" charset="2"/>
              <a:buChar char="§"/>
              <a:tabLst>
                <a:tab pos="542290" algn="l"/>
              </a:tabLst>
            </a:pPr>
            <a:r>
              <a:rPr sz="1600" spc="-10" dirty="0" err="1" smtClean="0">
                <a:latin typeface="Roboto" panose="02000000000000000000" pitchFamily="2" charset="0"/>
                <a:cs typeface="Trebuchet MS"/>
              </a:rPr>
              <a:t>блокировка</a:t>
            </a:r>
            <a:r>
              <a:rPr sz="1600" spc="-10" dirty="0" smtClean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10" dirty="0">
                <a:latin typeface="Roboto" panose="02000000000000000000" pitchFamily="2" charset="0"/>
                <a:cs typeface="Trebuchet MS"/>
              </a:rPr>
              <a:t>расчетного</a:t>
            </a:r>
            <a:r>
              <a:rPr sz="1600" spc="90" dirty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10" dirty="0">
                <a:latin typeface="Roboto" panose="02000000000000000000" pitchFamily="2" charset="0"/>
                <a:cs typeface="Trebuchet MS"/>
              </a:rPr>
              <a:t>счета</a:t>
            </a:r>
            <a:endParaRPr sz="1600" dirty="0">
              <a:latin typeface="Roboto" panose="02000000000000000000" pitchFamily="2" charset="0"/>
              <a:cs typeface="Trebuchet MS"/>
            </a:endParaRPr>
          </a:p>
          <a:p>
            <a:pPr marL="647065" indent="-285750">
              <a:buClr>
                <a:srgbClr val="00B050"/>
              </a:buClr>
              <a:buFont typeface="Wingdings" panose="05000000000000000000" pitchFamily="2" charset="2"/>
              <a:buChar char="§"/>
              <a:tabLst>
                <a:tab pos="542290" algn="l"/>
              </a:tabLst>
            </a:pPr>
            <a:r>
              <a:rPr sz="1600" spc="-10" dirty="0">
                <a:latin typeface="Roboto" panose="02000000000000000000" pitchFamily="2" charset="0"/>
                <a:cs typeface="Trebuchet MS"/>
              </a:rPr>
              <a:t>штрафы</a:t>
            </a:r>
            <a:r>
              <a:rPr sz="1600" spc="20" dirty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5" dirty="0">
                <a:latin typeface="Roboto" panose="02000000000000000000" pitchFamily="2" charset="0"/>
                <a:cs typeface="Trebuchet MS"/>
              </a:rPr>
              <a:t>ФНС</a:t>
            </a:r>
            <a:endParaRPr sz="1600" dirty="0">
              <a:latin typeface="Roboto" panose="02000000000000000000" pitchFamily="2" charset="0"/>
              <a:cs typeface="Trebuchet MS"/>
            </a:endParaRPr>
          </a:p>
          <a:p>
            <a:pPr marL="647065" indent="-285750">
              <a:spcBef>
                <a:spcPts val="5"/>
              </a:spcBef>
              <a:buClr>
                <a:srgbClr val="00B050"/>
              </a:buClr>
              <a:buFont typeface="Wingdings" panose="05000000000000000000" pitchFamily="2" charset="2"/>
              <a:buChar char="§"/>
              <a:tabLst>
                <a:tab pos="542290" algn="l"/>
              </a:tabLst>
            </a:pPr>
            <a:r>
              <a:rPr sz="1600" spc="-5" dirty="0">
                <a:latin typeface="Roboto" panose="02000000000000000000" pitchFamily="2" charset="0"/>
                <a:cs typeface="Trebuchet MS"/>
              </a:rPr>
              <a:t>невыполнения</a:t>
            </a:r>
            <a:r>
              <a:rPr sz="1600" spc="40" dirty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10" dirty="0">
                <a:latin typeface="Roboto" panose="02000000000000000000" pitchFamily="2" charset="0"/>
                <a:cs typeface="Trebuchet MS"/>
              </a:rPr>
              <a:t>обязательств</a:t>
            </a:r>
            <a:endParaRPr sz="1600" dirty="0">
              <a:latin typeface="Roboto" panose="02000000000000000000" pitchFamily="2" charset="0"/>
              <a:cs typeface="Trebuchet MS"/>
            </a:endParaRPr>
          </a:p>
          <a:p>
            <a:pPr>
              <a:spcBef>
                <a:spcPts val="50"/>
              </a:spcBef>
            </a:pPr>
            <a:endParaRPr sz="1600" dirty="0">
              <a:latin typeface="Roboto" panose="02000000000000000000" pitchFamily="2" charset="0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lang="ru-RU" sz="1600" b="1" spc="-5" dirty="0" smtClean="0">
                <a:solidFill>
                  <a:srgbClr val="00B050"/>
                </a:solidFill>
                <a:latin typeface="Roboto" panose="02000000000000000000" pitchFamily="2" charset="0"/>
                <a:cs typeface="Trebuchet MS"/>
              </a:rPr>
              <a:t> Преимущества</a:t>
            </a:r>
            <a:r>
              <a:rPr sz="1600" b="1" spc="-5" dirty="0" smtClean="0">
                <a:solidFill>
                  <a:srgbClr val="00B050"/>
                </a:solidFill>
                <a:latin typeface="Roboto" panose="02000000000000000000" pitchFamily="2" charset="0"/>
                <a:cs typeface="Trebuchet MS"/>
              </a:rPr>
              <a:t> </a:t>
            </a:r>
            <a:r>
              <a:rPr sz="1600" b="1" spc="-5" dirty="0">
                <a:solidFill>
                  <a:srgbClr val="00B050"/>
                </a:solidFill>
                <a:latin typeface="Roboto" panose="02000000000000000000" pitchFamily="2" charset="0"/>
                <a:cs typeface="Trebuchet MS"/>
              </a:rPr>
              <a:t>Web-версии сервиса </a:t>
            </a:r>
            <a:r>
              <a:rPr sz="1600" b="1" dirty="0">
                <a:solidFill>
                  <a:srgbClr val="00B050"/>
                </a:solidFill>
                <a:latin typeface="Roboto" panose="02000000000000000000" pitchFamily="2" charset="0"/>
                <a:cs typeface="Trebuchet MS"/>
              </a:rPr>
              <a:t>проверки</a:t>
            </a:r>
            <a:r>
              <a:rPr sz="1600" b="1" spc="-75" dirty="0">
                <a:solidFill>
                  <a:srgbClr val="00B050"/>
                </a:solidFill>
                <a:latin typeface="Roboto" panose="02000000000000000000" pitchFamily="2" charset="0"/>
                <a:cs typeface="Trebuchet MS"/>
              </a:rPr>
              <a:t> </a:t>
            </a:r>
            <a:r>
              <a:rPr sz="1600" b="1" spc="-5" dirty="0" err="1">
                <a:solidFill>
                  <a:srgbClr val="00B050"/>
                </a:solidFill>
                <a:latin typeface="Roboto" panose="02000000000000000000" pitchFamily="2" charset="0"/>
                <a:cs typeface="Trebuchet MS"/>
              </a:rPr>
              <a:t>контрагентов</a:t>
            </a:r>
            <a:r>
              <a:rPr sz="1600" b="1" spc="-5" dirty="0" smtClean="0">
                <a:solidFill>
                  <a:srgbClr val="00B050"/>
                </a:solidFill>
                <a:latin typeface="Roboto" panose="02000000000000000000" pitchFamily="2" charset="0"/>
                <a:cs typeface="Trebuchet MS"/>
              </a:rPr>
              <a:t>:</a:t>
            </a:r>
            <a:endParaRPr sz="1600" dirty="0">
              <a:latin typeface="Roboto" panose="02000000000000000000" pitchFamily="2" charset="0"/>
              <a:cs typeface="Trebuchet MS"/>
            </a:endParaRPr>
          </a:p>
          <a:p>
            <a:pPr marL="575310" indent="-285750">
              <a:buClr>
                <a:srgbClr val="00B050"/>
              </a:buClr>
              <a:buFont typeface="Wingdings" panose="05000000000000000000" pitchFamily="2" charset="2"/>
              <a:buChar char="§"/>
              <a:tabLst>
                <a:tab pos="469900" algn="l"/>
              </a:tabLst>
            </a:pPr>
            <a:r>
              <a:rPr sz="1600" spc="-10" dirty="0" err="1">
                <a:latin typeface="Roboto" panose="02000000000000000000" pitchFamily="2" charset="0"/>
                <a:cs typeface="Trebuchet MS"/>
              </a:rPr>
              <a:t>невысокая</a:t>
            </a:r>
            <a:r>
              <a:rPr sz="1600" spc="45" dirty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10" dirty="0" err="1" smtClean="0">
                <a:latin typeface="Roboto" panose="02000000000000000000" pitchFamily="2" charset="0"/>
                <a:cs typeface="Trebuchet MS"/>
              </a:rPr>
              <a:t>стоимость</a:t>
            </a:r>
            <a:r>
              <a:rPr lang="ru-RU" sz="1600" spc="-10" dirty="0" smtClean="0">
                <a:latin typeface="Roboto" panose="02000000000000000000" pitchFamily="2" charset="0"/>
                <a:cs typeface="Trebuchet MS"/>
              </a:rPr>
              <a:t>;</a:t>
            </a:r>
            <a:endParaRPr sz="1600" dirty="0">
              <a:latin typeface="Roboto" panose="02000000000000000000" pitchFamily="2" charset="0"/>
              <a:cs typeface="Trebuchet MS"/>
            </a:endParaRPr>
          </a:p>
          <a:p>
            <a:pPr marL="575310" indent="-285750">
              <a:buClr>
                <a:srgbClr val="00B050"/>
              </a:buClr>
              <a:buFont typeface="Wingdings" panose="05000000000000000000" pitchFamily="2" charset="2"/>
              <a:buChar char="§"/>
              <a:tabLst>
                <a:tab pos="469900" algn="l"/>
              </a:tabLst>
            </a:pPr>
            <a:r>
              <a:rPr sz="1600" spc="-5" dirty="0">
                <a:latin typeface="Roboto" panose="02000000000000000000" pitchFamily="2" charset="0"/>
                <a:cs typeface="Trebuchet MS"/>
              </a:rPr>
              <a:t>сервис проверки </a:t>
            </a:r>
            <a:r>
              <a:rPr sz="1600" spc="-10" dirty="0">
                <a:latin typeface="Roboto" panose="02000000000000000000" pitchFamily="2" charset="0"/>
                <a:cs typeface="Trebuchet MS"/>
              </a:rPr>
              <a:t>контрагентов </a:t>
            </a:r>
            <a:r>
              <a:rPr sz="1600" spc="-5" dirty="0">
                <a:latin typeface="Roboto" panose="02000000000000000000" pitchFamily="2" charset="0"/>
                <a:cs typeface="Trebuchet MS"/>
              </a:rPr>
              <a:t>позволяет </a:t>
            </a:r>
            <a:r>
              <a:rPr sz="1600" spc="-5" dirty="0" err="1">
                <a:latin typeface="Roboto" panose="02000000000000000000" pitchFamily="2" charset="0"/>
                <a:cs typeface="Trebuchet MS"/>
              </a:rPr>
              <a:t>генерировать</a:t>
            </a:r>
            <a:r>
              <a:rPr sz="1600" spc="135" dirty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10" dirty="0" err="1" smtClean="0">
                <a:latin typeface="Roboto" panose="02000000000000000000" pitchFamily="2" charset="0"/>
                <a:cs typeface="Trebuchet MS"/>
              </a:rPr>
              <a:t>доступы</a:t>
            </a:r>
            <a:r>
              <a:rPr lang="ru-RU" sz="1600" dirty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10" dirty="0" err="1" smtClean="0">
                <a:latin typeface="Roboto" panose="02000000000000000000" pitchFamily="2" charset="0"/>
                <a:cs typeface="Trebuchet MS"/>
              </a:rPr>
              <a:t>как</a:t>
            </a:r>
            <a:r>
              <a:rPr sz="1600" spc="-10" dirty="0" smtClean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10" dirty="0">
                <a:latin typeface="Roboto" panose="02000000000000000000" pitchFamily="2" charset="0"/>
                <a:cs typeface="Trebuchet MS"/>
              </a:rPr>
              <a:t>персональные </a:t>
            </a:r>
            <a:r>
              <a:rPr sz="1600" spc="-5" dirty="0">
                <a:latin typeface="Roboto" panose="02000000000000000000" pitchFamily="2" charset="0"/>
                <a:cs typeface="Trebuchet MS"/>
              </a:rPr>
              <a:t>(для </a:t>
            </a:r>
            <a:r>
              <a:rPr sz="1600" spc="-10" dirty="0">
                <a:latin typeface="Roboto" panose="02000000000000000000" pitchFamily="2" charset="0"/>
                <a:cs typeface="Trebuchet MS"/>
              </a:rPr>
              <a:t>отдельного сотрудника), так </a:t>
            </a:r>
            <a:r>
              <a:rPr sz="1600" spc="-5" dirty="0">
                <a:latin typeface="Roboto" panose="02000000000000000000" pitchFamily="2" charset="0"/>
                <a:cs typeface="Trebuchet MS"/>
              </a:rPr>
              <a:t>и  универсальные (для многопользовательского</a:t>
            </a:r>
            <a:r>
              <a:rPr sz="1600" spc="70" dirty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5" dirty="0">
                <a:latin typeface="Roboto" panose="02000000000000000000" pitchFamily="2" charset="0"/>
                <a:cs typeface="Trebuchet MS"/>
              </a:rPr>
              <a:t>режима);</a:t>
            </a:r>
            <a:endParaRPr sz="1600" dirty="0">
              <a:latin typeface="Roboto" panose="02000000000000000000" pitchFamily="2" charset="0"/>
              <a:cs typeface="Trebuchet MS"/>
            </a:endParaRPr>
          </a:p>
          <a:p>
            <a:pPr marL="575310" marR="88265" indent="-285750">
              <a:buClr>
                <a:srgbClr val="00B050"/>
              </a:buClr>
              <a:buFont typeface="Wingdings" panose="05000000000000000000" pitchFamily="2" charset="2"/>
              <a:buChar char="§"/>
              <a:tabLst>
                <a:tab pos="469900" algn="l"/>
              </a:tabLst>
            </a:pPr>
            <a:r>
              <a:rPr sz="1600" spc="-10" dirty="0">
                <a:latin typeface="Roboto" panose="02000000000000000000" pitchFamily="2" charset="0"/>
                <a:cs typeface="Trebuchet MS"/>
              </a:rPr>
              <a:t>экспресс-анализ контрагентов </a:t>
            </a:r>
            <a:r>
              <a:rPr sz="1600" spc="-5" dirty="0">
                <a:latin typeface="Roboto" panose="02000000000000000000" pitchFamily="2" charset="0"/>
                <a:cs typeface="Trebuchet MS"/>
              </a:rPr>
              <a:t>без </a:t>
            </a:r>
            <a:r>
              <a:rPr sz="1600" spc="-10" dirty="0">
                <a:latin typeface="Roboto" panose="02000000000000000000" pitchFamily="2" charset="0"/>
                <a:cs typeface="Trebuchet MS"/>
              </a:rPr>
              <a:t>необходимости </a:t>
            </a:r>
            <a:r>
              <a:rPr sz="1600" spc="-5" dirty="0">
                <a:latin typeface="Roboto" panose="02000000000000000000" pitchFamily="2" charset="0"/>
                <a:cs typeface="Trebuchet MS"/>
              </a:rPr>
              <a:t>просмотра всех  </a:t>
            </a:r>
            <a:r>
              <a:rPr sz="1600" spc="-10" dirty="0">
                <a:latin typeface="Roboto" panose="02000000000000000000" pitchFamily="2" charset="0"/>
                <a:cs typeface="Trebuchet MS"/>
              </a:rPr>
              <a:t>разделов</a:t>
            </a:r>
            <a:r>
              <a:rPr sz="1600" spc="20" dirty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10" dirty="0">
                <a:latin typeface="Roboto" panose="02000000000000000000" pitchFamily="2" charset="0"/>
                <a:cs typeface="Trebuchet MS"/>
              </a:rPr>
              <a:t>системы;</a:t>
            </a:r>
            <a:endParaRPr sz="1600" dirty="0">
              <a:latin typeface="Roboto" panose="02000000000000000000" pitchFamily="2" charset="0"/>
              <a:cs typeface="Trebuchet MS"/>
            </a:endParaRPr>
          </a:p>
          <a:p>
            <a:pPr marL="575310" indent="-285750">
              <a:buClr>
                <a:srgbClr val="00B050"/>
              </a:buClr>
              <a:buFont typeface="Wingdings" panose="05000000000000000000" pitchFamily="2" charset="2"/>
              <a:buChar char="§"/>
              <a:tabLst>
                <a:tab pos="469900" algn="l"/>
              </a:tabLst>
            </a:pPr>
            <a:r>
              <a:rPr sz="1600" spc="-10" dirty="0">
                <a:latin typeface="Roboto" panose="02000000000000000000" pitchFamily="2" charset="0"/>
                <a:cs typeface="Trebuchet MS"/>
              </a:rPr>
              <a:t>обогащение списков </a:t>
            </a:r>
            <a:r>
              <a:rPr sz="1600" spc="-5" dirty="0">
                <a:latin typeface="Roboto" panose="02000000000000000000" pitchFamily="2" charset="0"/>
                <a:cs typeface="Trebuchet MS"/>
              </a:rPr>
              <a:t>ИНН любой </a:t>
            </a:r>
            <a:r>
              <a:rPr sz="1600" spc="-10" dirty="0">
                <a:latin typeface="Roboto" panose="02000000000000000000" pitchFamily="2" charset="0"/>
                <a:cs typeface="Trebuchet MS"/>
              </a:rPr>
              <a:t>информацией, </a:t>
            </a:r>
            <a:r>
              <a:rPr sz="1600" spc="-10" dirty="0" err="1">
                <a:latin typeface="Roboto" panose="02000000000000000000" pitchFamily="2" charset="0"/>
                <a:cs typeface="Trebuchet MS"/>
              </a:rPr>
              <a:t>содержащейся</a:t>
            </a:r>
            <a:r>
              <a:rPr sz="1600" spc="260" dirty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5" dirty="0" smtClean="0">
                <a:latin typeface="Roboto" panose="02000000000000000000" pitchFamily="2" charset="0"/>
                <a:cs typeface="Trebuchet MS"/>
              </a:rPr>
              <a:t>в</a:t>
            </a:r>
            <a:r>
              <a:rPr lang="ru-RU" sz="1600" dirty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5" dirty="0" smtClean="0">
                <a:latin typeface="Roboto" panose="02000000000000000000" pitchFamily="2" charset="0"/>
                <a:cs typeface="Trebuchet MS"/>
              </a:rPr>
              <a:t>ФНС</a:t>
            </a:r>
            <a:r>
              <a:rPr sz="1600" spc="-5" dirty="0">
                <a:latin typeface="Roboto" panose="02000000000000000000" pitchFamily="2" charset="0"/>
                <a:cs typeface="Trebuchet MS"/>
              </a:rPr>
              <a:t>;</a:t>
            </a:r>
            <a:endParaRPr sz="1600" dirty="0">
              <a:latin typeface="Roboto" panose="02000000000000000000" pitchFamily="2" charset="0"/>
              <a:cs typeface="Trebuchet MS"/>
            </a:endParaRPr>
          </a:p>
          <a:p>
            <a:pPr marL="575310" marR="5080" indent="-285750">
              <a:spcBef>
                <a:spcPts val="5"/>
              </a:spcBef>
              <a:buClr>
                <a:srgbClr val="00B050"/>
              </a:buClr>
              <a:buFont typeface="Wingdings" panose="05000000000000000000" pitchFamily="2" charset="2"/>
              <a:buChar char="§"/>
              <a:tabLst>
                <a:tab pos="469900" algn="l"/>
              </a:tabLst>
            </a:pPr>
            <a:r>
              <a:rPr sz="1600" spc="-10" dirty="0" err="1">
                <a:latin typeface="Roboto" panose="02000000000000000000" pitchFamily="2" charset="0"/>
                <a:cs typeface="Trebuchet MS"/>
              </a:rPr>
              <a:t>мониторинг</a:t>
            </a:r>
            <a:r>
              <a:rPr sz="1600" spc="-10" dirty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10" dirty="0" err="1" smtClean="0">
                <a:latin typeface="Roboto" panose="02000000000000000000" pitchFamily="2" charset="0"/>
                <a:cs typeface="Trebuchet MS"/>
              </a:rPr>
              <a:t>неограниченно</a:t>
            </a:r>
            <a:r>
              <a:rPr lang="ru-RU" sz="1600" spc="-10" dirty="0" err="1" smtClean="0">
                <a:latin typeface="Roboto" panose="02000000000000000000" pitchFamily="2" charset="0"/>
                <a:cs typeface="Trebuchet MS"/>
              </a:rPr>
              <a:t>го</a:t>
            </a:r>
            <a:r>
              <a:rPr sz="1600" spc="-10" dirty="0" smtClean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10" dirty="0" err="1" smtClean="0">
                <a:latin typeface="Roboto" panose="02000000000000000000" pitchFamily="2" charset="0"/>
                <a:cs typeface="Trebuchet MS"/>
              </a:rPr>
              <a:t>количеств</a:t>
            </a:r>
            <a:r>
              <a:rPr lang="ru-RU" sz="1600" spc="-10" dirty="0" smtClean="0">
                <a:latin typeface="Roboto" panose="02000000000000000000" pitchFamily="2" charset="0"/>
                <a:cs typeface="Trebuchet MS"/>
              </a:rPr>
              <a:t>а</a:t>
            </a:r>
            <a:r>
              <a:rPr sz="1600" spc="-10" dirty="0" smtClean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10" dirty="0" err="1" smtClean="0">
                <a:latin typeface="Roboto" panose="02000000000000000000" pitchFamily="2" charset="0"/>
                <a:cs typeface="Trebuchet MS"/>
              </a:rPr>
              <a:t>контрагентов</a:t>
            </a:r>
            <a:r>
              <a:rPr lang="ru-RU" sz="1600" spc="-10" dirty="0" smtClean="0">
                <a:latin typeface="Roboto" panose="02000000000000000000" pitchFamily="2" charset="0"/>
                <a:cs typeface="Trebuchet MS"/>
              </a:rPr>
              <a:t>;</a:t>
            </a:r>
            <a:r>
              <a:rPr sz="1600" spc="-10" dirty="0" smtClean="0">
                <a:latin typeface="Roboto" panose="02000000000000000000" pitchFamily="2" charset="0"/>
                <a:cs typeface="Trebuchet MS"/>
              </a:rPr>
              <a:t> </a:t>
            </a:r>
            <a:endParaRPr lang="ru-RU" sz="1600" spc="-10" dirty="0" smtClean="0">
              <a:latin typeface="Roboto" panose="02000000000000000000" pitchFamily="2" charset="0"/>
              <a:cs typeface="Trebuchet MS"/>
            </a:endParaRPr>
          </a:p>
          <a:p>
            <a:pPr marL="575310" marR="5080" indent="-285750">
              <a:spcBef>
                <a:spcPts val="5"/>
              </a:spcBef>
              <a:buClr>
                <a:srgbClr val="00B050"/>
              </a:buClr>
              <a:buFont typeface="Wingdings" panose="05000000000000000000" pitchFamily="2" charset="2"/>
              <a:buChar char="§"/>
              <a:tabLst>
                <a:tab pos="469900" algn="l"/>
              </a:tabLst>
            </a:pPr>
            <a:r>
              <a:rPr sz="1600" spc="-5" dirty="0" err="1" smtClean="0">
                <a:latin typeface="Roboto" panose="02000000000000000000" pitchFamily="2" charset="0"/>
                <a:cs typeface="Trebuchet MS"/>
              </a:rPr>
              <a:t>получение</a:t>
            </a:r>
            <a:r>
              <a:rPr sz="1600" spc="-5" dirty="0" smtClean="0">
                <a:latin typeface="Roboto" panose="02000000000000000000" pitchFamily="2" charset="0"/>
                <a:cs typeface="Trebuchet MS"/>
              </a:rPr>
              <a:t>  </a:t>
            </a:r>
            <a:r>
              <a:rPr sz="1600" spc="-10" dirty="0">
                <a:latin typeface="Roboto" panose="02000000000000000000" pitchFamily="2" charset="0"/>
                <a:cs typeface="Trebuchet MS"/>
              </a:rPr>
              <a:t>уведомлений </a:t>
            </a:r>
            <a:r>
              <a:rPr sz="1600" spc="-5" dirty="0">
                <a:latin typeface="Roboto" panose="02000000000000000000" pitchFamily="2" charset="0"/>
                <a:cs typeface="Trebuchet MS"/>
              </a:rPr>
              <a:t>о любых изменениях </a:t>
            </a:r>
            <a:r>
              <a:rPr sz="1600" spc="-10" dirty="0">
                <a:latin typeface="Roboto" panose="02000000000000000000" pitchFamily="2" charset="0"/>
                <a:cs typeface="Trebuchet MS"/>
              </a:rPr>
              <a:t>контрагента </a:t>
            </a:r>
            <a:r>
              <a:rPr sz="1600" spc="-5" dirty="0">
                <a:latin typeface="Roboto" panose="02000000000000000000" pitchFamily="2" charset="0"/>
                <a:cs typeface="Trebuchet MS"/>
              </a:rPr>
              <a:t>на </a:t>
            </a:r>
            <a:r>
              <a:rPr sz="1600" spc="-5" dirty="0" err="1">
                <a:latin typeface="Roboto" panose="02000000000000000000" pitchFamily="2" charset="0"/>
                <a:cs typeface="Trebuchet MS"/>
              </a:rPr>
              <a:t>почту</a:t>
            </a:r>
            <a:r>
              <a:rPr sz="1600" spc="-5" dirty="0">
                <a:latin typeface="Roboto" panose="02000000000000000000" pitchFamily="2" charset="0"/>
                <a:cs typeface="Trebuchet MS"/>
              </a:rPr>
              <a:t> </a:t>
            </a:r>
            <a:r>
              <a:rPr sz="1600" spc="-5" dirty="0" err="1" smtClean="0">
                <a:latin typeface="Roboto" panose="02000000000000000000" pitchFamily="2" charset="0"/>
                <a:cs typeface="Trebuchet MS"/>
              </a:rPr>
              <a:t>день</a:t>
            </a:r>
            <a:r>
              <a:rPr sz="1600" spc="-5" dirty="0" smtClean="0">
                <a:latin typeface="Roboto" panose="02000000000000000000" pitchFamily="2" charset="0"/>
                <a:cs typeface="Trebuchet MS"/>
              </a:rPr>
              <a:t>-в-</a:t>
            </a:r>
            <a:r>
              <a:rPr sz="1600" spc="-10" dirty="0" err="1" smtClean="0">
                <a:latin typeface="Roboto" panose="02000000000000000000" pitchFamily="2" charset="0"/>
                <a:cs typeface="Trebuchet MS"/>
              </a:rPr>
              <a:t>день</a:t>
            </a:r>
            <a:r>
              <a:rPr sz="1600" spc="-10" dirty="0">
                <a:latin typeface="Roboto" panose="02000000000000000000" pitchFamily="2" charset="0"/>
                <a:cs typeface="Trebuchet MS"/>
              </a:rPr>
              <a:t>.</a:t>
            </a:r>
            <a:endParaRPr sz="1600" dirty="0">
              <a:latin typeface="Roboto" panose="02000000000000000000" pitchFamily="2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56632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4"/>
          <p:cNvSpPr txBox="1"/>
          <p:nvPr/>
        </p:nvSpPr>
        <p:spPr>
          <a:xfrm>
            <a:off x="457996" y="1518397"/>
            <a:ext cx="23209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B050"/>
                </a:solidFill>
                <a:latin typeface="Roboto" panose="02000000000000000000" pitchFamily="2" charset="0"/>
              </a:rPr>
              <a:t>Руководителям</a:t>
            </a:r>
          </a:p>
        </p:txBody>
      </p:sp>
      <p:sp>
        <p:nvSpPr>
          <p:cNvPr id="7" name="object 5"/>
          <p:cNvSpPr txBox="1"/>
          <p:nvPr/>
        </p:nvSpPr>
        <p:spPr>
          <a:xfrm>
            <a:off x="299449" y="1904669"/>
            <a:ext cx="32639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9AA79"/>
              </a:buClr>
              <a:buFont typeface="Arial"/>
              <a:buChar char="•"/>
              <a:tabLst>
                <a:tab pos="193040" algn="l"/>
              </a:tabLst>
            </a:pPr>
            <a:r>
              <a:rPr sz="1600" dirty="0">
                <a:latin typeface="Roboto" panose="02000000000000000000" pitchFamily="2" charset="0"/>
              </a:rPr>
              <a:t>Поиск и проверка</a:t>
            </a:r>
          </a:p>
          <a:p>
            <a:pPr marL="192405" marR="5080">
              <a:lnSpc>
                <a:spcPct val="100000"/>
              </a:lnSpc>
            </a:pPr>
            <a:r>
              <a:rPr sz="1600" dirty="0">
                <a:latin typeface="Roboto" panose="02000000000000000000" pitchFamily="2" charset="0"/>
              </a:rPr>
              <a:t>потенциальных поставщиков  и подрядчиков</a:t>
            </a:r>
          </a:p>
          <a:p>
            <a:pPr marL="192405" indent="-180340">
              <a:lnSpc>
                <a:spcPct val="100000"/>
              </a:lnSpc>
              <a:buClr>
                <a:srgbClr val="09AA79"/>
              </a:buClr>
              <a:buFont typeface="Arial"/>
              <a:buChar char="•"/>
              <a:tabLst>
                <a:tab pos="193040" algn="l"/>
              </a:tabLst>
            </a:pPr>
            <a:r>
              <a:rPr sz="1600" dirty="0">
                <a:latin typeface="Roboto" panose="02000000000000000000" pitchFamily="2" charset="0"/>
              </a:rPr>
              <a:t>Снижение налоговых рисков</a:t>
            </a:r>
          </a:p>
        </p:txBody>
      </p:sp>
      <p:sp>
        <p:nvSpPr>
          <p:cNvPr id="9" name="object 7"/>
          <p:cNvSpPr txBox="1"/>
          <p:nvPr/>
        </p:nvSpPr>
        <p:spPr>
          <a:xfrm>
            <a:off x="4216738" y="1518397"/>
            <a:ext cx="19145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B050"/>
                </a:solidFill>
                <a:latin typeface="Roboto" panose="02000000000000000000" pitchFamily="2" charset="0"/>
              </a:rPr>
              <a:t>Бухгалтерам</a:t>
            </a:r>
          </a:p>
        </p:txBody>
      </p:sp>
      <p:sp>
        <p:nvSpPr>
          <p:cNvPr id="10" name="object 8"/>
          <p:cNvSpPr txBox="1"/>
          <p:nvPr/>
        </p:nvSpPr>
        <p:spPr>
          <a:xfrm>
            <a:off x="4058191" y="1904669"/>
            <a:ext cx="356107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9AA79"/>
              </a:buClr>
              <a:buFont typeface="Arial"/>
              <a:buChar char="•"/>
              <a:tabLst>
                <a:tab pos="193040" algn="l"/>
              </a:tabLst>
            </a:pPr>
            <a:r>
              <a:rPr sz="1600" dirty="0">
                <a:latin typeface="Roboto" panose="02000000000000000000" pitchFamily="2" charset="0"/>
              </a:rPr>
              <a:t>Проверка реквизитов компании</a:t>
            </a:r>
          </a:p>
          <a:p>
            <a:pPr marL="192405" marR="188595" indent="-180340">
              <a:lnSpc>
                <a:spcPct val="100000"/>
              </a:lnSpc>
              <a:buClr>
                <a:srgbClr val="09AA79"/>
              </a:buClr>
              <a:buFont typeface="Arial"/>
              <a:buChar char="•"/>
              <a:tabLst>
                <a:tab pos="193040" algn="l"/>
              </a:tabLst>
            </a:pPr>
            <a:r>
              <a:rPr sz="1600" dirty="0">
                <a:latin typeface="Roboto" panose="02000000000000000000" pitchFamily="2" charset="0"/>
              </a:rPr>
              <a:t>Отчёты для закрытия рисков  перед ФНС и руководителями</a:t>
            </a:r>
          </a:p>
        </p:txBody>
      </p:sp>
      <p:sp>
        <p:nvSpPr>
          <p:cNvPr id="11" name="object 9"/>
          <p:cNvSpPr/>
          <p:nvPr/>
        </p:nvSpPr>
        <p:spPr>
          <a:xfrm>
            <a:off x="4274134" y="1853323"/>
            <a:ext cx="3398520" cy="0"/>
          </a:xfrm>
          <a:custGeom>
            <a:avLst/>
            <a:gdLst/>
            <a:ahLst/>
            <a:cxnLst/>
            <a:rect l="l" t="t" r="r" b="b"/>
            <a:pathLst>
              <a:path w="3398520">
                <a:moveTo>
                  <a:pt x="0" y="0"/>
                </a:moveTo>
                <a:lnTo>
                  <a:pt x="3398012" y="0"/>
                </a:lnTo>
              </a:path>
            </a:pathLst>
          </a:custGeom>
          <a:ln w="28956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 txBox="1"/>
          <p:nvPr/>
        </p:nvSpPr>
        <p:spPr>
          <a:xfrm>
            <a:off x="8256608" y="1518397"/>
            <a:ext cx="326199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dirty="0">
                <a:solidFill>
                  <a:srgbClr val="00B050"/>
                </a:solidFill>
                <a:latin typeface="Roboto" panose="02000000000000000000" pitchFamily="2" charset="0"/>
              </a:rPr>
              <a:t>Службе безопасности</a:t>
            </a:r>
          </a:p>
        </p:txBody>
      </p:sp>
      <p:sp>
        <p:nvSpPr>
          <p:cNvPr id="13" name="object 11"/>
          <p:cNvSpPr txBox="1"/>
          <p:nvPr/>
        </p:nvSpPr>
        <p:spPr>
          <a:xfrm>
            <a:off x="8098062" y="1904669"/>
            <a:ext cx="364299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420370" indent="-180340">
              <a:spcBef>
                <a:spcPts val="100"/>
              </a:spcBef>
              <a:buClr>
                <a:srgbClr val="09AA79"/>
              </a:buClr>
              <a:buFont typeface="Arial"/>
              <a:buChar char="•"/>
              <a:tabLst>
                <a:tab pos="193040" algn="l"/>
              </a:tabLst>
            </a:pPr>
            <a:r>
              <a:rPr sz="1600" dirty="0">
                <a:latin typeface="Roboto" panose="02000000000000000000" pitchFamily="2" charset="0"/>
              </a:rPr>
              <a:t>Бизнес-разведка и проверка  контрагента</a:t>
            </a:r>
          </a:p>
          <a:p>
            <a:pPr marL="192405" indent="-180340">
              <a:buClr>
                <a:srgbClr val="09AA79"/>
              </a:buClr>
              <a:buFont typeface="Arial"/>
              <a:buChar char="•"/>
              <a:tabLst>
                <a:tab pos="193040" algn="l"/>
              </a:tabLst>
            </a:pPr>
            <a:r>
              <a:rPr sz="1600" dirty="0">
                <a:latin typeface="Roboto" panose="02000000000000000000" pitchFamily="2" charset="0"/>
              </a:rPr>
              <a:t>Фирмы однодневки и </a:t>
            </a:r>
            <a:r>
              <a:rPr sz="1600" dirty="0" err="1" smtClean="0">
                <a:latin typeface="Roboto" panose="02000000000000000000" pitchFamily="2" charset="0"/>
              </a:rPr>
              <a:t>связанные</a:t>
            </a:r>
            <a:endParaRPr lang="ru-RU" sz="1600" dirty="0">
              <a:latin typeface="Roboto" panose="02000000000000000000" pitchFamily="2" charset="0"/>
            </a:endParaRPr>
          </a:p>
          <a:p>
            <a:pPr marL="12065">
              <a:buClr>
                <a:srgbClr val="09AA79"/>
              </a:buClr>
              <a:tabLst>
                <a:tab pos="193040" algn="l"/>
              </a:tabLst>
            </a:pPr>
            <a:r>
              <a:rPr lang="ru-RU" sz="1600" dirty="0">
                <a:latin typeface="Roboto" panose="02000000000000000000" pitchFamily="2" charset="0"/>
              </a:rPr>
              <a:t>	</a:t>
            </a:r>
            <a:r>
              <a:rPr sz="1600" dirty="0" err="1" smtClean="0">
                <a:latin typeface="Roboto" panose="02000000000000000000" pitchFamily="2" charset="0"/>
              </a:rPr>
              <a:t>организации</a:t>
            </a:r>
            <a:endParaRPr sz="1600" dirty="0">
              <a:latin typeface="Roboto" panose="02000000000000000000" pitchFamily="2" charset="0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8314257" y="1853323"/>
            <a:ext cx="3484245" cy="0"/>
          </a:xfrm>
          <a:custGeom>
            <a:avLst/>
            <a:gdLst/>
            <a:ahLst/>
            <a:cxnLst/>
            <a:rect l="l" t="t" r="r" b="b"/>
            <a:pathLst>
              <a:path w="3484245">
                <a:moveTo>
                  <a:pt x="0" y="0"/>
                </a:moveTo>
                <a:lnTo>
                  <a:pt x="3484118" y="0"/>
                </a:lnTo>
              </a:path>
            </a:pathLst>
          </a:custGeom>
          <a:ln w="28956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/>
          <p:cNvSpPr txBox="1"/>
          <p:nvPr/>
        </p:nvSpPr>
        <p:spPr>
          <a:xfrm>
            <a:off x="468081" y="2962115"/>
            <a:ext cx="21488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 err="1" smtClean="0">
                <a:solidFill>
                  <a:srgbClr val="00B050"/>
                </a:solidFill>
                <a:latin typeface="Roboto" panose="02000000000000000000" pitchFamily="2" charset="0"/>
              </a:rPr>
              <a:t>Отдел</a:t>
            </a:r>
            <a:r>
              <a:rPr lang="ru-RU" sz="1600" b="1" dirty="0" smtClean="0">
                <a:solidFill>
                  <a:srgbClr val="00B050"/>
                </a:solidFill>
                <a:latin typeface="Roboto" panose="02000000000000000000" pitchFamily="2" charset="0"/>
              </a:rPr>
              <a:t>у</a:t>
            </a:r>
            <a:r>
              <a:rPr sz="1600" b="1" dirty="0" smtClean="0">
                <a:solidFill>
                  <a:srgbClr val="00B050"/>
                </a:solidFill>
                <a:latin typeface="Roboto" panose="02000000000000000000" pitchFamily="2" charset="0"/>
              </a:rPr>
              <a:t> </a:t>
            </a:r>
            <a:r>
              <a:rPr sz="1600" b="1" dirty="0">
                <a:solidFill>
                  <a:srgbClr val="00B050"/>
                </a:solidFill>
                <a:latin typeface="Roboto" panose="02000000000000000000" pitchFamily="2" charset="0"/>
              </a:rPr>
              <a:t>продаж</a:t>
            </a:r>
          </a:p>
        </p:txBody>
      </p:sp>
      <p:sp>
        <p:nvSpPr>
          <p:cNvPr id="16" name="object 14"/>
          <p:cNvSpPr txBox="1"/>
          <p:nvPr/>
        </p:nvSpPr>
        <p:spPr>
          <a:xfrm>
            <a:off x="299449" y="3379673"/>
            <a:ext cx="2527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9AA79"/>
              </a:buClr>
              <a:buFont typeface="Arial"/>
              <a:buChar char="•"/>
              <a:tabLst>
                <a:tab pos="193040" algn="l"/>
              </a:tabLst>
            </a:pPr>
            <a:r>
              <a:rPr sz="1600" dirty="0">
                <a:latin typeface="Roboto" panose="02000000000000000000" pitchFamily="2" charset="0"/>
              </a:rPr>
              <a:t>Поиск потенциальных</a:t>
            </a:r>
          </a:p>
          <a:p>
            <a:pPr marL="12065">
              <a:lnSpc>
                <a:spcPct val="100000"/>
              </a:lnSpc>
              <a:spcBef>
                <a:spcPts val="5"/>
              </a:spcBef>
              <a:buClr>
                <a:srgbClr val="09AA79"/>
              </a:buClr>
              <a:tabLst>
                <a:tab pos="193040" algn="l"/>
              </a:tabLst>
            </a:pPr>
            <a:r>
              <a:rPr lang="ru-RU" sz="1600" dirty="0" smtClean="0">
                <a:latin typeface="Roboto" panose="02000000000000000000" pitchFamily="2" charset="0"/>
              </a:rPr>
              <a:t>	</a:t>
            </a:r>
            <a:r>
              <a:rPr sz="1600" dirty="0" smtClean="0">
                <a:latin typeface="Roboto" panose="02000000000000000000" pitchFamily="2" charset="0"/>
              </a:rPr>
              <a:t>клиентов</a:t>
            </a:r>
            <a:endParaRPr sz="1600" dirty="0">
              <a:latin typeface="Roboto" panose="02000000000000000000" pitchFamily="2" charset="0"/>
            </a:endParaRPr>
          </a:p>
          <a:p>
            <a:pPr marL="192405" indent="-180340">
              <a:lnSpc>
                <a:spcPct val="100000"/>
              </a:lnSpc>
              <a:buClr>
                <a:srgbClr val="09AA79"/>
              </a:buClr>
              <a:buFont typeface="Arial"/>
              <a:buChar char="•"/>
              <a:tabLst>
                <a:tab pos="193040" algn="l"/>
              </a:tabLst>
            </a:pPr>
            <a:r>
              <a:rPr sz="1600" dirty="0">
                <a:latin typeface="Roboto" panose="02000000000000000000" pitchFamily="2" charset="0"/>
              </a:rPr>
              <a:t>Оценка клиента</a:t>
            </a:r>
          </a:p>
        </p:txBody>
      </p:sp>
      <p:sp>
        <p:nvSpPr>
          <p:cNvPr id="18" name="object 16"/>
          <p:cNvSpPr txBox="1"/>
          <p:nvPr/>
        </p:nvSpPr>
        <p:spPr>
          <a:xfrm>
            <a:off x="4242698" y="2962115"/>
            <a:ext cx="218821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dirty="0" err="1" smtClean="0">
                <a:solidFill>
                  <a:srgbClr val="00B050"/>
                </a:solidFill>
                <a:latin typeface="Roboto" panose="02000000000000000000" pitchFamily="2" charset="0"/>
              </a:rPr>
              <a:t>Отдел</a:t>
            </a:r>
            <a:r>
              <a:rPr lang="ru-RU" sz="1600" b="1" dirty="0" smtClean="0">
                <a:solidFill>
                  <a:srgbClr val="00B050"/>
                </a:solidFill>
                <a:latin typeface="Roboto" panose="02000000000000000000" pitchFamily="2" charset="0"/>
              </a:rPr>
              <a:t>у</a:t>
            </a:r>
            <a:r>
              <a:rPr sz="1600" b="1" dirty="0" smtClean="0">
                <a:solidFill>
                  <a:srgbClr val="00B050"/>
                </a:solidFill>
                <a:latin typeface="Roboto" panose="02000000000000000000" pitchFamily="2" charset="0"/>
              </a:rPr>
              <a:t> </a:t>
            </a:r>
            <a:r>
              <a:rPr sz="1600" b="1" dirty="0">
                <a:solidFill>
                  <a:srgbClr val="00B050"/>
                </a:solidFill>
                <a:latin typeface="Roboto" panose="02000000000000000000" pitchFamily="2" charset="0"/>
              </a:rPr>
              <a:t>закупок</a:t>
            </a:r>
          </a:p>
        </p:txBody>
      </p:sp>
      <p:sp>
        <p:nvSpPr>
          <p:cNvPr id="19" name="object 17"/>
          <p:cNvSpPr txBox="1"/>
          <p:nvPr/>
        </p:nvSpPr>
        <p:spPr>
          <a:xfrm>
            <a:off x="4074066" y="3379673"/>
            <a:ext cx="339407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spcBef>
                <a:spcPts val="100"/>
              </a:spcBef>
              <a:buClr>
                <a:srgbClr val="09AA79"/>
              </a:buClr>
              <a:buFont typeface="Arial"/>
              <a:buChar char="•"/>
              <a:tabLst>
                <a:tab pos="193040" algn="l"/>
              </a:tabLst>
            </a:pPr>
            <a:r>
              <a:rPr sz="1600" dirty="0">
                <a:latin typeface="Roboto" panose="02000000000000000000" pitchFamily="2" charset="0"/>
              </a:rPr>
              <a:t>Проверка перед заключением</a:t>
            </a:r>
          </a:p>
          <a:p>
            <a:pPr marL="12065">
              <a:spcBef>
                <a:spcPts val="5"/>
              </a:spcBef>
              <a:buClr>
                <a:srgbClr val="09AA79"/>
              </a:buClr>
              <a:tabLst>
                <a:tab pos="193040" algn="l"/>
              </a:tabLst>
            </a:pPr>
            <a:r>
              <a:rPr lang="ru-RU" sz="1600" dirty="0" smtClean="0">
                <a:latin typeface="Roboto" panose="02000000000000000000" pitchFamily="2" charset="0"/>
              </a:rPr>
              <a:t>	</a:t>
            </a:r>
            <a:r>
              <a:rPr sz="1600" dirty="0" err="1" smtClean="0">
                <a:latin typeface="Roboto" panose="02000000000000000000" pitchFamily="2" charset="0"/>
              </a:rPr>
              <a:t>сделки</a:t>
            </a:r>
            <a:endParaRPr sz="1600" dirty="0">
              <a:latin typeface="Roboto" panose="02000000000000000000" pitchFamily="2" charset="0"/>
            </a:endParaRPr>
          </a:p>
          <a:p>
            <a:pPr marL="192405" marR="495300" indent="-180340">
              <a:buClr>
                <a:srgbClr val="09AA79"/>
              </a:buClr>
              <a:buFont typeface="Arial"/>
              <a:buChar char="•"/>
              <a:tabLst>
                <a:tab pos="193040" algn="l"/>
              </a:tabLst>
            </a:pPr>
            <a:r>
              <a:rPr sz="1600" dirty="0">
                <a:latin typeface="Roboto" panose="02000000000000000000" pitchFamily="2" charset="0"/>
              </a:rPr>
              <a:t>Определение реального  опыта и связей компаний</a:t>
            </a:r>
          </a:p>
        </p:txBody>
      </p:sp>
      <p:sp>
        <p:nvSpPr>
          <p:cNvPr id="20" name="object 18"/>
          <p:cNvSpPr/>
          <p:nvPr/>
        </p:nvSpPr>
        <p:spPr>
          <a:xfrm>
            <a:off x="4290897" y="3328123"/>
            <a:ext cx="3024505" cy="0"/>
          </a:xfrm>
          <a:custGeom>
            <a:avLst/>
            <a:gdLst/>
            <a:ahLst/>
            <a:cxnLst/>
            <a:rect l="l" t="t" r="r" b="b"/>
            <a:pathLst>
              <a:path w="3024504">
                <a:moveTo>
                  <a:pt x="0" y="0"/>
                </a:moveTo>
                <a:lnTo>
                  <a:pt x="3024378" y="0"/>
                </a:lnTo>
              </a:path>
            </a:pathLst>
          </a:custGeom>
          <a:ln w="28956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/>
          <p:cNvSpPr txBox="1"/>
          <p:nvPr/>
        </p:nvSpPr>
        <p:spPr>
          <a:xfrm>
            <a:off x="8256608" y="2953723"/>
            <a:ext cx="26797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 err="1" smtClean="0">
                <a:solidFill>
                  <a:srgbClr val="00B050"/>
                </a:solidFill>
                <a:latin typeface="Roboto" panose="02000000000000000000" pitchFamily="2" charset="0"/>
              </a:rPr>
              <a:t>Тендерн</a:t>
            </a:r>
            <a:r>
              <a:rPr lang="ru-RU" sz="1600" b="1" dirty="0" smtClean="0">
                <a:solidFill>
                  <a:srgbClr val="00B050"/>
                </a:solidFill>
                <a:latin typeface="Roboto" panose="02000000000000000000" pitchFamily="2" charset="0"/>
              </a:rPr>
              <a:t>ому</a:t>
            </a:r>
            <a:r>
              <a:rPr sz="1600" b="1" dirty="0" smtClean="0">
                <a:solidFill>
                  <a:srgbClr val="00B050"/>
                </a:solidFill>
                <a:latin typeface="Roboto" panose="02000000000000000000" pitchFamily="2" charset="0"/>
              </a:rPr>
              <a:t> </a:t>
            </a:r>
            <a:r>
              <a:rPr sz="1600" b="1" dirty="0" err="1" smtClean="0">
                <a:solidFill>
                  <a:srgbClr val="00B050"/>
                </a:solidFill>
                <a:latin typeface="Roboto" panose="02000000000000000000" pitchFamily="2" charset="0"/>
              </a:rPr>
              <a:t>отдел</a:t>
            </a:r>
            <a:r>
              <a:rPr lang="ru-RU" sz="1600" b="1" dirty="0" smtClean="0">
                <a:solidFill>
                  <a:srgbClr val="00B050"/>
                </a:solidFill>
                <a:latin typeface="Roboto" panose="02000000000000000000" pitchFamily="2" charset="0"/>
              </a:rPr>
              <a:t>у</a:t>
            </a:r>
            <a:endParaRPr sz="1600" b="1" dirty="0">
              <a:solidFill>
                <a:srgbClr val="00B050"/>
              </a:solidFill>
              <a:latin typeface="Roboto" panose="02000000000000000000" pitchFamily="2" charset="0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8127906" y="3379673"/>
            <a:ext cx="368109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0"/>
              </a:spcBef>
              <a:buClr>
                <a:srgbClr val="09AA79"/>
              </a:buClr>
              <a:buFont typeface="Arial"/>
              <a:buChar char="•"/>
              <a:tabLst>
                <a:tab pos="193040" algn="l"/>
              </a:tabLst>
            </a:pPr>
            <a:r>
              <a:rPr sz="1600" dirty="0">
                <a:latin typeface="Roboto" panose="02000000000000000000" pitchFamily="2" charset="0"/>
              </a:rPr>
              <a:t>Финансовое состояние  контрагента перед проведением  тендера</a:t>
            </a:r>
          </a:p>
          <a:p>
            <a:pPr marL="192405" marR="774065" indent="-180340">
              <a:lnSpc>
                <a:spcPct val="100000"/>
              </a:lnSpc>
              <a:spcBef>
                <a:spcPts val="5"/>
              </a:spcBef>
              <a:buClr>
                <a:srgbClr val="09AA79"/>
              </a:buClr>
              <a:buFont typeface="Arial"/>
              <a:buChar char="•"/>
              <a:tabLst>
                <a:tab pos="193040" algn="l"/>
              </a:tabLst>
            </a:pPr>
            <a:r>
              <a:rPr sz="1600" dirty="0">
                <a:latin typeface="Roboto" panose="02000000000000000000" pitchFamily="2" charset="0"/>
              </a:rPr>
              <a:t>Опыт предыдущих торгов  контрагента</a:t>
            </a:r>
          </a:p>
        </p:txBody>
      </p:sp>
      <p:sp>
        <p:nvSpPr>
          <p:cNvPr id="23" name="object 21"/>
          <p:cNvSpPr/>
          <p:nvPr/>
        </p:nvSpPr>
        <p:spPr>
          <a:xfrm>
            <a:off x="8343214" y="3328123"/>
            <a:ext cx="3454400" cy="0"/>
          </a:xfrm>
          <a:custGeom>
            <a:avLst/>
            <a:gdLst/>
            <a:ahLst/>
            <a:cxnLst/>
            <a:rect l="l" t="t" r="r" b="b"/>
            <a:pathLst>
              <a:path w="3454400">
                <a:moveTo>
                  <a:pt x="0" y="0"/>
                </a:moveTo>
                <a:lnTo>
                  <a:pt x="3454400" y="0"/>
                </a:lnTo>
              </a:path>
            </a:pathLst>
          </a:custGeom>
          <a:ln w="28956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6"/>
          <p:cNvSpPr/>
          <p:nvPr/>
        </p:nvSpPr>
        <p:spPr>
          <a:xfrm>
            <a:off x="301752" y="296914"/>
            <a:ext cx="1633727" cy="537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2298357" y="311666"/>
            <a:ext cx="612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Roboto"/>
              </a:rPr>
              <a:t>Сервис проверки контрагента</a:t>
            </a:r>
          </a:p>
        </p:txBody>
      </p:sp>
      <p:sp>
        <p:nvSpPr>
          <p:cNvPr id="26" name="object 9"/>
          <p:cNvSpPr/>
          <p:nvPr/>
        </p:nvSpPr>
        <p:spPr>
          <a:xfrm>
            <a:off x="339928" y="1859316"/>
            <a:ext cx="3398520" cy="0"/>
          </a:xfrm>
          <a:custGeom>
            <a:avLst/>
            <a:gdLst/>
            <a:ahLst/>
            <a:cxnLst/>
            <a:rect l="l" t="t" r="r" b="b"/>
            <a:pathLst>
              <a:path w="3398520">
                <a:moveTo>
                  <a:pt x="0" y="0"/>
                </a:moveTo>
                <a:lnTo>
                  <a:pt x="3398012" y="0"/>
                </a:lnTo>
              </a:path>
            </a:pathLst>
          </a:custGeom>
          <a:ln w="28956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85431" y="1127014"/>
            <a:ext cx="640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</a:rPr>
              <a:t>Кому полезен сервис: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194" y="4411514"/>
            <a:ext cx="2721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</a:rPr>
              <a:t>Функционал: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1521" y="4902585"/>
            <a:ext cx="52548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" panose="02000000000000000000" pitchFamily="2" charset="0"/>
              </a:rPr>
              <a:t>Получение и анализ  выписки из </a:t>
            </a:r>
            <a:r>
              <a:rPr lang="ru-RU" sz="1600" dirty="0" smtClean="0">
                <a:latin typeface="Roboto" panose="02000000000000000000" pitchFamily="2" charset="0"/>
              </a:rPr>
              <a:t>ЕГРЮЛ/ЕГРИП.</a:t>
            </a:r>
            <a:endParaRPr lang="ru-RU" sz="1600" dirty="0">
              <a:latin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</a:rPr>
              <a:t>Выписка </a:t>
            </a:r>
            <a:r>
              <a:rPr lang="ru-RU" sz="1600" dirty="0" smtClean="0">
                <a:latin typeface="Roboto" panose="02000000000000000000" pitchFamily="2" charset="0"/>
              </a:rPr>
              <a:t>ЕГРЮЛ/ЕГРИП с </a:t>
            </a:r>
            <a:r>
              <a:rPr lang="ru-RU" sz="1600" dirty="0">
                <a:latin typeface="Roboto" panose="02000000000000000000" pitchFamily="2" charset="0"/>
              </a:rPr>
              <a:t>электронной подписью  </a:t>
            </a:r>
            <a:r>
              <a:rPr lang="ru-RU" sz="1600" dirty="0" smtClean="0">
                <a:latin typeface="Roboto" panose="02000000000000000000" pitchFamily="2" charset="0"/>
              </a:rPr>
              <a:t>ФНС.</a:t>
            </a:r>
          </a:p>
          <a:p>
            <a:r>
              <a:rPr lang="ru-RU" sz="1600" dirty="0">
                <a:latin typeface="Roboto" panose="02000000000000000000" pitchFamily="2" charset="0"/>
              </a:rPr>
              <a:t>Данные по </a:t>
            </a:r>
            <a:r>
              <a:rPr lang="ru-RU" sz="1600" dirty="0" smtClean="0">
                <a:latin typeface="Roboto" panose="02000000000000000000" pitchFamily="2" charset="0"/>
              </a:rPr>
              <a:t>банкротству контрагентов.</a:t>
            </a:r>
            <a:endParaRPr lang="ru-RU" sz="1600" dirty="0">
              <a:latin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</a:rPr>
              <a:t>Данные </a:t>
            </a:r>
            <a:r>
              <a:rPr lang="ru-RU" sz="1600" dirty="0" smtClean="0">
                <a:latin typeface="Roboto" panose="02000000000000000000" pitchFamily="2" charset="0"/>
              </a:rPr>
              <a:t>по арбитражным делам.</a:t>
            </a:r>
          </a:p>
          <a:p>
            <a:r>
              <a:rPr lang="ru-RU" sz="1600" dirty="0">
                <a:latin typeface="Roboto" panose="02000000000000000000" pitchFamily="2" charset="0"/>
              </a:rPr>
              <a:t>Поиск по </a:t>
            </a:r>
            <a:r>
              <a:rPr lang="ru-RU" sz="1600" dirty="0" smtClean="0">
                <a:latin typeface="Roboto" panose="02000000000000000000" pitchFamily="2" charset="0"/>
              </a:rPr>
              <a:t>списку компаний.</a:t>
            </a:r>
            <a:endParaRPr lang="ru-RU" sz="1600" dirty="0">
              <a:latin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</a:rPr>
              <a:t>Финансовый анализ</a:t>
            </a:r>
            <a:r>
              <a:rPr lang="ru-RU" sz="1600" dirty="0" smtClean="0">
                <a:latin typeface="Roboto" panose="02000000000000000000" pitchFamily="2" charset="0"/>
              </a:rPr>
              <a:t>.</a:t>
            </a:r>
            <a:endParaRPr lang="ru-RU" sz="1600" dirty="0">
              <a:latin typeface="Roboto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18421" y="4865361"/>
            <a:ext cx="55523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Roboto" panose="02000000000000000000" pitchFamily="2" charset="0"/>
              </a:rPr>
              <a:t>Регулярный мониторинг изменений.</a:t>
            </a:r>
          </a:p>
          <a:p>
            <a:r>
              <a:rPr lang="ru-RU" sz="1600" dirty="0" smtClean="0">
                <a:latin typeface="Roboto" panose="02000000000000000000" pitchFamily="2" charset="0"/>
              </a:rPr>
              <a:t>Выявление аффилированных лиц.</a:t>
            </a:r>
          </a:p>
          <a:p>
            <a:r>
              <a:rPr lang="ru-RU" sz="1600" dirty="0">
                <a:latin typeface="Roboto" panose="02000000000000000000" pitchFamily="2" charset="0"/>
              </a:rPr>
              <a:t>Информация </a:t>
            </a:r>
            <a:r>
              <a:rPr lang="ru-RU" sz="1600" dirty="0" smtClean="0">
                <a:latin typeface="Roboto" panose="02000000000000000000" pitchFamily="2" charset="0"/>
              </a:rPr>
              <a:t>о </a:t>
            </a:r>
            <a:r>
              <a:rPr lang="ru-RU" sz="1600" dirty="0" err="1" smtClean="0">
                <a:latin typeface="Roboto" panose="02000000000000000000" pitchFamily="2" charset="0"/>
              </a:rPr>
              <a:t>Госконтрактах</a:t>
            </a:r>
            <a:r>
              <a:rPr lang="ru-RU" sz="1600" dirty="0" smtClean="0">
                <a:latin typeface="Roboto" panose="02000000000000000000" pitchFamily="2" charset="0"/>
              </a:rPr>
              <a:t>.</a:t>
            </a:r>
          </a:p>
          <a:p>
            <a:r>
              <a:rPr lang="ru-RU" sz="1600" dirty="0">
                <a:latin typeface="Roboto" panose="02000000000000000000" pitchFamily="2" charset="0"/>
              </a:rPr>
              <a:t>Обогащение </a:t>
            </a:r>
            <a:r>
              <a:rPr lang="ru-RU" sz="1600" dirty="0" smtClean="0">
                <a:latin typeface="Roboto" panose="02000000000000000000" pitchFamily="2" charset="0"/>
              </a:rPr>
              <a:t>списков данными </a:t>
            </a:r>
            <a:r>
              <a:rPr lang="ru-RU" sz="1600" dirty="0">
                <a:latin typeface="Roboto" panose="02000000000000000000" pitchFamily="2" charset="0"/>
              </a:rPr>
              <a:t>из </a:t>
            </a:r>
            <a:r>
              <a:rPr lang="ru-RU" sz="1600" dirty="0" smtClean="0">
                <a:latin typeface="Roboto" panose="02000000000000000000" pitchFamily="2" charset="0"/>
              </a:rPr>
              <a:t>ФНС.</a:t>
            </a:r>
            <a:endParaRPr lang="ru-RU" sz="1600" dirty="0">
              <a:latin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</a:rPr>
              <a:t>Инструмент для интеграции  данных о компаниях из Сервиса  проверки контрагентов прямо в  вашу учетную </a:t>
            </a:r>
            <a:r>
              <a:rPr lang="ru-RU" sz="1600" dirty="0" smtClean="0">
                <a:latin typeface="Roboto" panose="02000000000000000000" pitchFamily="2" charset="0"/>
              </a:rPr>
              <a:t>систему.</a:t>
            </a:r>
            <a:endParaRPr lang="ru-RU" sz="1600" dirty="0">
              <a:latin typeface="Roboto" panose="02000000000000000000" pitchFamily="2" charset="0"/>
            </a:endParaRPr>
          </a:p>
        </p:txBody>
      </p:sp>
      <p:sp>
        <p:nvSpPr>
          <p:cNvPr id="31" name="object 9"/>
          <p:cNvSpPr/>
          <p:nvPr/>
        </p:nvSpPr>
        <p:spPr>
          <a:xfrm>
            <a:off x="333882" y="3328123"/>
            <a:ext cx="3398520" cy="0"/>
          </a:xfrm>
          <a:custGeom>
            <a:avLst/>
            <a:gdLst/>
            <a:ahLst/>
            <a:cxnLst/>
            <a:rect l="l" t="t" r="r" b="b"/>
            <a:pathLst>
              <a:path w="3398520">
                <a:moveTo>
                  <a:pt x="0" y="0"/>
                </a:moveTo>
                <a:lnTo>
                  <a:pt x="3398012" y="0"/>
                </a:lnTo>
              </a:path>
            </a:pathLst>
          </a:custGeom>
          <a:ln w="28956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299449" y="4865361"/>
            <a:ext cx="14631" cy="172490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6131263" y="4865360"/>
            <a:ext cx="14631" cy="172490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787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963712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61" y="2962567"/>
            <a:ext cx="5164766" cy="434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</a:rPr>
              <a:t>Обучение и помощь в методологических вопросах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680" y="311666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50"/>
                </a:solidFill>
                <a:latin typeface="Roboto"/>
              </a:rPr>
              <a:t>СБЕР АСТ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1680" y="1340159"/>
            <a:ext cx="6030097" cy="1669415"/>
          </a:xfrm>
          <a:prstGeom prst="rect">
            <a:avLst/>
          </a:prstGeom>
          <a:noFill/>
          <a:ln>
            <a:solidFill>
              <a:srgbClr val="20A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Автоматизированный маркетинг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Автоматическая публикация сведений о закупке в ЕИС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Сервис обоснования начальной максимальной цены договора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Сервис проверки контрагента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Сервис по заключению договора в электронной форме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261" y="979034"/>
            <a:ext cx="5807317" cy="434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Встроенные сервисы площадки.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261" y="3325845"/>
            <a:ext cx="39208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Совет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заказчиков: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—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доступ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 профессиональное сообщество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заказчиков;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—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база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лучших практик проведения закупок  возможность узнать мнение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профессионалов – закупщиков;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—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конференции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экспертами.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11917" y="3332705"/>
            <a:ext cx="4596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Региональные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конференции: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—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с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участием уполномоченных органов  и заказчиков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региона, возможность рассмотреть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особенности региональной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практики;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—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мероприятия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 участием корпорации  по развитию малого и среднего  предпринимательства для  региональных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поставщиков.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633433" y="3325845"/>
            <a:ext cx="32869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Электронный университет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univer.sberbank-ast.ru: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—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вебинары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по теме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закупок;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— удобный формат дистанционного  подключения;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—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часть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курсов доступна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бесплатно.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81680" y="5641029"/>
            <a:ext cx="1166433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8280" y="5690120"/>
            <a:ext cx="8542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Регистрация на платформе бесплатная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Служба поддержки 24/7.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Персональный менеджер.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507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680" y="311666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B050"/>
                </a:solidFill>
                <a:latin typeface="Roboto"/>
              </a:rPr>
              <a:t>СБЕР АСТ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8660" y="1212574"/>
            <a:ext cx="9757361" cy="715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Электронная торговая площадка для проведения закупок по всем видам регулирования.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Проведение полного цикла закупок от планирования до заключения договора.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0" y="1873513"/>
            <a:ext cx="12191403" cy="1567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7838" y="3433516"/>
            <a:ext cx="3484606" cy="63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Планирование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закупок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формирование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плана закупок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44778" y="3367833"/>
            <a:ext cx="4176584" cy="63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82880" lvl="0" indent="0" algn="ctr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Осуществление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закупок</a:t>
            </a:r>
          </a:p>
          <a:p>
            <a:pPr marL="190500" marR="182880" lvl="0" indent="0" algn="ctr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оценка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 определение  поставщика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67134" y="3402797"/>
            <a:ext cx="3517559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Исполнение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заключение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электронного  договора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7179" y="436497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Преимущества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максимальная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автоматизация закупочного процесса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наличие участников из всех регионов России  самые низкие тарифы для участников закупок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возможность интеграции с закупочными  системами заказчика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широкий набор встроенных сервисов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для различных этапов проведения закупок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широкие возможности для обучения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38552" y="4368513"/>
            <a:ext cx="4934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Решает задачи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п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олучение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лучших цен  от контрагентов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с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окращение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временных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 транзакционных издержек  за счет автоматизации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с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облюдение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всех  норм действующего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законодательства в части  информационного  обеспечения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3806785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28349" y="2664823"/>
            <a:ext cx="9215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Roboto"/>
              </a:rPr>
              <a:t>ЦИФРОВЫЕ РЕШЕНИЯ ДЛЯ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205348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11074" y="334750"/>
            <a:ext cx="10135650" cy="343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 err="1">
                <a:solidFill>
                  <a:srgbClr val="00B050"/>
                </a:solidFill>
                <a:latin typeface="Roboto"/>
                <a:ea typeface="+mn-ea"/>
                <a:cs typeface="+mn-cs"/>
              </a:rPr>
              <a:t>СбербанкСервис</a:t>
            </a:r>
            <a:r>
              <a:rPr lang="ru-RU" sz="2400" b="1" dirty="0">
                <a:solidFill>
                  <a:srgbClr val="00B050"/>
                </a:solidFill>
                <a:latin typeface="Roboto"/>
                <a:ea typeface="+mn-ea"/>
                <a:cs typeface="+mn-cs"/>
              </a:rPr>
              <a:t>. Умный объект.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36" y="2051483"/>
            <a:ext cx="6941664" cy="23083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Helvetica Neue Light"/>
              </a:rPr>
              <a:t>Единая диспетчеризация  неограниченного количества объектов   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Helvetica Neue Light"/>
              </a:rPr>
              <a:t>Формирование комфортной среды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Helvetica Neue Light"/>
              </a:rPr>
              <a:t>Управление инфраструктурой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Helvetica Neue Light"/>
              </a:rPr>
              <a:t>Комплексная безопасность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Helvetica Neue Light"/>
              </a:rPr>
              <a:t>Контроль потребления ресурсов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Helvetica Neue Light"/>
              </a:rPr>
              <a:t>Экономия затрат от 10% на старте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Helvetica Neue Light"/>
              </a:rPr>
              <a:t>Косвенный эффект снижения инцидентов  до 40%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Helvetica Neue Light"/>
              </a:rPr>
              <a:t>Окупаемость  1,5 - 2 года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Helvetica Neue Light"/>
              </a:rPr>
              <a:t>Преимущество  перед  иностранными аналогами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028" y="1138722"/>
            <a:ext cx="6948371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Мониторинг и управление инженерных систем: умные счетчики, мониторинг использования паркинга, контроль качества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воздуха, контроль , управление энергосбережением,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8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568611" y="6569968"/>
            <a:ext cx="66601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0D8475-D20F-4948-89AA-2FD840D076F6}" type="slidenum">
              <a:rPr kumimoji="0" lang="ru-RU" sz="12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619" y="2867018"/>
            <a:ext cx="6131469" cy="339236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254260" y="1155630"/>
            <a:ext cx="477319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ОПЫТ: Тюмень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школа №65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70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 bwMode="auto">
          <a:xfrm>
            <a:off x="3985095" y="2016298"/>
            <a:ext cx="1988567" cy="1638415"/>
          </a:xfrm>
          <a:custGeom>
            <a:avLst/>
            <a:gdLst>
              <a:gd name="connsiteX0" fmla="*/ 1491425 w 1491425"/>
              <a:gd name="connsiteY0" fmla="*/ 8 h 1228811"/>
              <a:gd name="connsiteX1" fmla="*/ 1491425 w 1491425"/>
              <a:gd name="connsiteY1" fmla="*/ 804029 h 1228811"/>
              <a:gd name="connsiteX2" fmla="*/ 963805 w 1491425"/>
              <a:gd name="connsiteY2" fmla="*/ 994880 h 1228811"/>
              <a:gd name="connsiteX3" fmla="*/ 791539 w 1491425"/>
              <a:gd name="connsiteY3" fmla="*/ 1197603 h 1228811"/>
              <a:gd name="connsiteX4" fmla="*/ 775032 w 1491425"/>
              <a:gd name="connsiteY4" fmla="*/ 1228811 h 1228811"/>
              <a:gd name="connsiteX5" fmla="*/ 0 w 1491425"/>
              <a:gd name="connsiteY5" fmla="*/ 984556 h 1228811"/>
              <a:gd name="connsiteX6" fmla="*/ 1384 w 1491425"/>
              <a:gd name="connsiteY6" fmla="*/ 980822 h 1228811"/>
              <a:gd name="connsiteX7" fmla="*/ 373873 w 1491425"/>
              <a:gd name="connsiteY7" fmla="*/ 445002 h 1228811"/>
              <a:gd name="connsiteX8" fmla="*/ 1491425 w 1491425"/>
              <a:gd name="connsiteY8" fmla="*/ 8 h 12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425" h="1228811">
                <a:moveTo>
                  <a:pt x="1491425" y="8"/>
                </a:moveTo>
                <a:lnTo>
                  <a:pt x="1491425" y="804029"/>
                </a:lnTo>
                <a:cubicBezTo>
                  <a:pt x="1298410" y="802302"/>
                  <a:pt x="1111175" y="870023"/>
                  <a:pt x="963805" y="994880"/>
                </a:cubicBezTo>
                <a:cubicBezTo>
                  <a:pt x="894915" y="1053216"/>
                  <a:pt x="836995" y="1121868"/>
                  <a:pt x="791539" y="1197603"/>
                </a:cubicBezTo>
                <a:lnTo>
                  <a:pt x="775032" y="1228811"/>
                </a:lnTo>
                <a:lnTo>
                  <a:pt x="0" y="984556"/>
                </a:lnTo>
                <a:lnTo>
                  <a:pt x="1384" y="980822"/>
                </a:lnTo>
                <a:cubicBezTo>
                  <a:pt x="87165" y="780793"/>
                  <a:pt x="213102" y="598051"/>
                  <a:pt x="373873" y="445002"/>
                </a:cubicBezTo>
                <a:cubicBezTo>
                  <a:pt x="675370" y="158050"/>
                  <a:pt x="1075665" y="-1343"/>
                  <a:pt x="1491425" y="8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3811530" y="3386270"/>
            <a:ext cx="1358492" cy="2295055"/>
          </a:xfrm>
          <a:custGeom>
            <a:avLst/>
            <a:gdLst>
              <a:gd name="connsiteX0" fmla="*/ 114268 w 1018869"/>
              <a:gd name="connsiteY0" fmla="*/ 0 h 1721291"/>
              <a:gd name="connsiteX1" fmla="*/ 883474 w 1018869"/>
              <a:gd name="connsiteY1" fmla="*/ 242419 h 1721291"/>
              <a:gd name="connsiteX2" fmla="*/ 880468 w 1018869"/>
              <a:gd name="connsiteY2" fmla="*/ 248102 h 1721291"/>
              <a:gd name="connsiteX3" fmla="*/ 805244 w 1018869"/>
              <a:gd name="connsiteY3" fmla="*/ 592884 h 1721291"/>
              <a:gd name="connsiteX4" fmla="*/ 798954 w 1018869"/>
              <a:gd name="connsiteY4" fmla="*/ 592884 h 1721291"/>
              <a:gd name="connsiteX5" fmla="*/ 798954 w 1018869"/>
              <a:gd name="connsiteY5" fmla="*/ 593560 h 1721291"/>
              <a:gd name="connsiteX6" fmla="*/ 806452 w 1018869"/>
              <a:gd name="connsiteY6" fmla="*/ 593560 h 1721291"/>
              <a:gd name="connsiteX7" fmla="*/ 997816 w 1018869"/>
              <a:gd name="connsiteY7" fmla="*/ 1121260 h 1721291"/>
              <a:gd name="connsiteX8" fmla="*/ 1018869 w 1018869"/>
              <a:gd name="connsiteY8" fmla="*/ 1141885 h 1721291"/>
              <a:gd name="connsiteX9" fmla="*/ 458301 w 1018869"/>
              <a:gd name="connsiteY9" fmla="*/ 1721291 h 1721291"/>
              <a:gd name="connsiteX10" fmla="*/ 403712 w 1018869"/>
              <a:gd name="connsiteY10" fmla="*/ 1665437 h 1721291"/>
              <a:gd name="connsiteX11" fmla="*/ 1347 w 1018869"/>
              <a:gd name="connsiteY11" fmla="*/ 593560 h 1721291"/>
              <a:gd name="connsiteX12" fmla="*/ 10284 w 1018869"/>
              <a:gd name="connsiteY12" fmla="*/ 593560 h 1721291"/>
              <a:gd name="connsiteX13" fmla="*/ 10284 w 1018869"/>
              <a:gd name="connsiteY13" fmla="*/ 592884 h 1721291"/>
              <a:gd name="connsiteX14" fmla="*/ 0 w 1018869"/>
              <a:gd name="connsiteY14" fmla="*/ 592884 h 1721291"/>
              <a:gd name="connsiteX15" fmla="*/ 74834 w 1018869"/>
              <a:gd name="connsiteY15" fmla="*/ 106412 h 1721291"/>
              <a:gd name="connsiteX16" fmla="*/ 114268 w 1018869"/>
              <a:gd name="connsiteY16" fmla="*/ 0 h 17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8869" h="1721291">
                <a:moveTo>
                  <a:pt x="114268" y="0"/>
                </a:moveTo>
                <a:lnTo>
                  <a:pt x="883474" y="242419"/>
                </a:lnTo>
                <a:lnTo>
                  <a:pt x="880468" y="248102"/>
                </a:lnTo>
                <a:cubicBezTo>
                  <a:pt x="831163" y="354902"/>
                  <a:pt x="804906" y="472382"/>
                  <a:pt x="805244" y="592884"/>
                </a:cubicBezTo>
                <a:lnTo>
                  <a:pt x="798954" y="592884"/>
                </a:lnTo>
                <a:lnTo>
                  <a:pt x="798954" y="593560"/>
                </a:lnTo>
                <a:lnTo>
                  <a:pt x="806452" y="593560"/>
                </a:lnTo>
                <a:cubicBezTo>
                  <a:pt x="805628" y="786689"/>
                  <a:pt x="873463" y="973724"/>
                  <a:pt x="997816" y="1121260"/>
                </a:cubicBezTo>
                <a:lnTo>
                  <a:pt x="1018869" y="1141885"/>
                </a:lnTo>
                <a:lnTo>
                  <a:pt x="458301" y="1721291"/>
                </a:lnTo>
                <a:lnTo>
                  <a:pt x="403712" y="1665437"/>
                </a:lnTo>
                <a:cubicBezTo>
                  <a:pt x="143614" y="1369311"/>
                  <a:pt x="523" y="988094"/>
                  <a:pt x="1347" y="593560"/>
                </a:cubicBezTo>
                <a:lnTo>
                  <a:pt x="10284" y="593560"/>
                </a:lnTo>
                <a:lnTo>
                  <a:pt x="10284" y="592884"/>
                </a:lnTo>
                <a:lnTo>
                  <a:pt x="0" y="592884"/>
                </a:lnTo>
                <a:cubicBezTo>
                  <a:pt x="113" y="426237"/>
                  <a:pt x="25806" y="262335"/>
                  <a:pt x="74834" y="106412"/>
                </a:cubicBezTo>
                <a:lnTo>
                  <a:pt x="114268" y="0"/>
                </a:lnTo>
                <a:close/>
              </a:path>
            </a:pathLst>
          </a:custGeom>
          <a:solidFill>
            <a:srgbClr val="20A138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6387422" y="4176784"/>
            <a:ext cx="1746577" cy="1950569"/>
          </a:xfrm>
          <a:custGeom>
            <a:avLst/>
            <a:gdLst>
              <a:gd name="connsiteX0" fmla="*/ 505339 w 1309933"/>
              <a:gd name="connsiteY0" fmla="*/ 0 h 1462927"/>
              <a:gd name="connsiteX1" fmla="*/ 1309933 w 1309933"/>
              <a:gd name="connsiteY1" fmla="*/ 0 h 1462927"/>
              <a:gd name="connsiteX2" fmla="*/ 880576 w 1309933"/>
              <a:gd name="connsiteY2" fmla="*/ 1095257 h 1462927"/>
              <a:gd name="connsiteX3" fmla="*/ 413709 w 1309933"/>
              <a:gd name="connsiteY3" fmla="*/ 1448134 h 1462927"/>
              <a:gd name="connsiteX4" fmla="*/ 380766 w 1309933"/>
              <a:gd name="connsiteY4" fmla="*/ 1462927 h 1462927"/>
              <a:gd name="connsiteX5" fmla="*/ 0 w 1309933"/>
              <a:gd name="connsiteY5" fmla="*/ 753696 h 1462927"/>
              <a:gd name="connsiteX6" fmla="*/ 8105 w 1309933"/>
              <a:gd name="connsiteY6" fmla="*/ 750671 h 1462927"/>
              <a:gd name="connsiteX7" fmla="*/ 278032 w 1309933"/>
              <a:gd name="connsiteY7" fmla="*/ 562651 h 1462927"/>
              <a:gd name="connsiteX8" fmla="*/ 505339 w 1309933"/>
              <a:gd name="connsiteY8" fmla="*/ 0 h 146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933" h="1462927">
                <a:moveTo>
                  <a:pt x="505339" y="0"/>
                </a:moveTo>
                <a:lnTo>
                  <a:pt x="1309933" y="0"/>
                </a:lnTo>
                <a:cubicBezTo>
                  <a:pt x="1308204" y="405971"/>
                  <a:pt x="1155013" y="796694"/>
                  <a:pt x="880576" y="1095257"/>
                </a:cubicBezTo>
                <a:cubicBezTo>
                  <a:pt x="746007" y="1241652"/>
                  <a:pt x="587483" y="1360559"/>
                  <a:pt x="413709" y="1448134"/>
                </a:cubicBezTo>
                <a:lnTo>
                  <a:pt x="380766" y="1462927"/>
                </a:lnTo>
                <a:lnTo>
                  <a:pt x="0" y="753696"/>
                </a:lnTo>
                <a:lnTo>
                  <a:pt x="8105" y="750671"/>
                </a:lnTo>
                <a:cubicBezTo>
                  <a:pt x="108773" y="707257"/>
                  <a:pt x="200797" y="643695"/>
                  <a:pt x="278032" y="562651"/>
                </a:cubicBezTo>
                <a:cubicBezTo>
                  <a:pt x="422579" y="411003"/>
                  <a:pt x="503911" y="209783"/>
                  <a:pt x="505339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4465222" y="4951443"/>
            <a:ext cx="2374140" cy="1393013"/>
          </a:xfrm>
          <a:custGeom>
            <a:avLst/>
            <a:gdLst>
              <a:gd name="connsiteX0" fmla="*/ 561259 w 1780605"/>
              <a:gd name="connsiteY0" fmla="*/ 0 h 1044760"/>
              <a:gd name="connsiteX1" fmla="*/ 618863 w 1780605"/>
              <a:gd name="connsiteY1" fmla="*/ 56434 h 1044760"/>
              <a:gd name="connsiteX2" fmla="*/ 1040094 w 1780605"/>
              <a:gd name="connsiteY2" fmla="*/ 233036 h 1044760"/>
              <a:gd name="connsiteX3" fmla="*/ 1127962 w 1780605"/>
              <a:gd name="connsiteY3" fmla="*/ 238235 h 1044760"/>
              <a:gd name="connsiteX4" fmla="*/ 1127962 w 1780605"/>
              <a:gd name="connsiteY4" fmla="*/ 236805 h 1044760"/>
              <a:gd name="connsiteX5" fmla="*/ 1372729 w 1780605"/>
              <a:gd name="connsiteY5" fmla="*/ 198416 h 1044760"/>
              <a:gd name="connsiteX6" fmla="*/ 1398419 w 1780605"/>
              <a:gd name="connsiteY6" fmla="*/ 188831 h 1044760"/>
              <a:gd name="connsiteX7" fmla="*/ 1780605 w 1780605"/>
              <a:gd name="connsiteY7" fmla="*/ 900706 h 1044760"/>
              <a:gd name="connsiteX8" fmla="*/ 1722305 w 1780605"/>
              <a:gd name="connsiteY8" fmla="*/ 926885 h 1044760"/>
              <a:gd name="connsiteX9" fmla="*/ 1296992 w 1780605"/>
              <a:gd name="connsiteY9" fmla="*/ 1032029 h 1044760"/>
              <a:gd name="connsiteX10" fmla="*/ 1129309 w 1780605"/>
              <a:gd name="connsiteY10" fmla="*/ 1041311 h 1044760"/>
              <a:gd name="connsiteX11" fmla="*/ 1129309 w 1780605"/>
              <a:gd name="connsiteY11" fmla="*/ 1044760 h 1044760"/>
              <a:gd name="connsiteX12" fmla="*/ 34910 w 1780605"/>
              <a:gd name="connsiteY12" fmla="*/ 615838 h 1044760"/>
              <a:gd name="connsiteX13" fmla="*/ 0 w 1780605"/>
              <a:gd name="connsiteY13" fmla="*/ 580119 h 1044760"/>
              <a:gd name="connsiteX14" fmla="*/ 561259 w 1780605"/>
              <a:gd name="connsiteY14" fmla="*/ 0 h 10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0605" h="1044760">
                <a:moveTo>
                  <a:pt x="561259" y="0"/>
                </a:moveTo>
                <a:lnTo>
                  <a:pt x="618863" y="56434"/>
                </a:lnTo>
                <a:cubicBezTo>
                  <a:pt x="739338" y="153829"/>
                  <a:pt x="885404" y="215354"/>
                  <a:pt x="1040094" y="233036"/>
                </a:cubicBezTo>
                <a:lnTo>
                  <a:pt x="1127962" y="238235"/>
                </a:lnTo>
                <a:lnTo>
                  <a:pt x="1127962" y="236805"/>
                </a:lnTo>
                <a:cubicBezTo>
                  <a:pt x="1211821" y="236467"/>
                  <a:pt x="1294274" y="223295"/>
                  <a:pt x="1372729" y="198416"/>
                </a:cubicBezTo>
                <a:lnTo>
                  <a:pt x="1398419" y="188831"/>
                </a:lnTo>
                <a:lnTo>
                  <a:pt x="1780605" y="900706"/>
                </a:lnTo>
                <a:lnTo>
                  <a:pt x="1722305" y="926885"/>
                </a:lnTo>
                <a:cubicBezTo>
                  <a:pt x="1586664" y="980638"/>
                  <a:pt x="1443669" y="1016226"/>
                  <a:pt x="1296992" y="1032029"/>
                </a:cubicBezTo>
                <a:lnTo>
                  <a:pt x="1129309" y="1041311"/>
                </a:lnTo>
                <a:lnTo>
                  <a:pt x="1129309" y="1044760"/>
                </a:lnTo>
                <a:cubicBezTo>
                  <a:pt x="721885" y="1043444"/>
                  <a:pt x="332078" y="889079"/>
                  <a:pt x="34910" y="615838"/>
                </a:cubicBezTo>
                <a:lnTo>
                  <a:pt x="0" y="580119"/>
                </a:lnTo>
                <a:lnTo>
                  <a:pt x="561259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B5B2E6B-8E7B-924B-B688-ABC2EE5229E2}"/>
              </a:ext>
            </a:extLst>
          </p:cNvPr>
          <p:cNvSpPr/>
          <p:nvPr/>
        </p:nvSpPr>
        <p:spPr>
          <a:xfrm>
            <a:off x="6762545" y="3763879"/>
            <a:ext cx="1617928" cy="5024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115"/>
            <a:endParaRPr lang="en-US" sz="189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Right Triangle 51">
            <a:extLst>
              <a:ext uri="{FF2B5EF4-FFF2-40B4-BE49-F238E27FC236}">
                <a16:creationId xmlns:a16="http://schemas.microsoft.com/office/drawing/2014/main" id="{B9D4FA9E-7C80-4E41-A312-879D72593CE6}"/>
              </a:ext>
            </a:extLst>
          </p:cNvPr>
          <p:cNvSpPr/>
          <p:nvPr/>
        </p:nvSpPr>
        <p:spPr>
          <a:xfrm rot="13412335">
            <a:off x="5351303" y="1931257"/>
            <a:ext cx="1141315" cy="1229091"/>
          </a:xfrm>
          <a:custGeom>
            <a:avLst/>
            <a:gdLst>
              <a:gd name="connsiteX0" fmla="*/ 0 w 1242768"/>
              <a:gd name="connsiteY0" fmla="*/ 1338346 h 1338346"/>
              <a:gd name="connsiteX1" fmla="*/ 0 w 1242768"/>
              <a:gd name="connsiteY1" fmla="*/ 0 h 1338346"/>
              <a:gd name="connsiteX2" fmla="*/ 1242768 w 1242768"/>
              <a:gd name="connsiteY2" fmla="*/ 1338346 h 1338346"/>
              <a:gd name="connsiteX3" fmla="*/ 0 w 1242768"/>
              <a:gd name="connsiteY3" fmla="*/ 1338346 h 1338346"/>
              <a:gd name="connsiteX0" fmla="*/ 272821 w 1242768"/>
              <a:gd name="connsiteY0" fmla="*/ 1054036 h 1338346"/>
              <a:gd name="connsiteX1" fmla="*/ 0 w 1242768"/>
              <a:gd name="connsiteY1" fmla="*/ 0 h 1338346"/>
              <a:gd name="connsiteX2" fmla="*/ 1242768 w 1242768"/>
              <a:gd name="connsiteY2" fmla="*/ 1338346 h 1338346"/>
              <a:gd name="connsiteX3" fmla="*/ 272821 w 1242768"/>
              <a:gd name="connsiteY3" fmla="*/ 1054036 h 1338346"/>
              <a:gd name="connsiteX0" fmla="*/ 374003 w 1242768"/>
              <a:gd name="connsiteY0" fmla="*/ 949533 h 1338346"/>
              <a:gd name="connsiteX1" fmla="*/ 0 w 1242768"/>
              <a:gd name="connsiteY1" fmla="*/ 0 h 1338346"/>
              <a:gd name="connsiteX2" fmla="*/ 1242768 w 1242768"/>
              <a:gd name="connsiteY2" fmla="*/ 1338346 h 1338346"/>
              <a:gd name="connsiteX3" fmla="*/ 374003 w 1242768"/>
              <a:gd name="connsiteY3" fmla="*/ 949533 h 1338346"/>
              <a:gd name="connsiteX0" fmla="*/ 327026 w 1242768"/>
              <a:gd name="connsiteY0" fmla="*/ 944052 h 1338346"/>
              <a:gd name="connsiteX1" fmla="*/ 0 w 1242768"/>
              <a:gd name="connsiteY1" fmla="*/ 0 h 1338346"/>
              <a:gd name="connsiteX2" fmla="*/ 1242768 w 1242768"/>
              <a:gd name="connsiteY2" fmla="*/ 1338346 h 1338346"/>
              <a:gd name="connsiteX3" fmla="*/ 327026 w 1242768"/>
              <a:gd name="connsiteY3" fmla="*/ 944052 h 133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2768" h="1338346">
                <a:moveTo>
                  <a:pt x="327026" y="944052"/>
                </a:moveTo>
                <a:lnTo>
                  <a:pt x="0" y="0"/>
                </a:lnTo>
                <a:lnTo>
                  <a:pt x="1242768" y="1338346"/>
                </a:lnTo>
                <a:lnTo>
                  <a:pt x="327026" y="94405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n-US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B050"/>
                </a:solidFill>
                <a:latin typeface="Roboto" panose="02000000000000000000" pitchFamily="2" charset="0"/>
              </a:rPr>
              <a:t>Мониторинг и управление инженерных </a:t>
            </a:r>
            <a:r>
              <a:rPr lang="ru-RU" sz="1800" b="1" dirty="0" smtClean="0">
                <a:solidFill>
                  <a:srgbClr val="00B050"/>
                </a:solidFill>
                <a:latin typeface="Roboto" panose="02000000000000000000" pitchFamily="2" charset="0"/>
              </a:rPr>
              <a:t>систем.</a:t>
            </a:r>
            <a:endParaRPr lang="en-US" sz="1800" b="1" dirty="0">
              <a:solidFill>
                <a:srgbClr val="00B050"/>
              </a:solidFill>
              <a:latin typeface="Roboto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038" y="317940"/>
            <a:ext cx="2710249" cy="66051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Roboto"/>
                <a:ea typeface="+mn-ea"/>
                <a:cs typeface="+mn-cs"/>
              </a:rPr>
              <a:t>Умный </a:t>
            </a:r>
            <a:r>
              <a:rPr lang="ru-RU" sz="2400" b="1" dirty="0" smtClean="0">
                <a:solidFill>
                  <a:srgbClr val="00B050"/>
                </a:solidFill>
                <a:latin typeface="Roboto"/>
                <a:ea typeface="+mn-ea"/>
                <a:cs typeface="+mn-cs"/>
              </a:rPr>
              <a:t>объект</a:t>
            </a:r>
            <a:endParaRPr lang="en-US" sz="2400" b="1" dirty="0">
              <a:solidFill>
                <a:srgbClr val="00B050"/>
              </a:solidFill>
              <a:latin typeface="Roboto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8571659" y="2262519"/>
            <a:ext cx="3285344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/>
            <a:r>
              <a:rPr lang="ru-RU" sz="1600" b="1" cap="all" dirty="0" smtClean="0">
                <a:solidFill>
                  <a:srgbClr val="0070C0"/>
                </a:solidFill>
                <a:latin typeface="Roboto"/>
                <a:sym typeface="Helvetica Neue Light"/>
              </a:rPr>
              <a:t>Контроль </a:t>
            </a:r>
            <a:r>
              <a:rPr lang="ru-RU" sz="1600" b="1" cap="all" dirty="0">
                <a:solidFill>
                  <a:srgbClr val="0070C0"/>
                </a:solidFill>
                <a:latin typeface="Roboto"/>
                <a:sym typeface="Helvetica Neue Light"/>
              </a:rPr>
              <a:t>потребления </a:t>
            </a:r>
            <a:r>
              <a:rPr lang="ru-RU" sz="1600" b="1" cap="all" dirty="0" smtClean="0">
                <a:solidFill>
                  <a:srgbClr val="0070C0"/>
                </a:solidFill>
                <a:latin typeface="Roboto"/>
                <a:sym typeface="Helvetica Neue Light"/>
              </a:rPr>
              <a:t>ресурсов</a:t>
            </a:r>
          </a:p>
          <a:p>
            <a:pPr defTabSz="1219170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Комплексная безопасность</a:t>
            </a:r>
          </a:p>
          <a:p>
            <a:pPr defTabSz="1219170"/>
            <a:endParaRPr lang="ru-RU" sz="1600" b="1" cap="all" dirty="0">
              <a:solidFill>
                <a:srgbClr val="1AAD96"/>
              </a:solidFill>
              <a:latin typeface="Roboto"/>
              <a:sym typeface="Helvetica Neue Light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8571659" y="4574979"/>
            <a:ext cx="3285344" cy="1969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/>
            <a:r>
              <a:rPr lang="ru-RU" sz="1600" b="1" cap="all" dirty="0" smtClean="0">
                <a:solidFill>
                  <a:srgbClr val="FFC000"/>
                </a:solidFill>
                <a:latin typeface="Roboto"/>
                <a:sym typeface="Helvetica Neue Light"/>
              </a:rPr>
              <a:t>Управление инфраструктурой</a:t>
            </a:r>
          </a:p>
          <a:p>
            <a:pPr defTabSz="1219170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Единая диспетчеризация  неограниченного количества объектов</a:t>
            </a:r>
          </a:p>
          <a:p>
            <a:pPr defTabSz="1219170">
              <a:lnSpc>
                <a:spcPct val="150000"/>
              </a:lnSpc>
            </a:pPr>
            <a:endParaRPr lang="ru-RU" sz="1600" b="1" cap="all" dirty="0" smtClean="0">
              <a:solidFill>
                <a:srgbClr val="A9C370"/>
              </a:solidFill>
              <a:latin typeface="Roboto"/>
              <a:sym typeface="Helvetica Neue Light"/>
            </a:endParaRPr>
          </a:p>
          <a:p>
            <a:pPr defTabSz="1219170">
              <a:lnSpc>
                <a:spcPct val="150000"/>
              </a:lnSpc>
            </a:pPr>
            <a:endParaRPr lang="ru-RU" sz="1600" b="1" cap="all" dirty="0">
              <a:solidFill>
                <a:srgbClr val="A9C370"/>
              </a:solidFill>
              <a:latin typeface="Roboto"/>
              <a:sym typeface="Helvetica Neue Light"/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328950" y="2385629"/>
            <a:ext cx="3303529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/>
            <a:r>
              <a:rPr lang="ru-RU" sz="1600" b="1" cap="all" dirty="0" smtClean="0">
                <a:solidFill>
                  <a:schemeClr val="accent5">
                    <a:lumMod val="75000"/>
                  </a:schemeClr>
                </a:solidFill>
                <a:latin typeface="Roboto"/>
                <a:sym typeface="Helvetica Neue Light"/>
              </a:rPr>
              <a:t>Экономия </a:t>
            </a:r>
            <a:r>
              <a:rPr lang="ru-RU" sz="1600" b="1" cap="all" dirty="0">
                <a:solidFill>
                  <a:schemeClr val="accent5">
                    <a:lumMod val="75000"/>
                  </a:schemeClr>
                </a:solidFill>
                <a:latin typeface="Roboto"/>
                <a:sym typeface="Helvetica Neue Light"/>
              </a:rPr>
              <a:t>затрат от 10% на старте</a:t>
            </a:r>
          </a:p>
          <a:p>
            <a:pPr defTabSz="1219170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Формирование комфортной среды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335957" y="4563825"/>
            <a:ext cx="3303529" cy="11900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/>
            <a:r>
              <a:rPr lang="ru-RU" sz="1600" b="1" cap="all" dirty="0" smtClean="0">
                <a:solidFill>
                  <a:srgbClr val="00B050"/>
                </a:solidFill>
                <a:latin typeface="Roboto"/>
                <a:sym typeface="Helvetica Neue Light"/>
              </a:rPr>
              <a:t>Окупаемость  </a:t>
            </a:r>
            <a:r>
              <a:rPr lang="ru-RU" sz="1600" b="1" cap="all" dirty="0">
                <a:solidFill>
                  <a:srgbClr val="00B050"/>
                </a:solidFill>
                <a:latin typeface="Roboto"/>
                <a:sym typeface="Helvetica Neue Light"/>
              </a:rPr>
              <a:t>1,5 - 2 </a:t>
            </a:r>
            <a:r>
              <a:rPr lang="ru-RU" sz="1600" b="1" cap="all" dirty="0" smtClean="0">
                <a:solidFill>
                  <a:srgbClr val="00B050"/>
                </a:solidFill>
                <a:latin typeface="Roboto"/>
                <a:sym typeface="Helvetica Neue Light"/>
              </a:rPr>
              <a:t>года</a:t>
            </a:r>
          </a:p>
          <a:p>
            <a:pPr defTabSz="1219170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Косвенный эффект снижения инцидентов  до 40%</a:t>
            </a:r>
          </a:p>
          <a:p>
            <a:pPr defTabSz="1219170"/>
            <a:endParaRPr lang="ru-RU" sz="1600" b="1" cap="all" dirty="0">
              <a:solidFill>
                <a:srgbClr val="F5AE3B"/>
              </a:solidFill>
              <a:latin typeface="Roboto"/>
              <a:sym typeface="Helvetica Neue Light"/>
            </a:endParaRPr>
          </a:p>
          <a:p>
            <a:pPr defTabSz="1219170"/>
            <a:endParaRPr lang="en-US" sz="1333" dirty="0">
              <a:solidFill>
                <a:srgbClr val="FFFFFF">
                  <a:lumMod val="50000"/>
                </a:srgbClr>
              </a:solidFill>
              <a:latin typeface="Roboto"/>
            </a:endParaRPr>
          </a:p>
        </p:txBody>
      </p:sp>
      <p:sp>
        <p:nvSpPr>
          <p:cNvPr id="49" name="Freeform 363"/>
          <p:cNvSpPr>
            <a:spLocks noEditPoints="1"/>
          </p:cNvSpPr>
          <p:nvPr/>
        </p:nvSpPr>
        <p:spPr bwMode="auto">
          <a:xfrm flipH="1">
            <a:off x="5774658" y="5584576"/>
            <a:ext cx="351821" cy="454501"/>
          </a:xfrm>
          <a:custGeom>
            <a:avLst/>
            <a:gdLst>
              <a:gd name="T0" fmla="*/ 962 w 2559"/>
              <a:gd name="T1" fmla="*/ 928 h 3309"/>
              <a:gd name="T2" fmla="*/ 955 w 2559"/>
              <a:gd name="T3" fmla="*/ 1008 h 3309"/>
              <a:gd name="T4" fmla="*/ 1140 w 2559"/>
              <a:gd name="T5" fmla="*/ 972 h 3309"/>
              <a:gd name="T6" fmla="*/ 1538 w 2559"/>
              <a:gd name="T7" fmla="*/ 993 h 3309"/>
              <a:gd name="T8" fmla="*/ 1625 w 2559"/>
              <a:gd name="T9" fmla="*/ 995 h 3309"/>
              <a:gd name="T10" fmla="*/ 1562 w 2559"/>
              <a:gd name="T11" fmla="*/ 918 h 3309"/>
              <a:gd name="T12" fmla="*/ 1176 w 2559"/>
              <a:gd name="T13" fmla="*/ 656 h 3309"/>
              <a:gd name="T14" fmla="*/ 969 w 2559"/>
              <a:gd name="T15" fmla="*/ 710 h 3309"/>
              <a:gd name="T16" fmla="*/ 1030 w 2559"/>
              <a:gd name="T17" fmla="*/ 763 h 3309"/>
              <a:gd name="T18" fmla="*/ 1372 w 2559"/>
              <a:gd name="T19" fmla="*/ 735 h 3309"/>
              <a:gd name="T20" fmla="*/ 1550 w 2559"/>
              <a:gd name="T21" fmla="*/ 770 h 3309"/>
              <a:gd name="T22" fmla="*/ 1571 w 2559"/>
              <a:gd name="T23" fmla="*/ 694 h 3309"/>
              <a:gd name="T24" fmla="*/ 1279 w 2559"/>
              <a:gd name="T25" fmla="*/ 651 h 3309"/>
              <a:gd name="T26" fmla="*/ 1031 w 2559"/>
              <a:gd name="T27" fmla="*/ 454 h 3309"/>
              <a:gd name="T28" fmla="*/ 1045 w 2559"/>
              <a:gd name="T29" fmla="*/ 531 h 3309"/>
              <a:gd name="T30" fmla="*/ 1279 w 2559"/>
              <a:gd name="T31" fmla="*/ 496 h 3309"/>
              <a:gd name="T32" fmla="*/ 1508 w 2559"/>
              <a:gd name="T33" fmla="*/ 530 h 3309"/>
              <a:gd name="T34" fmla="*/ 1531 w 2559"/>
              <a:gd name="T35" fmla="*/ 455 h 3309"/>
              <a:gd name="T36" fmla="*/ 1279 w 2559"/>
              <a:gd name="T37" fmla="*/ 418 h 3309"/>
              <a:gd name="T38" fmla="*/ 1705 w 2559"/>
              <a:gd name="T39" fmla="*/ 53 h 3309"/>
              <a:gd name="T40" fmla="*/ 1859 w 2559"/>
              <a:gd name="T41" fmla="*/ 202 h 3309"/>
              <a:gd name="T42" fmla="*/ 1868 w 2559"/>
              <a:gd name="T43" fmla="*/ 1569 h 3309"/>
              <a:gd name="T44" fmla="*/ 1437 w 2559"/>
              <a:gd name="T45" fmla="*/ 1649 h 3309"/>
              <a:gd name="T46" fmla="*/ 1827 w 2559"/>
              <a:gd name="T47" fmla="*/ 1756 h 3309"/>
              <a:gd name="T48" fmla="*/ 2047 w 2559"/>
              <a:gd name="T49" fmla="*/ 1849 h 3309"/>
              <a:gd name="T50" fmla="*/ 2133 w 2559"/>
              <a:gd name="T51" fmla="*/ 1384 h 3309"/>
              <a:gd name="T52" fmla="*/ 2173 w 2559"/>
              <a:gd name="T53" fmla="*/ 1237 h 3309"/>
              <a:gd name="T54" fmla="*/ 2535 w 2559"/>
              <a:gd name="T55" fmla="*/ 1371 h 3309"/>
              <a:gd name="T56" fmla="*/ 2361 w 2559"/>
              <a:gd name="T57" fmla="*/ 1895 h 3309"/>
              <a:gd name="T58" fmla="*/ 2154 w 2559"/>
              <a:gd name="T59" fmla="*/ 2021 h 3309"/>
              <a:gd name="T60" fmla="*/ 1437 w 2559"/>
              <a:gd name="T61" fmla="*/ 2265 h 3309"/>
              <a:gd name="T62" fmla="*/ 1625 w 2559"/>
              <a:gd name="T63" fmla="*/ 2687 h 3309"/>
              <a:gd name="T64" fmla="*/ 2258 w 2559"/>
              <a:gd name="T65" fmla="*/ 2814 h 3309"/>
              <a:gd name="T66" fmla="*/ 2466 w 2559"/>
              <a:gd name="T67" fmla="*/ 2903 h 3309"/>
              <a:gd name="T68" fmla="*/ 2559 w 2559"/>
              <a:gd name="T69" fmla="*/ 3156 h 3309"/>
              <a:gd name="T70" fmla="*/ 2346 w 2559"/>
              <a:gd name="T71" fmla="*/ 3297 h 3309"/>
              <a:gd name="T72" fmla="*/ 2287 w 2559"/>
              <a:gd name="T73" fmla="*/ 3058 h 3309"/>
              <a:gd name="T74" fmla="*/ 2018 w 2559"/>
              <a:gd name="T75" fmla="*/ 2910 h 3309"/>
              <a:gd name="T76" fmla="*/ 1379 w 2559"/>
              <a:gd name="T77" fmla="*/ 3039 h 3309"/>
              <a:gd name="T78" fmla="*/ 1365 w 2559"/>
              <a:gd name="T79" fmla="*/ 3283 h 3309"/>
              <a:gd name="T80" fmla="*/ 1129 w 2559"/>
              <a:gd name="T81" fmla="*/ 3186 h 3309"/>
              <a:gd name="T82" fmla="*/ 1008 w 2559"/>
              <a:gd name="T83" fmla="*/ 2837 h 3309"/>
              <a:gd name="T84" fmla="*/ 330 w 2559"/>
              <a:gd name="T85" fmla="*/ 2970 h 3309"/>
              <a:gd name="T86" fmla="*/ 307 w 2559"/>
              <a:gd name="T87" fmla="*/ 3156 h 3309"/>
              <a:gd name="T88" fmla="*/ 94 w 2559"/>
              <a:gd name="T89" fmla="*/ 3297 h 3309"/>
              <a:gd name="T90" fmla="*/ 21 w 2559"/>
              <a:gd name="T91" fmla="*/ 3079 h 3309"/>
              <a:gd name="T92" fmla="*/ 125 w 2559"/>
              <a:gd name="T93" fmla="*/ 2879 h 3309"/>
              <a:gd name="T94" fmla="*/ 446 w 2559"/>
              <a:gd name="T95" fmla="*/ 2771 h 3309"/>
              <a:gd name="T96" fmla="*/ 1200 w 2559"/>
              <a:gd name="T97" fmla="*/ 2670 h 3309"/>
              <a:gd name="T98" fmla="*/ 536 w 2559"/>
              <a:gd name="T99" fmla="*/ 2177 h 3309"/>
              <a:gd name="T100" fmla="*/ 411 w 2559"/>
              <a:gd name="T101" fmla="*/ 1984 h 3309"/>
              <a:gd name="T102" fmla="*/ 176 w 2559"/>
              <a:gd name="T103" fmla="*/ 1881 h 3309"/>
              <a:gd name="T104" fmla="*/ 2 w 2559"/>
              <a:gd name="T105" fmla="*/ 1337 h 3309"/>
              <a:gd name="T106" fmla="*/ 407 w 2559"/>
              <a:gd name="T107" fmla="*/ 1239 h 3309"/>
              <a:gd name="T108" fmla="*/ 407 w 2559"/>
              <a:gd name="T109" fmla="*/ 1392 h 3309"/>
              <a:gd name="T110" fmla="*/ 565 w 2559"/>
              <a:gd name="T111" fmla="*/ 1796 h 3309"/>
              <a:gd name="T112" fmla="*/ 782 w 2559"/>
              <a:gd name="T113" fmla="*/ 1763 h 3309"/>
              <a:gd name="T114" fmla="*/ 990 w 2559"/>
              <a:gd name="T115" fmla="*/ 1637 h 3309"/>
              <a:gd name="T116" fmla="*/ 671 w 2559"/>
              <a:gd name="T117" fmla="*/ 1561 h 3309"/>
              <a:gd name="T118" fmla="*/ 716 w 2559"/>
              <a:gd name="T119" fmla="*/ 148 h 3309"/>
              <a:gd name="T120" fmla="*/ 912 w 2559"/>
              <a:gd name="T121" fmla="*/ 38 h 3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9" h="3309">
                <a:moveTo>
                  <a:pt x="1279" y="885"/>
                </a:moveTo>
                <a:lnTo>
                  <a:pt x="1223" y="886"/>
                </a:lnTo>
                <a:lnTo>
                  <a:pt x="1172" y="890"/>
                </a:lnTo>
                <a:lnTo>
                  <a:pt x="1127" y="894"/>
                </a:lnTo>
                <a:lnTo>
                  <a:pt x="1086" y="899"/>
                </a:lnTo>
                <a:lnTo>
                  <a:pt x="1051" y="905"/>
                </a:lnTo>
                <a:lnTo>
                  <a:pt x="1020" y="911"/>
                </a:lnTo>
                <a:lnTo>
                  <a:pt x="995" y="918"/>
                </a:lnTo>
                <a:lnTo>
                  <a:pt x="976" y="924"/>
                </a:lnTo>
                <a:lnTo>
                  <a:pt x="962" y="928"/>
                </a:lnTo>
                <a:lnTo>
                  <a:pt x="953" y="931"/>
                </a:lnTo>
                <a:lnTo>
                  <a:pt x="949" y="933"/>
                </a:lnTo>
                <a:lnTo>
                  <a:pt x="938" y="939"/>
                </a:lnTo>
                <a:lnTo>
                  <a:pt x="930" y="949"/>
                </a:lnTo>
                <a:lnTo>
                  <a:pt x="926" y="960"/>
                </a:lnTo>
                <a:lnTo>
                  <a:pt x="925" y="973"/>
                </a:lnTo>
                <a:lnTo>
                  <a:pt x="928" y="985"/>
                </a:lnTo>
                <a:lnTo>
                  <a:pt x="934" y="996"/>
                </a:lnTo>
                <a:lnTo>
                  <a:pt x="943" y="1003"/>
                </a:lnTo>
                <a:lnTo>
                  <a:pt x="955" y="1008"/>
                </a:lnTo>
                <a:lnTo>
                  <a:pt x="967" y="1008"/>
                </a:lnTo>
                <a:lnTo>
                  <a:pt x="979" y="1006"/>
                </a:lnTo>
                <a:lnTo>
                  <a:pt x="982" y="1005"/>
                </a:lnTo>
                <a:lnTo>
                  <a:pt x="990" y="1002"/>
                </a:lnTo>
                <a:lnTo>
                  <a:pt x="1003" y="998"/>
                </a:lnTo>
                <a:lnTo>
                  <a:pt x="1020" y="993"/>
                </a:lnTo>
                <a:lnTo>
                  <a:pt x="1043" y="987"/>
                </a:lnTo>
                <a:lnTo>
                  <a:pt x="1070" y="982"/>
                </a:lnTo>
                <a:lnTo>
                  <a:pt x="1103" y="976"/>
                </a:lnTo>
                <a:lnTo>
                  <a:pt x="1140" y="972"/>
                </a:lnTo>
                <a:lnTo>
                  <a:pt x="1182" y="968"/>
                </a:lnTo>
                <a:lnTo>
                  <a:pt x="1227" y="964"/>
                </a:lnTo>
                <a:lnTo>
                  <a:pt x="1279" y="963"/>
                </a:lnTo>
                <a:lnTo>
                  <a:pt x="1330" y="964"/>
                </a:lnTo>
                <a:lnTo>
                  <a:pt x="1377" y="968"/>
                </a:lnTo>
                <a:lnTo>
                  <a:pt x="1419" y="972"/>
                </a:lnTo>
                <a:lnTo>
                  <a:pt x="1456" y="976"/>
                </a:lnTo>
                <a:lnTo>
                  <a:pt x="1489" y="982"/>
                </a:lnTo>
                <a:lnTo>
                  <a:pt x="1516" y="987"/>
                </a:lnTo>
                <a:lnTo>
                  <a:pt x="1538" y="993"/>
                </a:lnTo>
                <a:lnTo>
                  <a:pt x="1556" y="998"/>
                </a:lnTo>
                <a:lnTo>
                  <a:pt x="1569" y="1002"/>
                </a:lnTo>
                <a:lnTo>
                  <a:pt x="1576" y="1005"/>
                </a:lnTo>
                <a:lnTo>
                  <a:pt x="1579" y="1006"/>
                </a:lnTo>
                <a:lnTo>
                  <a:pt x="1584" y="1007"/>
                </a:lnTo>
                <a:lnTo>
                  <a:pt x="1589" y="1008"/>
                </a:lnTo>
                <a:lnTo>
                  <a:pt x="1594" y="1009"/>
                </a:lnTo>
                <a:lnTo>
                  <a:pt x="1605" y="1007"/>
                </a:lnTo>
                <a:lnTo>
                  <a:pt x="1615" y="1003"/>
                </a:lnTo>
                <a:lnTo>
                  <a:pt x="1625" y="995"/>
                </a:lnTo>
                <a:lnTo>
                  <a:pt x="1631" y="985"/>
                </a:lnTo>
                <a:lnTo>
                  <a:pt x="1634" y="973"/>
                </a:lnTo>
                <a:lnTo>
                  <a:pt x="1633" y="960"/>
                </a:lnTo>
                <a:lnTo>
                  <a:pt x="1628" y="949"/>
                </a:lnTo>
                <a:lnTo>
                  <a:pt x="1621" y="939"/>
                </a:lnTo>
                <a:lnTo>
                  <a:pt x="1609" y="933"/>
                </a:lnTo>
                <a:lnTo>
                  <a:pt x="1606" y="931"/>
                </a:lnTo>
                <a:lnTo>
                  <a:pt x="1597" y="928"/>
                </a:lnTo>
                <a:lnTo>
                  <a:pt x="1582" y="924"/>
                </a:lnTo>
                <a:lnTo>
                  <a:pt x="1562" y="918"/>
                </a:lnTo>
                <a:lnTo>
                  <a:pt x="1537" y="911"/>
                </a:lnTo>
                <a:lnTo>
                  <a:pt x="1507" y="905"/>
                </a:lnTo>
                <a:lnTo>
                  <a:pt x="1472" y="899"/>
                </a:lnTo>
                <a:lnTo>
                  <a:pt x="1431" y="894"/>
                </a:lnTo>
                <a:lnTo>
                  <a:pt x="1386" y="890"/>
                </a:lnTo>
                <a:lnTo>
                  <a:pt x="1335" y="886"/>
                </a:lnTo>
                <a:lnTo>
                  <a:pt x="1279" y="885"/>
                </a:lnTo>
                <a:close/>
                <a:moveTo>
                  <a:pt x="1279" y="651"/>
                </a:moveTo>
                <a:lnTo>
                  <a:pt x="1225" y="652"/>
                </a:lnTo>
                <a:lnTo>
                  <a:pt x="1176" y="656"/>
                </a:lnTo>
                <a:lnTo>
                  <a:pt x="1134" y="661"/>
                </a:lnTo>
                <a:lnTo>
                  <a:pt x="1096" y="666"/>
                </a:lnTo>
                <a:lnTo>
                  <a:pt x="1064" y="672"/>
                </a:lnTo>
                <a:lnTo>
                  <a:pt x="1038" y="678"/>
                </a:lnTo>
                <a:lnTo>
                  <a:pt x="1017" y="685"/>
                </a:lnTo>
                <a:lnTo>
                  <a:pt x="1002" y="689"/>
                </a:lnTo>
                <a:lnTo>
                  <a:pt x="992" y="693"/>
                </a:lnTo>
                <a:lnTo>
                  <a:pt x="988" y="694"/>
                </a:lnTo>
                <a:lnTo>
                  <a:pt x="978" y="701"/>
                </a:lnTo>
                <a:lnTo>
                  <a:pt x="969" y="710"/>
                </a:lnTo>
                <a:lnTo>
                  <a:pt x="965" y="721"/>
                </a:lnTo>
                <a:lnTo>
                  <a:pt x="964" y="734"/>
                </a:lnTo>
                <a:lnTo>
                  <a:pt x="967" y="745"/>
                </a:lnTo>
                <a:lnTo>
                  <a:pt x="974" y="756"/>
                </a:lnTo>
                <a:lnTo>
                  <a:pt x="983" y="764"/>
                </a:lnTo>
                <a:lnTo>
                  <a:pt x="994" y="769"/>
                </a:lnTo>
                <a:lnTo>
                  <a:pt x="1006" y="770"/>
                </a:lnTo>
                <a:lnTo>
                  <a:pt x="1018" y="767"/>
                </a:lnTo>
                <a:lnTo>
                  <a:pt x="1021" y="766"/>
                </a:lnTo>
                <a:lnTo>
                  <a:pt x="1030" y="763"/>
                </a:lnTo>
                <a:lnTo>
                  <a:pt x="1043" y="759"/>
                </a:lnTo>
                <a:lnTo>
                  <a:pt x="1062" y="754"/>
                </a:lnTo>
                <a:lnTo>
                  <a:pt x="1085" y="748"/>
                </a:lnTo>
                <a:lnTo>
                  <a:pt x="1114" y="743"/>
                </a:lnTo>
                <a:lnTo>
                  <a:pt x="1147" y="738"/>
                </a:lnTo>
                <a:lnTo>
                  <a:pt x="1187" y="735"/>
                </a:lnTo>
                <a:lnTo>
                  <a:pt x="1231" y="731"/>
                </a:lnTo>
                <a:lnTo>
                  <a:pt x="1279" y="730"/>
                </a:lnTo>
                <a:lnTo>
                  <a:pt x="1327" y="731"/>
                </a:lnTo>
                <a:lnTo>
                  <a:pt x="1372" y="735"/>
                </a:lnTo>
                <a:lnTo>
                  <a:pt x="1410" y="738"/>
                </a:lnTo>
                <a:lnTo>
                  <a:pt x="1444" y="743"/>
                </a:lnTo>
                <a:lnTo>
                  <a:pt x="1473" y="748"/>
                </a:lnTo>
                <a:lnTo>
                  <a:pt x="1497" y="754"/>
                </a:lnTo>
                <a:lnTo>
                  <a:pt x="1516" y="759"/>
                </a:lnTo>
                <a:lnTo>
                  <a:pt x="1529" y="763"/>
                </a:lnTo>
                <a:lnTo>
                  <a:pt x="1536" y="766"/>
                </a:lnTo>
                <a:lnTo>
                  <a:pt x="1539" y="767"/>
                </a:lnTo>
                <a:lnTo>
                  <a:pt x="1545" y="769"/>
                </a:lnTo>
                <a:lnTo>
                  <a:pt x="1550" y="770"/>
                </a:lnTo>
                <a:lnTo>
                  <a:pt x="1555" y="770"/>
                </a:lnTo>
                <a:lnTo>
                  <a:pt x="1567" y="768"/>
                </a:lnTo>
                <a:lnTo>
                  <a:pt x="1577" y="764"/>
                </a:lnTo>
                <a:lnTo>
                  <a:pt x="1585" y="755"/>
                </a:lnTo>
                <a:lnTo>
                  <a:pt x="1591" y="746"/>
                </a:lnTo>
                <a:lnTo>
                  <a:pt x="1595" y="734"/>
                </a:lnTo>
                <a:lnTo>
                  <a:pt x="1594" y="721"/>
                </a:lnTo>
                <a:lnTo>
                  <a:pt x="1588" y="710"/>
                </a:lnTo>
                <a:lnTo>
                  <a:pt x="1581" y="701"/>
                </a:lnTo>
                <a:lnTo>
                  <a:pt x="1571" y="694"/>
                </a:lnTo>
                <a:lnTo>
                  <a:pt x="1567" y="693"/>
                </a:lnTo>
                <a:lnTo>
                  <a:pt x="1556" y="689"/>
                </a:lnTo>
                <a:lnTo>
                  <a:pt x="1542" y="685"/>
                </a:lnTo>
                <a:lnTo>
                  <a:pt x="1521" y="678"/>
                </a:lnTo>
                <a:lnTo>
                  <a:pt x="1494" y="672"/>
                </a:lnTo>
                <a:lnTo>
                  <a:pt x="1461" y="666"/>
                </a:lnTo>
                <a:lnTo>
                  <a:pt x="1424" y="661"/>
                </a:lnTo>
                <a:lnTo>
                  <a:pt x="1381" y="656"/>
                </a:lnTo>
                <a:lnTo>
                  <a:pt x="1332" y="652"/>
                </a:lnTo>
                <a:lnTo>
                  <a:pt x="1279" y="651"/>
                </a:lnTo>
                <a:close/>
                <a:moveTo>
                  <a:pt x="1279" y="418"/>
                </a:moveTo>
                <a:lnTo>
                  <a:pt x="1233" y="418"/>
                </a:lnTo>
                <a:lnTo>
                  <a:pt x="1191" y="422"/>
                </a:lnTo>
                <a:lnTo>
                  <a:pt x="1154" y="426"/>
                </a:lnTo>
                <a:lnTo>
                  <a:pt x="1121" y="431"/>
                </a:lnTo>
                <a:lnTo>
                  <a:pt x="1094" y="436"/>
                </a:lnTo>
                <a:lnTo>
                  <a:pt x="1071" y="441"/>
                </a:lnTo>
                <a:lnTo>
                  <a:pt x="1053" y="447"/>
                </a:lnTo>
                <a:lnTo>
                  <a:pt x="1039" y="451"/>
                </a:lnTo>
                <a:lnTo>
                  <a:pt x="1031" y="454"/>
                </a:lnTo>
                <a:lnTo>
                  <a:pt x="1028" y="455"/>
                </a:lnTo>
                <a:lnTo>
                  <a:pt x="1017" y="462"/>
                </a:lnTo>
                <a:lnTo>
                  <a:pt x="1009" y="470"/>
                </a:lnTo>
                <a:lnTo>
                  <a:pt x="1005" y="482"/>
                </a:lnTo>
                <a:lnTo>
                  <a:pt x="1004" y="494"/>
                </a:lnTo>
                <a:lnTo>
                  <a:pt x="1007" y="506"/>
                </a:lnTo>
                <a:lnTo>
                  <a:pt x="1013" y="517"/>
                </a:lnTo>
                <a:lnTo>
                  <a:pt x="1023" y="525"/>
                </a:lnTo>
                <a:lnTo>
                  <a:pt x="1034" y="530"/>
                </a:lnTo>
                <a:lnTo>
                  <a:pt x="1045" y="531"/>
                </a:lnTo>
                <a:lnTo>
                  <a:pt x="1058" y="528"/>
                </a:lnTo>
                <a:lnTo>
                  <a:pt x="1061" y="527"/>
                </a:lnTo>
                <a:lnTo>
                  <a:pt x="1069" y="523"/>
                </a:lnTo>
                <a:lnTo>
                  <a:pt x="1084" y="519"/>
                </a:lnTo>
                <a:lnTo>
                  <a:pt x="1103" y="514"/>
                </a:lnTo>
                <a:lnTo>
                  <a:pt x="1128" y="509"/>
                </a:lnTo>
                <a:lnTo>
                  <a:pt x="1158" y="505"/>
                </a:lnTo>
                <a:lnTo>
                  <a:pt x="1193" y="501"/>
                </a:lnTo>
                <a:lnTo>
                  <a:pt x="1234" y="497"/>
                </a:lnTo>
                <a:lnTo>
                  <a:pt x="1279" y="496"/>
                </a:lnTo>
                <a:lnTo>
                  <a:pt x="1325" y="497"/>
                </a:lnTo>
                <a:lnTo>
                  <a:pt x="1366" y="501"/>
                </a:lnTo>
                <a:lnTo>
                  <a:pt x="1400" y="505"/>
                </a:lnTo>
                <a:lnTo>
                  <a:pt x="1430" y="509"/>
                </a:lnTo>
                <a:lnTo>
                  <a:pt x="1455" y="514"/>
                </a:lnTo>
                <a:lnTo>
                  <a:pt x="1475" y="519"/>
                </a:lnTo>
                <a:lnTo>
                  <a:pt x="1489" y="523"/>
                </a:lnTo>
                <a:lnTo>
                  <a:pt x="1497" y="527"/>
                </a:lnTo>
                <a:lnTo>
                  <a:pt x="1500" y="528"/>
                </a:lnTo>
                <a:lnTo>
                  <a:pt x="1508" y="530"/>
                </a:lnTo>
                <a:lnTo>
                  <a:pt x="1516" y="531"/>
                </a:lnTo>
                <a:lnTo>
                  <a:pt x="1527" y="529"/>
                </a:lnTo>
                <a:lnTo>
                  <a:pt x="1537" y="525"/>
                </a:lnTo>
                <a:lnTo>
                  <a:pt x="1546" y="517"/>
                </a:lnTo>
                <a:lnTo>
                  <a:pt x="1552" y="507"/>
                </a:lnTo>
                <a:lnTo>
                  <a:pt x="1555" y="494"/>
                </a:lnTo>
                <a:lnTo>
                  <a:pt x="1554" y="482"/>
                </a:lnTo>
                <a:lnTo>
                  <a:pt x="1550" y="471"/>
                </a:lnTo>
                <a:lnTo>
                  <a:pt x="1542" y="462"/>
                </a:lnTo>
                <a:lnTo>
                  <a:pt x="1531" y="455"/>
                </a:lnTo>
                <a:lnTo>
                  <a:pt x="1527" y="454"/>
                </a:lnTo>
                <a:lnTo>
                  <a:pt x="1519" y="451"/>
                </a:lnTo>
                <a:lnTo>
                  <a:pt x="1505" y="447"/>
                </a:lnTo>
                <a:lnTo>
                  <a:pt x="1487" y="441"/>
                </a:lnTo>
                <a:lnTo>
                  <a:pt x="1465" y="436"/>
                </a:lnTo>
                <a:lnTo>
                  <a:pt x="1437" y="431"/>
                </a:lnTo>
                <a:lnTo>
                  <a:pt x="1404" y="426"/>
                </a:lnTo>
                <a:lnTo>
                  <a:pt x="1367" y="422"/>
                </a:lnTo>
                <a:lnTo>
                  <a:pt x="1325" y="418"/>
                </a:lnTo>
                <a:lnTo>
                  <a:pt x="1279" y="418"/>
                </a:lnTo>
                <a:close/>
                <a:moveTo>
                  <a:pt x="1279" y="0"/>
                </a:moveTo>
                <a:lnTo>
                  <a:pt x="1346" y="1"/>
                </a:lnTo>
                <a:lnTo>
                  <a:pt x="1408" y="5"/>
                </a:lnTo>
                <a:lnTo>
                  <a:pt x="1467" y="9"/>
                </a:lnTo>
                <a:lnTo>
                  <a:pt x="1519" y="15"/>
                </a:lnTo>
                <a:lnTo>
                  <a:pt x="1567" y="22"/>
                </a:lnTo>
                <a:lnTo>
                  <a:pt x="1608" y="29"/>
                </a:lnTo>
                <a:lnTo>
                  <a:pt x="1646" y="38"/>
                </a:lnTo>
                <a:lnTo>
                  <a:pt x="1678" y="45"/>
                </a:lnTo>
                <a:lnTo>
                  <a:pt x="1705" y="53"/>
                </a:lnTo>
                <a:lnTo>
                  <a:pt x="1728" y="60"/>
                </a:lnTo>
                <a:lnTo>
                  <a:pt x="1744" y="66"/>
                </a:lnTo>
                <a:lnTo>
                  <a:pt x="1756" y="70"/>
                </a:lnTo>
                <a:lnTo>
                  <a:pt x="1763" y="73"/>
                </a:lnTo>
                <a:lnTo>
                  <a:pt x="1788" y="86"/>
                </a:lnTo>
                <a:lnTo>
                  <a:pt x="1810" y="103"/>
                </a:lnTo>
                <a:lnTo>
                  <a:pt x="1829" y="124"/>
                </a:lnTo>
                <a:lnTo>
                  <a:pt x="1843" y="148"/>
                </a:lnTo>
                <a:lnTo>
                  <a:pt x="1854" y="174"/>
                </a:lnTo>
                <a:lnTo>
                  <a:pt x="1859" y="202"/>
                </a:lnTo>
                <a:lnTo>
                  <a:pt x="1979" y="1401"/>
                </a:lnTo>
                <a:lnTo>
                  <a:pt x="1979" y="1430"/>
                </a:lnTo>
                <a:lnTo>
                  <a:pt x="1975" y="1457"/>
                </a:lnTo>
                <a:lnTo>
                  <a:pt x="1965" y="1483"/>
                </a:lnTo>
                <a:lnTo>
                  <a:pt x="1951" y="1507"/>
                </a:lnTo>
                <a:lnTo>
                  <a:pt x="1934" y="1529"/>
                </a:lnTo>
                <a:lnTo>
                  <a:pt x="1913" y="1547"/>
                </a:lnTo>
                <a:lnTo>
                  <a:pt x="1888" y="1561"/>
                </a:lnTo>
                <a:lnTo>
                  <a:pt x="1881" y="1565"/>
                </a:lnTo>
                <a:lnTo>
                  <a:pt x="1868" y="1569"/>
                </a:lnTo>
                <a:lnTo>
                  <a:pt x="1849" y="1576"/>
                </a:lnTo>
                <a:lnTo>
                  <a:pt x="1827" y="1583"/>
                </a:lnTo>
                <a:lnTo>
                  <a:pt x="1797" y="1592"/>
                </a:lnTo>
                <a:lnTo>
                  <a:pt x="1763" y="1601"/>
                </a:lnTo>
                <a:lnTo>
                  <a:pt x="1723" y="1610"/>
                </a:lnTo>
                <a:lnTo>
                  <a:pt x="1677" y="1620"/>
                </a:lnTo>
                <a:lnTo>
                  <a:pt x="1626" y="1629"/>
                </a:lnTo>
                <a:lnTo>
                  <a:pt x="1569" y="1636"/>
                </a:lnTo>
                <a:lnTo>
                  <a:pt x="1505" y="1644"/>
                </a:lnTo>
                <a:lnTo>
                  <a:pt x="1437" y="1649"/>
                </a:lnTo>
                <a:lnTo>
                  <a:pt x="1437" y="1786"/>
                </a:lnTo>
                <a:lnTo>
                  <a:pt x="1500" y="1784"/>
                </a:lnTo>
                <a:lnTo>
                  <a:pt x="1558" y="1781"/>
                </a:lnTo>
                <a:lnTo>
                  <a:pt x="1611" y="1778"/>
                </a:lnTo>
                <a:lnTo>
                  <a:pt x="1660" y="1774"/>
                </a:lnTo>
                <a:lnTo>
                  <a:pt x="1705" y="1770"/>
                </a:lnTo>
                <a:lnTo>
                  <a:pt x="1743" y="1766"/>
                </a:lnTo>
                <a:lnTo>
                  <a:pt x="1777" y="1762"/>
                </a:lnTo>
                <a:lnTo>
                  <a:pt x="1804" y="1759"/>
                </a:lnTo>
                <a:lnTo>
                  <a:pt x="1827" y="1756"/>
                </a:lnTo>
                <a:lnTo>
                  <a:pt x="1842" y="1754"/>
                </a:lnTo>
                <a:lnTo>
                  <a:pt x="1853" y="1753"/>
                </a:lnTo>
                <a:lnTo>
                  <a:pt x="1856" y="1752"/>
                </a:lnTo>
                <a:lnTo>
                  <a:pt x="1881" y="1750"/>
                </a:lnTo>
                <a:lnTo>
                  <a:pt x="1906" y="1752"/>
                </a:lnTo>
                <a:lnTo>
                  <a:pt x="1930" y="1757"/>
                </a:lnTo>
                <a:lnTo>
                  <a:pt x="1953" y="1766"/>
                </a:lnTo>
                <a:lnTo>
                  <a:pt x="1974" y="1780"/>
                </a:lnTo>
                <a:lnTo>
                  <a:pt x="1993" y="1796"/>
                </a:lnTo>
                <a:lnTo>
                  <a:pt x="2047" y="1849"/>
                </a:lnTo>
                <a:lnTo>
                  <a:pt x="2092" y="1835"/>
                </a:lnTo>
                <a:lnTo>
                  <a:pt x="2132" y="1821"/>
                </a:lnTo>
                <a:lnTo>
                  <a:pt x="2169" y="1809"/>
                </a:lnTo>
                <a:lnTo>
                  <a:pt x="2200" y="1796"/>
                </a:lnTo>
                <a:lnTo>
                  <a:pt x="2226" y="1786"/>
                </a:lnTo>
                <a:lnTo>
                  <a:pt x="2248" y="1776"/>
                </a:lnTo>
                <a:lnTo>
                  <a:pt x="2248" y="1394"/>
                </a:lnTo>
                <a:lnTo>
                  <a:pt x="2173" y="1394"/>
                </a:lnTo>
                <a:lnTo>
                  <a:pt x="2152" y="1391"/>
                </a:lnTo>
                <a:lnTo>
                  <a:pt x="2133" y="1384"/>
                </a:lnTo>
                <a:lnTo>
                  <a:pt x="2117" y="1371"/>
                </a:lnTo>
                <a:lnTo>
                  <a:pt x="2104" y="1354"/>
                </a:lnTo>
                <a:lnTo>
                  <a:pt x="2097" y="1336"/>
                </a:lnTo>
                <a:lnTo>
                  <a:pt x="2094" y="1315"/>
                </a:lnTo>
                <a:lnTo>
                  <a:pt x="2097" y="1294"/>
                </a:lnTo>
                <a:lnTo>
                  <a:pt x="2104" y="1275"/>
                </a:lnTo>
                <a:lnTo>
                  <a:pt x="2117" y="1260"/>
                </a:lnTo>
                <a:lnTo>
                  <a:pt x="2133" y="1247"/>
                </a:lnTo>
                <a:lnTo>
                  <a:pt x="2152" y="1239"/>
                </a:lnTo>
                <a:lnTo>
                  <a:pt x="2173" y="1237"/>
                </a:lnTo>
                <a:lnTo>
                  <a:pt x="2480" y="1237"/>
                </a:lnTo>
                <a:lnTo>
                  <a:pt x="2501" y="1239"/>
                </a:lnTo>
                <a:lnTo>
                  <a:pt x="2519" y="1247"/>
                </a:lnTo>
                <a:lnTo>
                  <a:pt x="2535" y="1260"/>
                </a:lnTo>
                <a:lnTo>
                  <a:pt x="2547" y="1275"/>
                </a:lnTo>
                <a:lnTo>
                  <a:pt x="2556" y="1294"/>
                </a:lnTo>
                <a:lnTo>
                  <a:pt x="2559" y="1315"/>
                </a:lnTo>
                <a:lnTo>
                  <a:pt x="2556" y="1336"/>
                </a:lnTo>
                <a:lnTo>
                  <a:pt x="2547" y="1354"/>
                </a:lnTo>
                <a:lnTo>
                  <a:pt x="2535" y="1371"/>
                </a:lnTo>
                <a:lnTo>
                  <a:pt x="2519" y="1384"/>
                </a:lnTo>
                <a:lnTo>
                  <a:pt x="2501" y="1391"/>
                </a:lnTo>
                <a:lnTo>
                  <a:pt x="2480" y="1394"/>
                </a:lnTo>
                <a:lnTo>
                  <a:pt x="2405" y="1394"/>
                </a:lnTo>
                <a:lnTo>
                  <a:pt x="2405" y="1825"/>
                </a:lnTo>
                <a:lnTo>
                  <a:pt x="2403" y="1845"/>
                </a:lnTo>
                <a:lnTo>
                  <a:pt x="2395" y="1864"/>
                </a:lnTo>
                <a:lnTo>
                  <a:pt x="2382" y="1880"/>
                </a:lnTo>
                <a:lnTo>
                  <a:pt x="2366" y="1892"/>
                </a:lnTo>
                <a:lnTo>
                  <a:pt x="2361" y="1895"/>
                </a:lnTo>
                <a:lnTo>
                  <a:pt x="2352" y="1900"/>
                </a:lnTo>
                <a:lnTo>
                  <a:pt x="2337" y="1908"/>
                </a:lnTo>
                <a:lnTo>
                  <a:pt x="2319" y="1917"/>
                </a:lnTo>
                <a:lnTo>
                  <a:pt x="2295" y="1927"/>
                </a:lnTo>
                <a:lnTo>
                  <a:pt x="2266" y="1940"/>
                </a:lnTo>
                <a:lnTo>
                  <a:pt x="2232" y="1953"/>
                </a:lnTo>
                <a:lnTo>
                  <a:pt x="2194" y="1968"/>
                </a:lnTo>
                <a:lnTo>
                  <a:pt x="2150" y="1983"/>
                </a:lnTo>
                <a:lnTo>
                  <a:pt x="2153" y="2002"/>
                </a:lnTo>
                <a:lnTo>
                  <a:pt x="2154" y="2021"/>
                </a:lnTo>
                <a:lnTo>
                  <a:pt x="2151" y="2053"/>
                </a:lnTo>
                <a:lnTo>
                  <a:pt x="2143" y="2082"/>
                </a:lnTo>
                <a:lnTo>
                  <a:pt x="2128" y="2109"/>
                </a:lnTo>
                <a:lnTo>
                  <a:pt x="2108" y="2132"/>
                </a:lnTo>
                <a:lnTo>
                  <a:pt x="2086" y="2152"/>
                </a:lnTo>
                <a:lnTo>
                  <a:pt x="2059" y="2167"/>
                </a:lnTo>
                <a:lnTo>
                  <a:pt x="2029" y="2175"/>
                </a:lnTo>
                <a:lnTo>
                  <a:pt x="1997" y="2179"/>
                </a:lnTo>
                <a:lnTo>
                  <a:pt x="1437" y="2179"/>
                </a:lnTo>
                <a:lnTo>
                  <a:pt x="1437" y="2265"/>
                </a:lnTo>
                <a:lnTo>
                  <a:pt x="1434" y="2294"/>
                </a:lnTo>
                <a:lnTo>
                  <a:pt x="1427" y="2321"/>
                </a:lnTo>
                <a:lnTo>
                  <a:pt x="1415" y="2346"/>
                </a:lnTo>
                <a:lnTo>
                  <a:pt x="1399" y="2367"/>
                </a:lnTo>
                <a:lnTo>
                  <a:pt x="1380" y="2386"/>
                </a:lnTo>
                <a:lnTo>
                  <a:pt x="1357" y="2402"/>
                </a:lnTo>
                <a:lnTo>
                  <a:pt x="1357" y="2670"/>
                </a:lnTo>
                <a:lnTo>
                  <a:pt x="1450" y="2674"/>
                </a:lnTo>
                <a:lnTo>
                  <a:pt x="1539" y="2679"/>
                </a:lnTo>
                <a:lnTo>
                  <a:pt x="1625" y="2687"/>
                </a:lnTo>
                <a:lnTo>
                  <a:pt x="1706" y="2695"/>
                </a:lnTo>
                <a:lnTo>
                  <a:pt x="1784" y="2705"/>
                </a:lnTo>
                <a:lnTo>
                  <a:pt x="1858" y="2717"/>
                </a:lnTo>
                <a:lnTo>
                  <a:pt x="1927" y="2729"/>
                </a:lnTo>
                <a:lnTo>
                  <a:pt x="1994" y="2743"/>
                </a:lnTo>
                <a:lnTo>
                  <a:pt x="2055" y="2757"/>
                </a:lnTo>
                <a:lnTo>
                  <a:pt x="2113" y="2771"/>
                </a:lnTo>
                <a:lnTo>
                  <a:pt x="2166" y="2785"/>
                </a:lnTo>
                <a:lnTo>
                  <a:pt x="2215" y="2800"/>
                </a:lnTo>
                <a:lnTo>
                  <a:pt x="2258" y="2814"/>
                </a:lnTo>
                <a:lnTo>
                  <a:pt x="2298" y="2826"/>
                </a:lnTo>
                <a:lnTo>
                  <a:pt x="2333" y="2839"/>
                </a:lnTo>
                <a:lnTo>
                  <a:pt x="2362" y="2850"/>
                </a:lnTo>
                <a:lnTo>
                  <a:pt x="2388" y="2859"/>
                </a:lnTo>
                <a:lnTo>
                  <a:pt x="2408" y="2868"/>
                </a:lnTo>
                <a:lnTo>
                  <a:pt x="2424" y="2875"/>
                </a:lnTo>
                <a:lnTo>
                  <a:pt x="2434" y="2879"/>
                </a:lnTo>
                <a:lnTo>
                  <a:pt x="2439" y="2881"/>
                </a:lnTo>
                <a:lnTo>
                  <a:pt x="2454" y="2892"/>
                </a:lnTo>
                <a:lnTo>
                  <a:pt x="2466" y="2903"/>
                </a:lnTo>
                <a:lnTo>
                  <a:pt x="2476" y="2919"/>
                </a:lnTo>
                <a:lnTo>
                  <a:pt x="2482" y="2935"/>
                </a:lnTo>
                <a:lnTo>
                  <a:pt x="2484" y="2953"/>
                </a:lnTo>
                <a:lnTo>
                  <a:pt x="2484" y="3024"/>
                </a:lnTo>
                <a:lnTo>
                  <a:pt x="2505" y="3039"/>
                </a:lnTo>
                <a:lnTo>
                  <a:pt x="2523" y="3057"/>
                </a:lnTo>
                <a:lnTo>
                  <a:pt x="2538" y="3079"/>
                </a:lnTo>
                <a:lnTo>
                  <a:pt x="2550" y="3103"/>
                </a:lnTo>
                <a:lnTo>
                  <a:pt x="2556" y="3128"/>
                </a:lnTo>
                <a:lnTo>
                  <a:pt x="2559" y="3156"/>
                </a:lnTo>
                <a:lnTo>
                  <a:pt x="2556" y="3186"/>
                </a:lnTo>
                <a:lnTo>
                  <a:pt x="2546" y="3215"/>
                </a:lnTo>
                <a:lnTo>
                  <a:pt x="2533" y="3241"/>
                </a:lnTo>
                <a:lnTo>
                  <a:pt x="2514" y="3264"/>
                </a:lnTo>
                <a:lnTo>
                  <a:pt x="2491" y="3283"/>
                </a:lnTo>
                <a:lnTo>
                  <a:pt x="2465" y="3297"/>
                </a:lnTo>
                <a:lnTo>
                  <a:pt x="2436" y="3305"/>
                </a:lnTo>
                <a:lnTo>
                  <a:pt x="2405" y="3309"/>
                </a:lnTo>
                <a:lnTo>
                  <a:pt x="2374" y="3305"/>
                </a:lnTo>
                <a:lnTo>
                  <a:pt x="2346" y="3297"/>
                </a:lnTo>
                <a:lnTo>
                  <a:pt x="2320" y="3283"/>
                </a:lnTo>
                <a:lnTo>
                  <a:pt x="2297" y="3264"/>
                </a:lnTo>
                <a:lnTo>
                  <a:pt x="2278" y="3241"/>
                </a:lnTo>
                <a:lnTo>
                  <a:pt x="2263" y="3215"/>
                </a:lnTo>
                <a:lnTo>
                  <a:pt x="2255" y="3186"/>
                </a:lnTo>
                <a:lnTo>
                  <a:pt x="2252" y="3156"/>
                </a:lnTo>
                <a:lnTo>
                  <a:pt x="2254" y="3129"/>
                </a:lnTo>
                <a:lnTo>
                  <a:pt x="2261" y="3103"/>
                </a:lnTo>
                <a:lnTo>
                  <a:pt x="2272" y="3079"/>
                </a:lnTo>
                <a:lnTo>
                  <a:pt x="2287" y="3058"/>
                </a:lnTo>
                <a:lnTo>
                  <a:pt x="2305" y="3039"/>
                </a:lnTo>
                <a:lnTo>
                  <a:pt x="2326" y="3025"/>
                </a:lnTo>
                <a:lnTo>
                  <a:pt x="2326" y="3005"/>
                </a:lnTo>
                <a:lnTo>
                  <a:pt x="2300" y="2995"/>
                </a:lnTo>
                <a:lnTo>
                  <a:pt x="2267" y="2983"/>
                </a:lnTo>
                <a:lnTo>
                  <a:pt x="2228" y="2970"/>
                </a:lnTo>
                <a:lnTo>
                  <a:pt x="2183" y="2956"/>
                </a:lnTo>
                <a:lnTo>
                  <a:pt x="2133" y="2940"/>
                </a:lnTo>
                <a:lnTo>
                  <a:pt x="2078" y="2926"/>
                </a:lnTo>
                <a:lnTo>
                  <a:pt x="2018" y="2910"/>
                </a:lnTo>
                <a:lnTo>
                  <a:pt x="1952" y="2896"/>
                </a:lnTo>
                <a:lnTo>
                  <a:pt x="1881" y="2882"/>
                </a:lnTo>
                <a:lnTo>
                  <a:pt x="1806" y="2869"/>
                </a:lnTo>
                <a:lnTo>
                  <a:pt x="1725" y="2857"/>
                </a:lnTo>
                <a:lnTo>
                  <a:pt x="1639" y="2847"/>
                </a:lnTo>
                <a:lnTo>
                  <a:pt x="1550" y="2837"/>
                </a:lnTo>
                <a:lnTo>
                  <a:pt x="1456" y="2831"/>
                </a:lnTo>
                <a:lnTo>
                  <a:pt x="1358" y="2828"/>
                </a:lnTo>
                <a:lnTo>
                  <a:pt x="1358" y="3025"/>
                </a:lnTo>
                <a:lnTo>
                  <a:pt x="1379" y="3039"/>
                </a:lnTo>
                <a:lnTo>
                  <a:pt x="1397" y="3058"/>
                </a:lnTo>
                <a:lnTo>
                  <a:pt x="1413" y="3079"/>
                </a:lnTo>
                <a:lnTo>
                  <a:pt x="1423" y="3103"/>
                </a:lnTo>
                <a:lnTo>
                  <a:pt x="1430" y="3129"/>
                </a:lnTo>
                <a:lnTo>
                  <a:pt x="1432" y="3156"/>
                </a:lnTo>
                <a:lnTo>
                  <a:pt x="1429" y="3186"/>
                </a:lnTo>
                <a:lnTo>
                  <a:pt x="1421" y="3215"/>
                </a:lnTo>
                <a:lnTo>
                  <a:pt x="1406" y="3241"/>
                </a:lnTo>
                <a:lnTo>
                  <a:pt x="1388" y="3264"/>
                </a:lnTo>
                <a:lnTo>
                  <a:pt x="1365" y="3283"/>
                </a:lnTo>
                <a:lnTo>
                  <a:pt x="1339" y="3297"/>
                </a:lnTo>
                <a:lnTo>
                  <a:pt x="1310" y="3305"/>
                </a:lnTo>
                <a:lnTo>
                  <a:pt x="1279" y="3309"/>
                </a:lnTo>
                <a:lnTo>
                  <a:pt x="1248" y="3305"/>
                </a:lnTo>
                <a:lnTo>
                  <a:pt x="1219" y="3297"/>
                </a:lnTo>
                <a:lnTo>
                  <a:pt x="1193" y="3283"/>
                </a:lnTo>
                <a:lnTo>
                  <a:pt x="1170" y="3264"/>
                </a:lnTo>
                <a:lnTo>
                  <a:pt x="1151" y="3241"/>
                </a:lnTo>
                <a:lnTo>
                  <a:pt x="1138" y="3215"/>
                </a:lnTo>
                <a:lnTo>
                  <a:pt x="1129" y="3186"/>
                </a:lnTo>
                <a:lnTo>
                  <a:pt x="1125" y="3156"/>
                </a:lnTo>
                <a:lnTo>
                  <a:pt x="1129" y="3129"/>
                </a:lnTo>
                <a:lnTo>
                  <a:pt x="1135" y="3103"/>
                </a:lnTo>
                <a:lnTo>
                  <a:pt x="1146" y="3079"/>
                </a:lnTo>
                <a:lnTo>
                  <a:pt x="1161" y="3058"/>
                </a:lnTo>
                <a:lnTo>
                  <a:pt x="1180" y="3039"/>
                </a:lnTo>
                <a:lnTo>
                  <a:pt x="1200" y="3025"/>
                </a:lnTo>
                <a:lnTo>
                  <a:pt x="1200" y="2828"/>
                </a:lnTo>
                <a:lnTo>
                  <a:pt x="1102" y="2831"/>
                </a:lnTo>
                <a:lnTo>
                  <a:pt x="1008" y="2837"/>
                </a:lnTo>
                <a:lnTo>
                  <a:pt x="917" y="2847"/>
                </a:lnTo>
                <a:lnTo>
                  <a:pt x="832" y="2856"/>
                </a:lnTo>
                <a:lnTo>
                  <a:pt x="752" y="2869"/>
                </a:lnTo>
                <a:lnTo>
                  <a:pt x="676" y="2882"/>
                </a:lnTo>
                <a:lnTo>
                  <a:pt x="605" y="2896"/>
                </a:lnTo>
                <a:lnTo>
                  <a:pt x="540" y="2910"/>
                </a:lnTo>
                <a:lnTo>
                  <a:pt x="480" y="2926"/>
                </a:lnTo>
                <a:lnTo>
                  <a:pt x="424" y="2940"/>
                </a:lnTo>
                <a:lnTo>
                  <a:pt x="374" y="2955"/>
                </a:lnTo>
                <a:lnTo>
                  <a:pt x="330" y="2970"/>
                </a:lnTo>
                <a:lnTo>
                  <a:pt x="291" y="2983"/>
                </a:lnTo>
                <a:lnTo>
                  <a:pt x="259" y="2995"/>
                </a:lnTo>
                <a:lnTo>
                  <a:pt x="232" y="3005"/>
                </a:lnTo>
                <a:lnTo>
                  <a:pt x="232" y="3025"/>
                </a:lnTo>
                <a:lnTo>
                  <a:pt x="253" y="3039"/>
                </a:lnTo>
                <a:lnTo>
                  <a:pt x="271" y="3058"/>
                </a:lnTo>
                <a:lnTo>
                  <a:pt x="286" y="3079"/>
                </a:lnTo>
                <a:lnTo>
                  <a:pt x="297" y="3103"/>
                </a:lnTo>
                <a:lnTo>
                  <a:pt x="305" y="3129"/>
                </a:lnTo>
                <a:lnTo>
                  <a:pt x="307" y="3156"/>
                </a:lnTo>
                <a:lnTo>
                  <a:pt x="304" y="3186"/>
                </a:lnTo>
                <a:lnTo>
                  <a:pt x="294" y="3215"/>
                </a:lnTo>
                <a:lnTo>
                  <a:pt x="281" y="3241"/>
                </a:lnTo>
                <a:lnTo>
                  <a:pt x="262" y="3264"/>
                </a:lnTo>
                <a:lnTo>
                  <a:pt x="239" y="3283"/>
                </a:lnTo>
                <a:lnTo>
                  <a:pt x="213" y="3297"/>
                </a:lnTo>
                <a:lnTo>
                  <a:pt x="184" y="3305"/>
                </a:lnTo>
                <a:lnTo>
                  <a:pt x="154" y="3309"/>
                </a:lnTo>
                <a:lnTo>
                  <a:pt x="123" y="3305"/>
                </a:lnTo>
                <a:lnTo>
                  <a:pt x="94" y="3297"/>
                </a:lnTo>
                <a:lnTo>
                  <a:pt x="68" y="3283"/>
                </a:lnTo>
                <a:lnTo>
                  <a:pt x="45" y="3264"/>
                </a:lnTo>
                <a:lnTo>
                  <a:pt x="26" y="3241"/>
                </a:lnTo>
                <a:lnTo>
                  <a:pt x="11" y="3215"/>
                </a:lnTo>
                <a:lnTo>
                  <a:pt x="3" y="3186"/>
                </a:lnTo>
                <a:lnTo>
                  <a:pt x="0" y="3156"/>
                </a:lnTo>
                <a:lnTo>
                  <a:pt x="0" y="3156"/>
                </a:lnTo>
                <a:lnTo>
                  <a:pt x="2" y="3129"/>
                </a:lnTo>
                <a:lnTo>
                  <a:pt x="9" y="3103"/>
                </a:lnTo>
                <a:lnTo>
                  <a:pt x="21" y="3079"/>
                </a:lnTo>
                <a:lnTo>
                  <a:pt x="35" y="3058"/>
                </a:lnTo>
                <a:lnTo>
                  <a:pt x="53" y="3039"/>
                </a:lnTo>
                <a:lnTo>
                  <a:pt x="75" y="3025"/>
                </a:lnTo>
                <a:lnTo>
                  <a:pt x="75" y="2953"/>
                </a:lnTo>
                <a:lnTo>
                  <a:pt x="76" y="2935"/>
                </a:lnTo>
                <a:lnTo>
                  <a:pt x="82" y="2919"/>
                </a:lnTo>
                <a:lnTo>
                  <a:pt x="92" y="2904"/>
                </a:lnTo>
                <a:lnTo>
                  <a:pt x="104" y="2892"/>
                </a:lnTo>
                <a:lnTo>
                  <a:pt x="120" y="2881"/>
                </a:lnTo>
                <a:lnTo>
                  <a:pt x="125" y="2879"/>
                </a:lnTo>
                <a:lnTo>
                  <a:pt x="135" y="2875"/>
                </a:lnTo>
                <a:lnTo>
                  <a:pt x="150" y="2868"/>
                </a:lnTo>
                <a:lnTo>
                  <a:pt x="171" y="2859"/>
                </a:lnTo>
                <a:lnTo>
                  <a:pt x="196" y="2850"/>
                </a:lnTo>
                <a:lnTo>
                  <a:pt x="226" y="2839"/>
                </a:lnTo>
                <a:lnTo>
                  <a:pt x="261" y="2826"/>
                </a:lnTo>
                <a:lnTo>
                  <a:pt x="301" y="2814"/>
                </a:lnTo>
                <a:lnTo>
                  <a:pt x="344" y="2800"/>
                </a:lnTo>
                <a:lnTo>
                  <a:pt x="393" y="2785"/>
                </a:lnTo>
                <a:lnTo>
                  <a:pt x="446" y="2771"/>
                </a:lnTo>
                <a:lnTo>
                  <a:pt x="503" y="2757"/>
                </a:lnTo>
                <a:lnTo>
                  <a:pt x="565" y="2743"/>
                </a:lnTo>
                <a:lnTo>
                  <a:pt x="630" y="2729"/>
                </a:lnTo>
                <a:lnTo>
                  <a:pt x="700" y="2717"/>
                </a:lnTo>
                <a:lnTo>
                  <a:pt x="774" y="2705"/>
                </a:lnTo>
                <a:lnTo>
                  <a:pt x="852" y="2695"/>
                </a:lnTo>
                <a:lnTo>
                  <a:pt x="934" y="2687"/>
                </a:lnTo>
                <a:lnTo>
                  <a:pt x="1019" y="2679"/>
                </a:lnTo>
                <a:lnTo>
                  <a:pt x="1108" y="2674"/>
                </a:lnTo>
                <a:lnTo>
                  <a:pt x="1200" y="2670"/>
                </a:lnTo>
                <a:lnTo>
                  <a:pt x="1200" y="2402"/>
                </a:lnTo>
                <a:lnTo>
                  <a:pt x="1179" y="2386"/>
                </a:lnTo>
                <a:lnTo>
                  <a:pt x="1159" y="2367"/>
                </a:lnTo>
                <a:lnTo>
                  <a:pt x="1143" y="2346"/>
                </a:lnTo>
                <a:lnTo>
                  <a:pt x="1132" y="2321"/>
                </a:lnTo>
                <a:lnTo>
                  <a:pt x="1124" y="2295"/>
                </a:lnTo>
                <a:lnTo>
                  <a:pt x="1121" y="2265"/>
                </a:lnTo>
                <a:lnTo>
                  <a:pt x="1121" y="2179"/>
                </a:lnTo>
                <a:lnTo>
                  <a:pt x="563" y="2179"/>
                </a:lnTo>
                <a:lnTo>
                  <a:pt x="536" y="2177"/>
                </a:lnTo>
                <a:lnTo>
                  <a:pt x="511" y="2170"/>
                </a:lnTo>
                <a:lnTo>
                  <a:pt x="487" y="2159"/>
                </a:lnTo>
                <a:lnTo>
                  <a:pt x="465" y="2145"/>
                </a:lnTo>
                <a:lnTo>
                  <a:pt x="445" y="2127"/>
                </a:lnTo>
                <a:lnTo>
                  <a:pt x="430" y="2105"/>
                </a:lnTo>
                <a:lnTo>
                  <a:pt x="417" y="2081"/>
                </a:lnTo>
                <a:lnTo>
                  <a:pt x="410" y="2057"/>
                </a:lnTo>
                <a:lnTo>
                  <a:pt x="406" y="2033"/>
                </a:lnTo>
                <a:lnTo>
                  <a:pt x="407" y="2009"/>
                </a:lnTo>
                <a:lnTo>
                  <a:pt x="411" y="1984"/>
                </a:lnTo>
                <a:lnTo>
                  <a:pt x="367" y="1969"/>
                </a:lnTo>
                <a:lnTo>
                  <a:pt x="328" y="1955"/>
                </a:lnTo>
                <a:lnTo>
                  <a:pt x="293" y="1941"/>
                </a:lnTo>
                <a:lnTo>
                  <a:pt x="264" y="1929"/>
                </a:lnTo>
                <a:lnTo>
                  <a:pt x="240" y="1917"/>
                </a:lnTo>
                <a:lnTo>
                  <a:pt x="221" y="1908"/>
                </a:lnTo>
                <a:lnTo>
                  <a:pt x="206" y="1900"/>
                </a:lnTo>
                <a:lnTo>
                  <a:pt x="197" y="1895"/>
                </a:lnTo>
                <a:lnTo>
                  <a:pt x="192" y="1893"/>
                </a:lnTo>
                <a:lnTo>
                  <a:pt x="176" y="1881"/>
                </a:lnTo>
                <a:lnTo>
                  <a:pt x="163" y="1864"/>
                </a:lnTo>
                <a:lnTo>
                  <a:pt x="156" y="1845"/>
                </a:lnTo>
                <a:lnTo>
                  <a:pt x="153" y="1825"/>
                </a:lnTo>
                <a:lnTo>
                  <a:pt x="153" y="1394"/>
                </a:lnTo>
                <a:lnTo>
                  <a:pt x="78" y="1394"/>
                </a:lnTo>
                <a:lnTo>
                  <a:pt x="57" y="1392"/>
                </a:lnTo>
                <a:lnTo>
                  <a:pt x="38" y="1384"/>
                </a:lnTo>
                <a:lnTo>
                  <a:pt x="23" y="1371"/>
                </a:lnTo>
                <a:lnTo>
                  <a:pt x="10" y="1355"/>
                </a:lnTo>
                <a:lnTo>
                  <a:pt x="2" y="1337"/>
                </a:lnTo>
                <a:lnTo>
                  <a:pt x="0" y="1316"/>
                </a:lnTo>
                <a:lnTo>
                  <a:pt x="0" y="1316"/>
                </a:lnTo>
                <a:lnTo>
                  <a:pt x="2" y="1294"/>
                </a:lnTo>
                <a:lnTo>
                  <a:pt x="10" y="1275"/>
                </a:lnTo>
                <a:lnTo>
                  <a:pt x="23" y="1260"/>
                </a:lnTo>
                <a:lnTo>
                  <a:pt x="38" y="1247"/>
                </a:lnTo>
                <a:lnTo>
                  <a:pt x="57" y="1239"/>
                </a:lnTo>
                <a:lnTo>
                  <a:pt x="78" y="1237"/>
                </a:lnTo>
                <a:lnTo>
                  <a:pt x="386" y="1237"/>
                </a:lnTo>
                <a:lnTo>
                  <a:pt x="407" y="1239"/>
                </a:lnTo>
                <a:lnTo>
                  <a:pt x="425" y="1247"/>
                </a:lnTo>
                <a:lnTo>
                  <a:pt x="441" y="1260"/>
                </a:lnTo>
                <a:lnTo>
                  <a:pt x="454" y="1275"/>
                </a:lnTo>
                <a:lnTo>
                  <a:pt x="462" y="1294"/>
                </a:lnTo>
                <a:lnTo>
                  <a:pt x="464" y="1316"/>
                </a:lnTo>
                <a:lnTo>
                  <a:pt x="462" y="1337"/>
                </a:lnTo>
                <a:lnTo>
                  <a:pt x="454" y="1355"/>
                </a:lnTo>
                <a:lnTo>
                  <a:pt x="441" y="1371"/>
                </a:lnTo>
                <a:lnTo>
                  <a:pt x="425" y="1384"/>
                </a:lnTo>
                <a:lnTo>
                  <a:pt x="407" y="1392"/>
                </a:lnTo>
                <a:lnTo>
                  <a:pt x="386" y="1394"/>
                </a:lnTo>
                <a:lnTo>
                  <a:pt x="311" y="1394"/>
                </a:lnTo>
                <a:lnTo>
                  <a:pt x="311" y="1777"/>
                </a:lnTo>
                <a:lnTo>
                  <a:pt x="333" y="1786"/>
                </a:lnTo>
                <a:lnTo>
                  <a:pt x="359" y="1797"/>
                </a:lnTo>
                <a:lnTo>
                  <a:pt x="390" y="1809"/>
                </a:lnTo>
                <a:lnTo>
                  <a:pt x="425" y="1822"/>
                </a:lnTo>
                <a:lnTo>
                  <a:pt x="466" y="1836"/>
                </a:lnTo>
                <a:lnTo>
                  <a:pt x="512" y="1849"/>
                </a:lnTo>
                <a:lnTo>
                  <a:pt x="565" y="1796"/>
                </a:lnTo>
                <a:lnTo>
                  <a:pt x="588" y="1777"/>
                </a:lnTo>
                <a:lnTo>
                  <a:pt x="615" y="1763"/>
                </a:lnTo>
                <a:lnTo>
                  <a:pt x="643" y="1754"/>
                </a:lnTo>
                <a:lnTo>
                  <a:pt x="672" y="1751"/>
                </a:lnTo>
                <a:lnTo>
                  <a:pt x="703" y="1753"/>
                </a:lnTo>
                <a:lnTo>
                  <a:pt x="706" y="1753"/>
                </a:lnTo>
                <a:lnTo>
                  <a:pt x="717" y="1755"/>
                </a:lnTo>
                <a:lnTo>
                  <a:pt x="732" y="1757"/>
                </a:lnTo>
                <a:lnTo>
                  <a:pt x="754" y="1760"/>
                </a:lnTo>
                <a:lnTo>
                  <a:pt x="782" y="1763"/>
                </a:lnTo>
                <a:lnTo>
                  <a:pt x="816" y="1766"/>
                </a:lnTo>
                <a:lnTo>
                  <a:pt x="854" y="1770"/>
                </a:lnTo>
                <a:lnTo>
                  <a:pt x="898" y="1775"/>
                </a:lnTo>
                <a:lnTo>
                  <a:pt x="947" y="1778"/>
                </a:lnTo>
                <a:lnTo>
                  <a:pt x="1001" y="1781"/>
                </a:lnTo>
                <a:lnTo>
                  <a:pt x="1059" y="1784"/>
                </a:lnTo>
                <a:lnTo>
                  <a:pt x="1121" y="1787"/>
                </a:lnTo>
                <a:lnTo>
                  <a:pt x="1121" y="1649"/>
                </a:lnTo>
                <a:lnTo>
                  <a:pt x="1053" y="1644"/>
                </a:lnTo>
                <a:lnTo>
                  <a:pt x="990" y="1637"/>
                </a:lnTo>
                <a:lnTo>
                  <a:pt x="933" y="1629"/>
                </a:lnTo>
                <a:lnTo>
                  <a:pt x="881" y="1620"/>
                </a:lnTo>
                <a:lnTo>
                  <a:pt x="835" y="1611"/>
                </a:lnTo>
                <a:lnTo>
                  <a:pt x="796" y="1602"/>
                </a:lnTo>
                <a:lnTo>
                  <a:pt x="761" y="1593"/>
                </a:lnTo>
                <a:lnTo>
                  <a:pt x="732" y="1583"/>
                </a:lnTo>
                <a:lnTo>
                  <a:pt x="708" y="1576"/>
                </a:lnTo>
                <a:lnTo>
                  <a:pt x="691" y="1570"/>
                </a:lnTo>
                <a:lnTo>
                  <a:pt x="678" y="1565"/>
                </a:lnTo>
                <a:lnTo>
                  <a:pt x="671" y="1561"/>
                </a:lnTo>
                <a:lnTo>
                  <a:pt x="646" y="1547"/>
                </a:lnTo>
                <a:lnTo>
                  <a:pt x="624" y="1529"/>
                </a:lnTo>
                <a:lnTo>
                  <a:pt x="606" y="1508"/>
                </a:lnTo>
                <a:lnTo>
                  <a:pt x="593" y="1484"/>
                </a:lnTo>
                <a:lnTo>
                  <a:pt x="584" y="1458"/>
                </a:lnTo>
                <a:lnTo>
                  <a:pt x="578" y="1430"/>
                </a:lnTo>
                <a:lnTo>
                  <a:pt x="579" y="1401"/>
                </a:lnTo>
                <a:lnTo>
                  <a:pt x="700" y="202"/>
                </a:lnTo>
                <a:lnTo>
                  <a:pt x="705" y="174"/>
                </a:lnTo>
                <a:lnTo>
                  <a:pt x="716" y="148"/>
                </a:lnTo>
                <a:lnTo>
                  <a:pt x="730" y="124"/>
                </a:lnTo>
                <a:lnTo>
                  <a:pt x="748" y="103"/>
                </a:lnTo>
                <a:lnTo>
                  <a:pt x="770" y="86"/>
                </a:lnTo>
                <a:lnTo>
                  <a:pt x="796" y="73"/>
                </a:lnTo>
                <a:lnTo>
                  <a:pt x="802" y="70"/>
                </a:lnTo>
                <a:lnTo>
                  <a:pt x="813" y="66"/>
                </a:lnTo>
                <a:lnTo>
                  <a:pt x="831" y="60"/>
                </a:lnTo>
                <a:lnTo>
                  <a:pt x="853" y="53"/>
                </a:lnTo>
                <a:lnTo>
                  <a:pt x="880" y="45"/>
                </a:lnTo>
                <a:lnTo>
                  <a:pt x="912" y="38"/>
                </a:lnTo>
                <a:lnTo>
                  <a:pt x="950" y="29"/>
                </a:lnTo>
                <a:lnTo>
                  <a:pt x="992" y="22"/>
                </a:lnTo>
                <a:lnTo>
                  <a:pt x="1040" y="15"/>
                </a:lnTo>
                <a:lnTo>
                  <a:pt x="1092" y="9"/>
                </a:lnTo>
                <a:lnTo>
                  <a:pt x="1149" y="5"/>
                </a:lnTo>
                <a:lnTo>
                  <a:pt x="1212" y="1"/>
                </a:lnTo>
                <a:lnTo>
                  <a:pt x="12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>
              <a:solidFill>
                <a:srgbClr val="262626"/>
              </a:solidFill>
              <a:latin typeface="Roboto"/>
            </a:endParaRPr>
          </a:p>
        </p:txBody>
      </p:sp>
      <p:grpSp>
        <p:nvGrpSpPr>
          <p:cNvPr id="50" name="Group 49"/>
          <p:cNvGrpSpPr/>
          <p:nvPr/>
        </p:nvGrpSpPr>
        <p:grpSpPr>
          <a:xfrm flipH="1">
            <a:off x="7316635" y="4590207"/>
            <a:ext cx="328843" cy="327755"/>
            <a:chOff x="6521450" y="4037013"/>
            <a:chExt cx="479425" cy="477838"/>
          </a:xfrm>
          <a:solidFill>
            <a:schemeClr val="bg1"/>
          </a:solidFill>
        </p:grpSpPr>
        <p:sp>
          <p:nvSpPr>
            <p:cNvPr id="51" name="Freeform 311"/>
            <p:cNvSpPr>
              <a:spLocks/>
            </p:cNvSpPr>
            <p:nvPr/>
          </p:nvSpPr>
          <p:spPr bwMode="auto">
            <a:xfrm>
              <a:off x="6604000" y="4122738"/>
              <a:ext cx="206375" cy="42863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2" name="Freeform 312"/>
            <p:cNvSpPr>
              <a:spLocks/>
            </p:cNvSpPr>
            <p:nvPr/>
          </p:nvSpPr>
          <p:spPr bwMode="auto">
            <a:xfrm>
              <a:off x="6604000" y="4203700"/>
              <a:ext cx="206375" cy="42863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3" name="Freeform 313"/>
            <p:cNvSpPr>
              <a:spLocks/>
            </p:cNvSpPr>
            <p:nvPr/>
          </p:nvSpPr>
          <p:spPr bwMode="auto">
            <a:xfrm>
              <a:off x="6604000" y="4284663"/>
              <a:ext cx="125413" cy="44450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4" name="Freeform 314"/>
            <p:cNvSpPr>
              <a:spLocks/>
            </p:cNvSpPr>
            <p:nvPr/>
          </p:nvSpPr>
          <p:spPr bwMode="auto">
            <a:xfrm>
              <a:off x="6521450" y="4037013"/>
              <a:ext cx="371475" cy="477838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5" name="Freeform 315"/>
            <p:cNvSpPr>
              <a:spLocks noEditPoints="1"/>
            </p:cNvSpPr>
            <p:nvPr/>
          </p:nvSpPr>
          <p:spPr bwMode="auto">
            <a:xfrm>
              <a:off x="6772275" y="4090988"/>
              <a:ext cx="228600" cy="341313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6" name="Freeform 316"/>
            <p:cNvSpPr>
              <a:spLocks/>
            </p:cNvSpPr>
            <p:nvPr/>
          </p:nvSpPr>
          <p:spPr bwMode="auto">
            <a:xfrm>
              <a:off x="6591300" y="4365625"/>
              <a:ext cx="166688" cy="84138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flipH="1">
            <a:off x="7113115" y="2747248"/>
            <a:ext cx="916789" cy="922925"/>
            <a:chOff x="10528300" y="3267076"/>
            <a:chExt cx="474663" cy="4778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8" name="Freeform 211"/>
            <p:cNvSpPr>
              <a:spLocks/>
            </p:cNvSpPr>
            <p:nvPr/>
          </p:nvSpPr>
          <p:spPr bwMode="auto">
            <a:xfrm>
              <a:off x="10931525" y="3349626"/>
              <a:ext cx="14288" cy="25400"/>
            </a:xfrm>
            <a:custGeom>
              <a:avLst/>
              <a:gdLst>
                <a:gd name="T0" fmla="*/ 0 w 107"/>
                <a:gd name="T1" fmla="*/ 0 h 172"/>
                <a:gd name="T2" fmla="*/ 16 w 107"/>
                <a:gd name="T3" fmla="*/ 5 h 172"/>
                <a:gd name="T4" fmla="*/ 33 w 107"/>
                <a:gd name="T5" fmla="*/ 9 h 172"/>
                <a:gd name="T6" fmla="*/ 48 w 107"/>
                <a:gd name="T7" fmla="*/ 14 h 172"/>
                <a:gd name="T8" fmla="*/ 64 w 107"/>
                <a:gd name="T9" fmla="*/ 21 h 172"/>
                <a:gd name="T10" fmla="*/ 78 w 107"/>
                <a:gd name="T11" fmla="*/ 30 h 172"/>
                <a:gd name="T12" fmla="*/ 90 w 107"/>
                <a:gd name="T13" fmla="*/ 41 h 172"/>
                <a:gd name="T14" fmla="*/ 99 w 107"/>
                <a:gd name="T15" fmla="*/ 53 h 172"/>
                <a:gd name="T16" fmla="*/ 105 w 107"/>
                <a:gd name="T17" fmla="*/ 69 h 172"/>
                <a:gd name="T18" fmla="*/ 107 w 107"/>
                <a:gd name="T19" fmla="*/ 87 h 172"/>
                <a:gd name="T20" fmla="*/ 105 w 107"/>
                <a:gd name="T21" fmla="*/ 106 h 172"/>
                <a:gd name="T22" fmla="*/ 98 w 107"/>
                <a:gd name="T23" fmla="*/ 124 h 172"/>
                <a:gd name="T24" fmla="*/ 87 w 107"/>
                <a:gd name="T25" fmla="*/ 138 h 172"/>
                <a:gd name="T26" fmla="*/ 74 w 107"/>
                <a:gd name="T27" fmla="*/ 149 h 172"/>
                <a:gd name="T28" fmla="*/ 57 w 107"/>
                <a:gd name="T29" fmla="*/ 158 h 172"/>
                <a:gd name="T30" fmla="*/ 39 w 107"/>
                <a:gd name="T31" fmla="*/ 165 h 172"/>
                <a:gd name="T32" fmla="*/ 19 w 107"/>
                <a:gd name="T33" fmla="*/ 169 h 172"/>
                <a:gd name="T34" fmla="*/ 0 w 107"/>
                <a:gd name="T35" fmla="*/ 172 h 172"/>
                <a:gd name="T36" fmla="*/ 0 w 107"/>
                <a:gd name="T3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72">
                  <a:moveTo>
                    <a:pt x="0" y="0"/>
                  </a:moveTo>
                  <a:lnTo>
                    <a:pt x="16" y="5"/>
                  </a:lnTo>
                  <a:lnTo>
                    <a:pt x="33" y="9"/>
                  </a:lnTo>
                  <a:lnTo>
                    <a:pt x="48" y="14"/>
                  </a:lnTo>
                  <a:lnTo>
                    <a:pt x="64" y="21"/>
                  </a:lnTo>
                  <a:lnTo>
                    <a:pt x="78" y="30"/>
                  </a:lnTo>
                  <a:lnTo>
                    <a:pt x="90" y="41"/>
                  </a:lnTo>
                  <a:lnTo>
                    <a:pt x="99" y="53"/>
                  </a:lnTo>
                  <a:lnTo>
                    <a:pt x="105" y="69"/>
                  </a:lnTo>
                  <a:lnTo>
                    <a:pt x="107" y="87"/>
                  </a:lnTo>
                  <a:lnTo>
                    <a:pt x="105" y="106"/>
                  </a:lnTo>
                  <a:lnTo>
                    <a:pt x="98" y="124"/>
                  </a:lnTo>
                  <a:lnTo>
                    <a:pt x="87" y="138"/>
                  </a:lnTo>
                  <a:lnTo>
                    <a:pt x="74" y="149"/>
                  </a:lnTo>
                  <a:lnTo>
                    <a:pt x="57" y="158"/>
                  </a:lnTo>
                  <a:lnTo>
                    <a:pt x="39" y="165"/>
                  </a:lnTo>
                  <a:lnTo>
                    <a:pt x="19" y="169"/>
                  </a:ln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9" name="Freeform 212"/>
            <p:cNvSpPr>
              <a:spLocks/>
            </p:cNvSpPr>
            <p:nvPr/>
          </p:nvSpPr>
          <p:spPr bwMode="auto">
            <a:xfrm>
              <a:off x="10909300" y="3309938"/>
              <a:ext cx="14288" cy="22225"/>
            </a:xfrm>
            <a:custGeom>
              <a:avLst/>
              <a:gdLst>
                <a:gd name="T0" fmla="*/ 98 w 98"/>
                <a:gd name="T1" fmla="*/ 0 h 155"/>
                <a:gd name="T2" fmla="*/ 98 w 98"/>
                <a:gd name="T3" fmla="*/ 155 h 155"/>
                <a:gd name="T4" fmla="*/ 72 w 98"/>
                <a:gd name="T5" fmla="*/ 148 h 155"/>
                <a:gd name="T6" fmla="*/ 50 w 98"/>
                <a:gd name="T7" fmla="*/ 140 h 155"/>
                <a:gd name="T8" fmla="*/ 32 w 98"/>
                <a:gd name="T9" fmla="*/ 131 h 155"/>
                <a:gd name="T10" fmla="*/ 18 w 98"/>
                <a:gd name="T11" fmla="*/ 119 h 155"/>
                <a:gd name="T12" fmla="*/ 8 w 98"/>
                <a:gd name="T13" fmla="*/ 106 h 155"/>
                <a:gd name="T14" fmla="*/ 2 w 98"/>
                <a:gd name="T15" fmla="*/ 91 h 155"/>
                <a:gd name="T16" fmla="*/ 0 w 98"/>
                <a:gd name="T17" fmla="*/ 74 h 155"/>
                <a:gd name="T18" fmla="*/ 3 w 98"/>
                <a:gd name="T19" fmla="*/ 58 h 155"/>
                <a:gd name="T20" fmla="*/ 9 w 98"/>
                <a:gd name="T21" fmla="*/ 42 h 155"/>
                <a:gd name="T22" fmla="*/ 19 w 98"/>
                <a:gd name="T23" fmla="*/ 29 h 155"/>
                <a:gd name="T24" fmla="*/ 34 w 98"/>
                <a:gd name="T25" fmla="*/ 17 h 155"/>
                <a:gd name="T26" fmla="*/ 53 w 98"/>
                <a:gd name="T27" fmla="*/ 9 h 155"/>
                <a:gd name="T28" fmla="*/ 74 w 98"/>
                <a:gd name="T29" fmla="*/ 3 h 155"/>
                <a:gd name="T30" fmla="*/ 98 w 98"/>
                <a:gd name="T3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155">
                  <a:moveTo>
                    <a:pt x="98" y="0"/>
                  </a:moveTo>
                  <a:lnTo>
                    <a:pt x="98" y="155"/>
                  </a:lnTo>
                  <a:lnTo>
                    <a:pt x="72" y="148"/>
                  </a:lnTo>
                  <a:lnTo>
                    <a:pt x="50" y="140"/>
                  </a:lnTo>
                  <a:lnTo>
                    <a:pt x="32" y="131"/>
                  </a:lnTo>
                  <a:lnTo>
                    <a:pt x="18" y="119"/>
                  </a:lnTo>
                  <a:lnTo>
                    <a:pt x="8" y="106"/>
                  </a:lnTo>
                  <a:lnTo>
                    <a:pt x="2" y="91"/>
                  </a:lnTo>
                  <a:lnTo>
                    <a:pt x="0" y="74"/>
                  </a:lnTo>
                  <a:lnTo>
                    <a:pt x="3" y="58"/>
                  </a:lnTo>
                  <a:lnTo>
                    <a:pt x="9" y="42"/>
                  </a:lnTo>
                  <a:lnTo>
                    <a:pt x="19" y="29"/>
                  </a:lnTo>
                  <a:lnTo>
                    <a:pt x="34" y="17"/>
                  </a:lnTo>
                  <a:lnTo>
                    <a:pt x="53" y="9"/>
                  </a:lnTo>
                  <a:lnTo>
                    <a:pt x="74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0" name="Freeform 213"/>
            <p:cNvSpPr>
              <a:spLocks noEditPoints="1"/>
            </p:cNvSpPr>
            <p:nvPr/>
          </p:nvSpPr>
          <p:spPr bwMode="auto">
            <a:xfrm>
              <a:off x="10850563" y="3267076"/>
              <a:ext cx="152400" cy="150813"/>
            </a:xfrm>
            <a:custGeom>
              <a:avLst/>
              <a:gdLst>
                <a:gd name="T0" fmla="*/ 505 w 1054"/>
                <a:gd name="T1" fmla="*/ 149 h 1047"/>
                <a:gd name="T2" fmla="*/ 445 w 1054"/>
                <a:gd name="T3" fmla="*/ 214 h 1047"/>
                <a:gd name="T4" fmla="*/ 348 w 1054"/>
                <a:gd name="T5" fmla="*/ 263 h 1047"/>
                <a:gd name="T6" fmla="*/ 298 w 1054"/>
                <a:gd name="T7" fmla="*/ 357 h 1047"/>
                <a:gd name="T8" fmla="*/ 315 w 1054"/>
                <a:gd name="T9" fmla="*/ 464 h 1047"/>
                <a:gd name="T10" fmla="*/ 401 w 1054"/>
                <a:gd name="T11" fmla="*/ 534 h 1047"/>
                <a:gd name="T12" fmla="*/ 503 w 1054"/>
                <a:gd name="T13" fmla="*/ 745 h 1047"/>
                <a:gd name="T14" fmla="*/ 430 w 1054"/>
                <a:gd name="T15" fmla="*/ 722 h 1047"/>
                <a:gd name="T16" fmla="*/ 401 w 1054"/>
                <a:gd name="T17" fmla="*/ 679 h 1047"/>
                <a:gd name="T18" fmla="*/ 384 w 1054"/>
                <a:gd name="T19" fmla="*/ 638 h 1047"/>
                <a:gd name="T20" fmla="*/ 336 w 1054"/>
                <a:gd name="T21" fmla="*/ 619 h 1047"/>
                <a:gd name="T22" fmla="*/ 289 w 1054"/>
                <a:gd name="T23" fmla="*/ 644 h 1047"/>
                <a:gd name="T24" fmla="*/ 289 w 1054"/>
                <a:gd name="T25" fmla="*/ 713 h 1047"/>
                <a:gd name="T26" fmla="*/ 348 w 1054"/>
                <a:gd name="T27" fmla="*/ 786 h 1047"/>
                <a:gd name="T28" fmla="*/ 464 w 1054"/>
                <a:gd name="T29" fmla="*/ 830 h 1047"/>
                <a:gd name="T30" fmla="*/ 510 w 1054"/>
                <a:gd name="T31" fmla="*/ 907 h 1047"/>
                <a:gd name="T32" fmla="*/ 548 w 1054"/>
                <a:gd name="T33" fmla="*/ 907 h 1047"/>
                <a:gd name="T34" fmla="*/ 589 w 1054"/>
                <a:gd name="T35" fmla="*/ 829 h 1047"/>
                <a:gd name="T36" fmla="*/ 702 w 1054"/>
                <a:gd name="T37" fmla="*/ 790 h 1047"/>
                <a:gd name="T38" fmla="*/ 764 w 1054"/>
                <a:gd name="T39" fmla="*/ 708 h 1047"/>
                <a:gd name="T40" fmla="*/ 765 w 1054"/>
                <a:gd name="T41" fmla="*/ 595 h 1047"/>
                <a:gd name="T42" fmla="*/ 715 w 1054"/>
                <a:gd name="T43" fmla="*/ 520 h 1047"/>
                <a:gd name="T44" fmla="*/ 632 w 1054"/>
                <a:gd name="T45" fmla="*/ 479 h 1047"/>
                <a:gd name="T46" fmla="*/ 555 w 1054"/>
                <a:gd name="T47" fmla="*/ 295 h 1047"/>
                <a:gd name="T48" fmla="*/ 624 w 1054"/>
                <a:gd name="T49" fmla="*/ 320 h 1047"/>
                <a:gd name="T50" fmla="*/ 664 w 1054"/>
                <a:gd name="T51" fmla="*/ 365 h 1047"/>
                <a:gd name="T52" fmla="*/ 707 w 1054"/>
                <a:gd name="T53" fmla="*/ 389 h 1047"/>
                <a:gd name="T54" fmla="*/ 755 w 1054"/>
                <a:gd name="T55" fmla="*/ 364 h 1047"/>
                <a:gd name="T56" fmla="*/ 752 w 1054"/>
                <a:gd name="T57" fmla="*/ 297 h 1047"/>
                <a:gd name="T58" fmla="*/ 684 w 1054"/>
                <a:gd name="T59" fmla="*/ 240 h 1047"/>
                <a:gd name="T60" fmla="*/ 594 w 1054"/>
                <a:gd name="T61" fmla="*/ 210 h 1047"/>
                <a:gd name="T62" fmla="*/ 553 w 1054"/>
                <a:gd name="T63" fmla="*/ 149 h 1047"/>
                <a:gd name="T64" fmla="*/ 527 w 1054"/>
                <a:gd name="T65" fmla="*/ 0 h 1047"/>
                <a:gd name="T66" fmla="*/ 693 w 1054"/>
                <a:gd name="T67" fmla="*/ 26 h 1047"/>
                <a:gd name="T68" fmla="*/ 880 w 1054"/>
                <a:gd name="T69" fmla="*/ 136 h 1047"/>
                <a:gd name="T70" fmla="*/ 1006 w 1054"/>
                <a:gd name="T71" fmla="*/ 307 h 1047"/>
                <a:gd name="T72" fmla="*/ 1054 w 1054"/>
                <a:gd name="T73" fmla="*/ 523 h 1047"/>
                <a:gd name="T74" fmla="*/ 1006 w 1054"/>
                <a:gd name="T75" fmla="*/ 740 h 1047"/>
                <a:gd name="T76" fmla="*/ 880 w 1054"/>
                <a:gd name="T77" fmla="*/ 911 h 1047"/>
                <a:gd name="T78" fmla="*/ 693 w 1054"/>
                <a:gd name="T79" fmla="*/ 1021 h 1047"/>
                <a:gd name="T80" fmla="*/ 469 w 1054"/>
                <a:gd name="T81" fmla="*/ 1043 h 1047"/>
                <a:gd name="T82" fmla="*/ 261 w 1054"/>
                <a:gd name="T83" fmla="*/ 975 h 1047"/>
                <a:gd name="T84" fmla="*/ 102 w 1054"/>
                <a:gd name="T85" fmla="*/ 832 h 1047"/>
                <a:gd name="T86" fmla="*/ 12 w 1054"/>
                <a:gd name="T87" fmla="*/ 636 h 1047"/>
                <a:gd name="T88" fmla="*/ 12 w 1054"/>
                <a:gd name="T89" fmla="*/ 411 h 1047"/>
                <a:gd name="T90" fmla="*/ 102 w 1054"/>
                <a:gd name="T91" fmla="*/ 215 h 1047"/>
                <a:gd name="T92" fmla="*/ 261 w 1054"/>
                <a:gd name="T93" fmla="*/ 72 h 1047"/>
                <a:gd name="T94" fmla="*/ 469 w 1054"/>
                <a:gd name="T95" fmla="*/ 3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4" h="1047">
                  <a:moveTo>
                    <a:pt x="529" y="131"/>
                  </a:moveTo>
                  <a:lnTo>
                    <a:pt x="519" y="133"/>
                  </a:lnTo>
                  <a:lnTo>
                    <a:pt x="510" y="140"/>
                  </a:lnTo>
                  <a:lnTo>
                    <a:pt x="505" y="149"/>
                  </a:lnTo>
                  <a:lnTo>
                    <a:pt x="503" y="161"/>
                  </a:lnTo>
                  <a:lnTo>
                    <a:pt x="503" y="206"/>
                  </a:lnTo>
                  <a:lnTo>
                    <a:pt x="474" y="208"/>
                  </a:lnTo>
                  <a:lnTo>
                    <a:pt x="445" y="214"/>
                  </a:lnTo>
                  <a:lnTo>
                    <a:pt x="418" y="222"/>
                  </a:lnTo>
                  <a:lnTo>
                    <a:pt x="392" y="233"/>
                  </a:lnTo>
                  <a:lnTo>
                    <a:pt x="369" y="247"/>
                  </a:lnTo>
                  <a:lnTo>
                    <a:pt x="348" y="263"/>
                  </a:lnTo>
                  <a:lnTo>
                    <a:pt x="330" y="282"/>
                  </a:lnTo>
                  <a:lnTo>
                    <a:pt x="315" y="305"/>
                  </a:lnTo>
                  <a:lnTo>
                    <a:pt x="305" y="330"/>
                  </a:lnTo>
                  <a:lnTo>
                    <a:pt x="298" y="357"/>
                  </a:lnTo>
                  <a:lnTo>
                    <a:pt x="296" y="388"/>
                  </a:lnTo>
                  <a:lnTo>
                    <a:pt x="298" y="415"/>
                  </a:lnTo>
                  <a:lnTo>
                    <a:pt x="305" y="441"/>
                  </a:lnTo>
                  <a:lnTo>
                    <a:pt x="315" y="464"/>
                  </a:lnTo>
                  <a:lnTo>
                    <a:pt x="331" y="485"/>
                  </a:lnTo>
                  <a:lnTo>
                    <a:pt x="351" y="504"/>
                  </a:lnTo>
                  <a:lnTo>
                    <a:pt x="374" y="519"/>
                  </a:lnTo>
                  <a:lnTo>
                    <a:pt x="401" y="534"/>
                  </a:lnTo>
                  <a:lnTo>
                    <a:pt x="432" y="545"/>
                  </a:lnTo>
                  <a:lnTo>
                    <a:pt x="465" y="556"/>
                  </a:lnTo>
                  <a:lnTo>
                    <a:pt x="503" y="564"/>
                  </a:lnTo>
                  <a:lnTo>
                    <a:pt x="503" y="745"/>
                  </a:lnTo>
                  <a:lnTo>
                    <a:pt x="478" y="742"/>
                  </a:lnTo>
                  <a:lnTo>
                    <a:pt x="458" y="738"/>
                  </a:lnTo>
                  <a:lnTo>
                    <a:pt x="442" y="730"/>
                  </a:lnTo>
                  <a:lnTo>
                    <a:pt x="430" y="722"/>
                  </a:lnTo>
                  <a:lnTo>
                    <a:pt x="419" y="713"/>
                  </a:lnTo>
                  <a:lnTo>
                    <a:pt x="412" y="702"/>
                  </a:lnTo>
                  <a:lnTo>
                    <a:pt x="407" y="691"/>
                  </a:lnTo>
                  <a:lnTo>
                    <a:pt x="401" y="679"/>
                  </a:lnTo>
                  <a:lnTo>
                    <a:pt x="398" y="668"/>
                  </a:lnTo>
                  <a:lnTo>
                    <a:pt x="394" y="658"/>
                  </a:lnTo>
                  <a:lnTo>
                    <a:pt x="389" y="647"/>
                  </a:lnTo>
                  <a:lnTo>
                    <a:pt x="384" y="638"/>
                  </a:lnTo>
                  <a:lnTo>
                    <a:pt x="375" y="631"/>
                  </a:lnTo>
                  <a:lnTo>
                    <a:pt x="366" y="624"/>
                  </a:lnTo>
                  <a:lnTo>
                    <a:pt x="352" y="620"/>
                  </a:lnTo>
                  <a:lnTo>
                    <a:pt x="336" y="619"/>
                  </a:lnTo>
                  <a:lnTo>
                    <a:pt x="321" y="621"/>
                  </a:lnTo>
                  <a:lnTo>
                    <a:pt x="307" y="625"/>
                  </a:lnTo>
                  <a:lnTo>
                    <a:pt x="297" y="634"/>
                  </a:lnTo>
                  <a:lnTo>
                    <a:pt x="289" y="644"/>
                  </a:lnTo>
                  <a:lnTo>
                    <a:pt x="284" y="658"/>
                  </a:lnTo>
                  <a:lnTo>
                    <a:pt x="282" y="674"/>
                  </a:lnTo>
                  <a:lnTo>
                    <a:pt x="284" y="693"/>
                  </a:lnTo>
                  <a:lnTo>
                    <a:pt x="289" y="713"/>
                  </a:lnTo>
                  <a:lnTo>
                    <a:pt x="299" y="731"/>
                  </a:lnTo>
                  <a:lnTo>
                    <a:pt x="311" y="751"/>
                  </a:lnTo>
                  <a:lnTo>
                    <a:pt x="328" y="769"/>
                  </a:lnTo>
                  <a:lnTo>
                    <a:pt x="348" y="786"/>
                  </a:lnTo>
                  <a:lnTo>
                    <a:pt x="371" y="801"/>
                  </a:lnTo>
                  <a:lnTo>
                    <a:pt x="399" y="814"/>
                  </a:lnTo>
                  <a:lnTo>
                    <a:pt x="430" y="823"/>
                  </a:lnTo>
                  <a:lnTo>
                    <a:pt x="464" y="830"/>
                  </a:lnTo>
                  <a:lnTo>
                    <a:pt x="503" y="833"/>
                  </a:lnTo>
                  <a:lnTo>
                    <a:pt x="503" y="886"/>
                  </a:lnTo>
                  <a:lnTo>
                    <a:pt x="505" y="898"/>
                  </a:lnTo>
                  <a:lnTo>
                    <a:pt x="510" y="907"/>
                  </a:lnTo>
                  <a:lnTo>
                    <a:pt x="519" y="913"/>
                  </a:lnTo>
                  <a:lnTo>
                    <a:pt x="529" y="917"/>
                  </a:lnTo>
                  <a:lnTo>
                    <a:pt x="540" y="913"/>
                  </a:lnTo>
                  <a:lnTo>
                    <a:pt x="548" y="907"/>
                  </a:lnTo>
                  <a:lnTo>
                    <a:pt x="553" y="898"/>
                  </a:lnTo>
                  <a:lnTo>
                    <a:pt x="555" y="886"/>
                  </a:lnTo>
                  <a:lnTo>
                    <a:pt x="555" y="833"/>
                  </a:lnTo>
                  <a:lnTo>
                    <a:pt x="589" y="829"/>
                  </a:lnTo>
                  <a:lnTo>
                    <a:pt x="621" y="824"/>
                  </a:lnTo>
                  <a:lnTo>
                    <a:pt x="650" y="815"/>
                  </a:lnTo>
                  <a:lnTo>
                    <a:pt x="678" y="804"/>
                  </a:lnTo>
                  <a:lnTo>
                    <a:pt x="702" y="790"/>
                  </a:lnTo>
                  <a:lnTo>
                    <a:pt x="722" y="774"/>
                  </a:lnTo>
                  <a:lnTo>
                    <a:pt x="739" y="754"/>
                  </a:lnTo>
                  <a:lnTo>
                    <a:pt x="753" y="733"/>
                  </a:lnTo>
                  <a:lnTo>
                    <a:pt x="764" y="708"/>
                  </a:lnTo>
                  <a:lnTo>
                    <a:pt x="770" y="681"/>
                  </a:lnTo>
                  <a:lnTo>
                    <a:pt x="772" y="650"/>
                  </a:lnTo>
                  <a:lnTo>
                    <a:pt x="770" y="621"/>
                  </a:lnTo>
                  <a:lnTo>
                    <a:pt x="765" y="595"/>
                  </a:lnTo>
                  <a:lnTo>
                    <a:pt x="756" y="573"/>
                  </a:lnTo>
                  <a:lnTo>
                    <a:pt x="746" y="553"/>
                  </a:lnTo>
                  <a:lnTo>
                    <a:pt x="732" y="536"/>
                  </a:lnTo>
                  <a:lnTo>
                    <a:pt x="715" y="520"/>
                  </a:lnTo>
                  <a:lnTo>
                    <a:pt x="698" y="508"/>
                  </a:lnTo>
                  <a:lnTo>
                    <a:pt x="677" y="496"/>
                  </a:lnTo>
                  <a:lnTo>
                    <a:pt x="655" y="487"/>
                  </a:lnTo>
                  <a:lnTo>
                    <a:pt x="632" y="479"/>
                  </a:lnTo>
                  <a:lnTo>
                    <a:pt x="607" y="471"/>
                  </a:lnTo>
                  <a:lnTo>
                    <a:pt x="581" y="465"/>
                  </a:lnTo>
                  <a:lnTo>
                    <a:pt x="555" y="459"/>
                  </a:lnTo>
                  <a:lnTo>
                    <a:pt x="555" y="295"/>
                  </a:lnTo>
                  <a:lnTo>
                    <a:pt x="577" y="297"/>
                  </a:lnTo>
                  <a:lnTo>
                    <a:pt x="596" y="302"/>
                  </a:lnTo>
                  <a:lnTo>
                    <a:pt x="612" y="310"/>
                  </a:lnTo>
                  <a:lnTo>
                    <a:pt x="624" y="320"/>
                  </a:lnTo>
                  <a:lnTo>
                    <a:pt x="636" y="331"/>
                  </a:lnTo>
                  <a:lnTo>
                    <a:pt x="646" y="343"/>
                  </a:lnTo>
                  <a:lnTo>
                    <a:pt x="656" y="354"/>
                  </a:lnTo>
                  <a:lnTo>
                    <a:pt x="664" y="365"/>
                  </a:lnTo>
                  <a:lnTo>
                    <a:pt x="674" y="375"/>
                  </a:lnTo>
                  <a:lnTo>
                    <a:pt x="683" y="382"/>
                  </a:lnTo>
                  <a:lnTo>
                    <a:pt x="694" y="387"/>
                  </a:lnTo>
                  <a:lnTo>
                    <a:pt x="707" y="389"/>
                  </a:lnTo>
                  <a:lnTo>
                    <a:pt x="722" y="387"/>
                  </a:lnTo>
                  <a:lnTo>
                    <a:pt x="735" y="383"/>
                  </a:lnTo>
                  <a:lnTo>
                    <a:pt x="746" y="375"/>
                  </a:lnTo>
                  <a:lnTo>
                    <a:pt x="755" y="364"/>
                  </a:lnTo>
                  <a:lnTo>
                    <a:pt x="760" y="351"/>
                  </a:lnTo>
                  <a:lnTo>
                    <a:pt x="763" y="335"/>
                  </a:lnTo>
                  <a:lnTo>
                    <a:pt x="759" y="315"/>
                  </a:lnTo>
                  <a:lnTo>
                    <a:pt x="752" y="297"/>
                  </a:lnTo>
                  <a:lnTo>
                    <a:pt x="739" y="280"/>
                  </a:lnTo>
                  <a:lnTo>
                    <a:pt x="724" y="265"/>
                  </a:lnTo>
                  <a:lnTo>
                    <a:pt x="705" y="251"/>
                  </a:lnTo>
                  <a:lnTo>
                    <a:pt x="684" y="240"/>
                  </a:lnTo>
                  <a:lnTo>
                    <a:pt x="662" y="230"/>
                  </a:lnTo>
                  <a:lnTo>
                    <a:pt x="639" y="222"/>
                  </a:lnTo>
                  <a:lnTo>
                    <a:pt x="616" y="216"/>
                  </a:lnTo>
                  <a:lnTo>
                    <a:pt x="594" y="210"/>
                  </a:lnTo>
                  <a:lnTo>
                    <a:pt x="573" y="207"/>
                  </a:lnTo>
                  <a:lnTo>
                    <a:pt x="555" y="206"/>
                  </a:lnTo>
                  <a:lnTo>
                    <a:pt x="555" y="161"/>
                  </a:lnTo>
                  <a:lnTo>
                    <a:pt x="553" y="149"/>
                  </a:lnTo>
                  <a:lnTo>
                    <a:pt x="548" y="140"/>
                  </a:lnTo>
                  <a:lnTo>
                    <a:pt x="540" y="133"/>
                  </a:lnTo>
                  <a:lnTo>
                    <a:pt x="529" y="131"/>
                  </a:lnTo>
                  <a:close/>
                  <a:moveTo>
                    <a:pt x="527" y="0"/>
                  </a:moveTo>
                  <a:lnTo>
                    <a:pt x="527" y="0"/>
                  </a:lnTo>
                  <a:lnTo>
                    <a:pt x="585" y="3"/>
                  </a:lnTo>
                  <a:lnTo>
                    <a:pt x="640" y="12"/>
                  </a:lnTo>
                  <a:lnTo>
                    <a:pt x="693" y="26"/>
                  </a:lnTo>
                  <a:lnTo>
                    <a:pt x="745" y="47"/>
                  </a:lnTo>
                  <a:lnTo>
                    <a:pt x="793" y="72"/>
                  </a:lnTo>
                  <a:lnTo>
                    <a:pt x="838" y="101"/>
                  </a:lnTo>
                  <a:lnTo>
                    <a:pt x="880" y="136"/>
                  </a:lnTo>
                  <a:lnTo>
                    <a:pt x="919" y="173"/>
                  </a:lnTo>
                  <a:lnTo>
                    <a:pt x="952" y="215"/>
                  </a:lnTo>
                  <a:lnTo>
                    <a:pt x="982" y="259"/>
                  </a:lnTo>
                  <a:lnTo>
                    <a:pt x="1006" y="307"/>
                  </a:lnTo>
                  <a:lnTo>
                    <a:pt x="1027" y="358"/>
                  </a:lnTo>
                  <a:lnTo>
                    <a:pt x="1042" y="411"/>
                  </a:lnTo>
                  <a:lnTo>
                    <a:pt x="1050" y="466"/>
                  </a:lnTo>
                  <a:lnTo>
                    <a:pt x="1054" y="523"/>
                  </a:lnTo>
                  <a:lnTo>
                    <a:pt x="1050" y="581"/>
                  </a:lnTo>
                  <a:lnTo>
                    <a:pt x="1042" y="636"/>
                  </a:lnTo>
                  <a:lnTo>
                    <a:pt x="1027" y="689"/>
                  </a:lnTo>
                  <a:lnTo>
                    <a:pt x="1006" y="740"/>
                  </a:lnTo>
                  <a:lnTo>
                    <a:pt x="982" y="788"/>
                  </a:lnTo>
                  <a:lnTo>
                    <a:pt x="952" y="832"/>
                  </a:lnTo>
                  <a:lnTo>
                    <a:pt x="919" y="874"/>
                  </a:lnTo>
                  <a:lnTo>
                    <a:pt x="880" y="911"/>
                  </a:lnTo>
                  <a:lnTo>
                    <a:pt x="838" y="946"/>
                  </a:lnTo>
                  <a:lnTo>
                    <a:pt x="793" y="975"/>
                  </a:lnTo>
                  <a:lnTo>
                    <a:pt x="745" y="1000"/>
                  </a:lnTo>
                  <a:lnTo>
                    <a:pt x="693" y="1021"/>
                  </a:lnTo>
                  <a:lnTo>
                    <a:pt x="640" y="1035"/>
                  </a:lnTo>
                  <a:lnTo>
                    <a:pt x="585" y="1043"/>
                  </a:lnTo>
                  <a:lnTo>
                    <a:pt x="527" y="1047"/>
                  </a:lnTo>
                  <a:lnTo>
                    <a:pt x="469" y="1043"/>
                  </a:lnTo>
                  <a:lnTo>
                    <a:pt x="414" y="1035"/>
                  </a:lnTo>
                  <a:lnTo>
                    <a:pt x="360" y="1021"/>
                  </a:lnTo>
                  <a:lnTo>
                    <a:pt x="309" y="1000"/>
                  </a:lnTo>
                  <a:lnTo>
                    <a:pt x="261" y="975"/>
                  </a:lnTo>
                  <a:lnTo>
                    <a:pt x="216" y="946"/>
                  </a:lnTo>
                  <a:lnTo>
                    <a:pt x="174" y="911"/>
                  </a:lnTo>
                  <a:lnTo>
                    <a:pt x="136" y="874"/>
                  </a:lnTo>
                  <a:lnTo>
                    <a:pt x="102" y="832"/>
                  </a:lnTo>
                  <a:lnTo>
                    <a:pt x="73" y="788"/>
                  </a:lnTo>
                  <a:lnTo>
                    <a:pt x="47" y="740"/>
                  </a:lnTo>
                  <a:lnTo>
                    <a:pt x="28" y="689"/>
                  </a:lnTo>
                  <a:lnTo>
                    <a:pt x="12" y="636"/>
                  </a:lnTo>
                  <a:lnTo>
                    <a:pt x="3" y="581"/>
                  </a:lnTo>
                  <a:lnTo>
                    <a:pt x="0" y="523"/>
                  </a:lnTo>
                  <a:lnTo>
                    <a:pt x="3" y="466"/>
                  </a:lnTo>
                  <a:lnTo>
                    <a:pt x="12" y="411"/>
                  </a:lnTo>
                  <a:lnTo>
                    <a:pt x="28" y="358"/>
                  </a:lnTo>
                  <a:lnTo>
                    <a:pt x="47" y="307"/>
                  </a:lnTo>
                  <a:lnTo>
                    <a:pt x="73" y="259"/>
                  </a:lnTo>
                  <a:lnTo>
                    <a:pt x="102" y="215"/>
                  </a:lnTo>
                  <a:lnTo>
                    <a:pt x="136" y="173"/>
                  </a:lnTo>
                  <a:lnTo>
                    <a:pt x="174" y="136"/>
                  </a:lnTo>
                  <a:lnTo>
                    <a:pt x="216" y="101"/>
                  </a:lnTo>
                  <a:lnTo>
                    <a:pt x="261" y="72"/>
                  </a:lnTo>
                  <a:lnTo>
                    <a:pt x="309" y="47"/>
                  </a:lnTo>
                  <a:lnTo>
                    <a:pt x="360" y="26"/>
                  </a:lnTo>
                  <a:lnTo>
                    <a:pt x="414" y="12"/>
                  </a:lnTo>
                  <a:lnTo>
                    <a:pt x="469" y="3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1" name="Freeform 214"/>
            <p:cNvSpPr>
              <a:spLocks/>
            </p:cNvSpPr>
            <p:nvPr/>
          </p:nvSpPr>
          <p:spPr bwMode="auto">
            <a:xfrm>
              <a:off x="10533063" y="3603626"/>
              <a:ext cx="109538" cy="141288"/>
            </a:xfrm>
            <a:custGeom>
              <a:avLst/>
              <a:gdLst>
                <a:gd name="T0" fmla="*/ 150 w 757"/>
                <a:gd name="T1" fmla="*/ 0 h 978"/>
                <a:gd name="T2" fmla="*/ 605 w 757"/>
                <a:gd name="T3" fmla="*/ 0 h 978"/>
                <a:gd name="T4" fmla="*/ 636 w 757"/>
                <a:gd name="T5" fmla="*/ 3 h 978"/>
                <a:gd name="T6" fmla="*/ 664 w 757"/>
                <a:gd name="T7" fmla="*/ 12 h 978"/>
                <a:gd name="T8" fmla="*/ 690 w 757"/>
                <a:gd name="T9" fmla="*/ 26 h 978"/>
                <a:gd name="T10" fmla="*/ 713 w 757"/>
                <a:gd name="T11" fmla="*/ 45 h 978"/>
                <a:gd name="T12" fmla="*/ 730 w 757"/>
                <a:gd name="T13" fmla="*/ 67 h 978"/>
                <a:gd name="T14" fmla="*/ 745 w 757"/>
                <a:gd name="T15" fmla="*/ 93 h 978"/>
                <a:gd name="T16" fmla="*/ 753 w 757"/>
                <a:gd name="T17" fmla="*/ 121 h 978"/>
                <a:gd name="T18" fmla="*/ 757 w 757"/>
                <a:gd name="T19" fmla="*/ 151 h 978"/>
                <a:gd name="T20" fmla="*/ 757 w 757"/>
                <a:gd name="T21" fmla="*/ 828 h 978"/>
                <a:gd name="T22" fmla="*/ 753 w 757"/>
                <a:gd name="T23" fmla="*/ 858 h 978"/>
                <a:gd name="T24" fmla="*/ 745 w 757"/>
                <a:gd name="T25" fmla="*/ 886 h 978"/>
                <a:gd name="T26" fmla="*/ 730 w 757"/>
                <a:gd name="T27" fmla="*/ 912 h 978"/>
                <a:gd name="T28" fmla="*/ 713 w 757"/>
                <a:gd name="T29" fmla="*/ 934 h 978"/>
                <a:gd name="T30" fmla="*/ 690 w 757"/>
                <a:gd name="T31" fmla="*/ 953 h 978"/>
                <a:gd name="T32" fmla="*/ 664 w 757"/>
                <a:gd name="T33" fmla="*/ 966 h 978"/>
                <a:gd name="T34" fmla="*/ 636 w 757"/>
                <a:gd name="T35" fmla="*/ 976 h 978"/>
                <a:gd name="T36" fmla="*/ 605 w 757"/>
                <a:gd name="T37" fmla="*/ 978 h 978"/>
                <a:gd name="T38" fmla="*/ 150 w 757"/>
                <a:gd name="T39" fmla="*/ 978 h 978"/>
                <a:gd name="T40" fmla="*/ 120 w 757"/>
                <a:gd name="T41" fmla="*/ 976 h 978"/>
                <a:gd name="T42" fmla="*/ 92 w 757"/>
                <a:gd name="T43" fmla="*/ 966 h 978"/>
                <a:gd name="T44" fmla="*/ 67 w 757"/>
                <a:gd name="T45" fmla="*/ 953 h 978"/>
                <a:gd name="T46" fmla="*/ 44 w 757"/>
                <a:gd name="T47" fmla="*/ 934 h 978"/>
                <a:gd name="T48" fmla="*/ 26 w 757"/>
                <a:gd name="T49" fmla="*/ 912 h 978"/>
                <a:gd name="T50" fmla="*/ 11 w 757"/>
                <a:gd name="T51" fmla="*/ 886 h 978"/>
                <a:gd name="T52" fmla="*/ 3 w 757"/>
                <a:gd name="T53" fmla="*/ 858 h 978"/>
                <a:gd name="T54" fmla="*/ 0 w 757"/>
                <a:gd name="T55" fmla="*/ 828 h 978"/>
                <a:gd name="T56" fmla="*/ 0 w 757"/>
                <a:gd name="T57" fmla="*/ 151 h 978"/>
                <a:gd name="T58" fmla="*/ 3 w 757"/>
                <a:gd name="T59" fmla="*/ 121 h 978"/>
                <a:gd name="T60" fmla="*/ 11 w 757"/>
                <a:gd name="T61" fmla="*/ 93 h 978"/>
                <a:gd name="T62" fmla="*/ 26 w 757"/>
                <a:gd name="T63" fmla="*/ 67 h 978"/>
                <a:gd name="T64" fmla="*/ 44 w 757"/>
                <a:gd name="T65" fmla="*/ 45 h 978"/>
                <a:gd name="T66" fmla="*/ 67 w 757"/>
                <a:gd name="T67" fmla="*/ 26 h 978"/>
                <a:gd name="T68" fmla="*/ 92 w 757"/>
                <a:gd name="T69" fmla="*/ 12 h 978"/>
                <a:gd name="T70" fmla="*/ 120 w 757"/>
                <a:gd name="T71" fmla="*/ 3 h 978"/>
                <a:gd name="T72" fmla="*/ 150 w 757"/>
                <a:gd name="T73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7" h="978">
                  <a:moveTo>
                    <a:pt x="150" y="0"/>
                  </a:moveTo>
                  <a:lnTo>
                    <a:pt x="605" y="0"/>
                  </a:lnTo>
                  <a:lnTo>
                    <a:pt x="636" y="3"/>
                  </a:lnTo>
                  <a:lnTo>
                    <a:pt x="664" y="12"/>
                  </a:lnTo>
                  <a:lnTo>
                    <a:pt x="690" y="26"/>
                  </a:lnTo>
                  <a:lnTo>
                    <a:pt x="713" y="45"/>
                  </a:lnTo>
                  <a:lnTo>
                    <a:pt x="730" y="67"/>
                  </a:lnTo>
                  <a:lnTo>
                    <a:pt x="745" y="93"/>
                  </a:lnTo>
                  <a:lnTo>
                    <a:pt x="753" y="121"/>
                  </a:lnTo>
                  <a:lnTo>
                    <a:pt x="757" y="151"/>
                  </a:lnTo>
                  <a:lnTo>
                    <a:pt x="757" y="828"/>
                  </a:lnTo>
                  <a:lnTo>
                    <a:pt x="753" y="858"/>
                  </a:lnTo>
                  <a:lnTo>
                    <a:pt x="745" y="886"/>
                  </a:lnTo>
                  <a:lnTo>
                    <a:pt x="730" y="912"/>
                  </a:lnTo>
                  <a:lnTo>
                    <a:pt x="713" y="934"/>
                  </a:lnTo>
                  <a:lnTo>
                    <a:pt x="690" y="953"/>
                  </a:lnTo>
                  <a:lnTo>
                    <a:pt x="664" y="966"/>
                  </a:lnTo>
                  <a:lnTo>
                    <a:pt x="636" y="976"/>
                  </a:lnTo>
                  <a:lnTo>
                    <a:pt x="605" y="978"/>
                  </a:lnTo>
                  <a:lnTo>
                    <a:pt x="150" y="978"/>
                  </a:lnTo>
                  <a:lnTo>
                    <a:pt x="120" y="976"/>
                  </a:lnTo>
                  <a:lnTo>
                    <a:pt x="92" y="966"/>
                  </a:lnTo>
                  <a:lnTo>
                    <a:pt x="67" y="953"/>
                  </a:lnTo>
                  <a:lnTo>
                    <a:pt x="44" y="934"/>
                  </a:lnTo>
                  <a:lnTo>
                    <a:pt x="26" y="912"/>
                  </a:lnTo>
                  <a:lnTo>
                    <a:pt x="11" y="886"/>
                  </a:lnTo>
                  <a:lnTo>
                    <a:pt x="3" y="858"/>
                  </a:lnTo>
                  <a:lnTo>
                    <a:pt x="0" y="828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1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2" name="Freeform 215"/>
            <p:cNvSpPr>
              <a:spLocks/>
            </p:cNvSpPr>
            <p:nvPr/>
          </p:nvSpPr>
          <p:spPr bwMode="auto">
            <a:xfrm>
              <a:off x="10702925" y="3527426"/>
              <a:ext cx="109538" cy="217488"/>
            </a:xfrm>
            <a:custGeom>
              <a:avLst/>
              <a:gdLst>
                <a:gd name="T0" fmla="*/ 152 w 757"/>
                <a:gd name="T1" fmla="*/ 0 h 1504"/>
                <a:gd name="T2" fmla="*/ 606 w 757"/>
                <a:gd name="T3" fmla="*/ 0 h 1504"/>
                <a:gd name="T4" fmla="*/ 637 w 757"/>
                <a:gd name="T5" fmla="*/ 3 h 1504"/>
                <a:gd name="T6" fmla="*/ 665 w 757"/>
                <a:gd name="T7" fmla="*/ 11 h 1504"/>
                <a:gd name="T8" fmla="*/ 691 w 757"/>
                <a:gd name="T9" fmla="*/ 26 h 1504"/>
                <a:gd name="T10" fmla="*/ 713 w 757"/>
                <a:gd name="T11" fmla="*/ 43 h 1504"/>
                <a:gd name="T12" fmla="*/ 732 w 757"/>
                <a:gd name="T13" fmla="*/ 66 h 1504"/>
                <a:gd name="T14" fmla="*/ 746 w 757"/>
                <a:gd name="T15" fmla="*/ 91 h 1504"/>
                <a:gd name="T16" fmla="*/ 754 w 757"/>
                <a:gd name="T17" fmla="*/ 120 h 1504"/>
                <a:gd name="T18" fmla="*/ 757 w 757"/>
                <a:gd name="T19" fmla="*/ 151 h 1504"/>
                <a:gd name="T20" fmla="*/ 757 w 757"/>
                <a:gd name="T21" fmla="*/ 1354 h 1504"/>
                <a:gd name="T22" fmla="*/ 754 w 757"/>
                <a:gd name="T23" fmla="*/ 1384 h 1504"/>
                <a:gd name="T24" fmla="*/ 746 w 757"/>
                <a:gd name="T25" fmla="*/ 1412 h 1504"/>
                <a:gd name="T26" fmla="*/ 732 w 757"/>
                <a:gd name="T27" fmla="*/ 1438 h 1504"/>
                <a:gd name="T28" fmla="*/ 713 w 757"/>
                <a:gd name="T29" fmla="*/ 1460 h 1504"/>
                <a:gd name="T30" fmla="*/ 691 w 757"/>
                <a:gd name="T31" fmla="*/ 1479 h 1504"/>
                <a:gd name="T32" fmla="*/ 665 w 757"/>
                <a:gd name="T33" fmla="*/ 1492 h 1504"/>
                <a:gd name="T34" fmla="*/ 637 w 757"/>
                <a:gd name="T35" fmla="*/ 1502 h 1504"/>
                <a:gd name="T36" fmla="*/ 606 w 757"/>
                <a:gd name="T37" fmla="*/ 1504 h 1504"/>
                <a:gd name="T38" fmla="*/ 152 w 757"/>
                <a:gd name="T39" fmla="*/ 1504 h 1504"/>
                <a:gd name="T40" fmla="*/ 122 w 757"/>
                <a:gd name="T41" fmla="*/ 1502 h 1504"/>
                <a:gd name="T42" fmla="*/ 92 w 757"/>
                <a:gd name="T43" fmla="*/ 1492 h 1504"/>
                <a:gd name="T44" fmla="*/ 67 w 757"/>
                <a:gd name="T45" fmla="*/ 1479 h 1504"/>
                <a:gd name="T46" fmla="*/ 45 w 757"/>
                <a:gd name="T47" fmla="*/ 1460 h 1504"/>
                <a:gd name="T48" fmla="*/ 26 w 757"/>
                <a:gd name="T49" fmla="*/ 1438 h 1504"/>
                <a:gd name="T50" fmla="*/ 13 w 757"/>
                <a:gd name="T51" fmla="*/ 1412 h 1504"/>
                <a:gd name="T52" fmla="*/ 3 w 757"/>
                <a:gd name="T53" fmla="*/ 1384 h 1504"/>
                <a:gd name="T54" fmla="*/ 0 w 757"/>
                <a:gd name="T55" fmla="*/ 1354 h 1504"/>
                <a:gd name="T56" fmla="*/ 0 w 757"/>
                <a:gd name="T57" fmla="*/ 151 h 1504"/>
                <a:gd name="T58" fmla="*/ 3 w 757"/>
                <a:gd name="T59" fmla="*/ 120 h 1504"/>
                <a:gd name="T60" fmla="*/ 13 w 757"/>
                <a:gd name="T61" fmla="*/ 91 h 1504"/>
                <a:gd name="T62" fmla="*/ 26 w 757"/>
                <a:gd name="T63" fmla="*/ 66 h 1504"/>
                <a:gd name="T64" fmla="*/ 45 w 757"/>
                <a:gd name="T65" fmla="*/ 43 h 1504"/>
                <a:gd name="T66" fmla="*/ 67 w 757"/>
                <a:gd name="T67" fmla="*/ 26 h 1504"/>
                <a:gd name="T68" fmla="*/ 92 w 757"/>
                <a:gd name="T69" fmla="*/ 11 h 1504"/>
                <a:gd name="T70" fmla="*/ 122 w 757"/>
                <a:gd name="T71" fmla="*/ 3 h 1504"/>
                <a:gd name="T72" fmla="*/ 152 w 757"/>
                <a:gd name="T73" fmla="*/ 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7" h="1504">
                  <a:moveTo>
                    <a:pt x="152" y="0"/>
                  </a:moveTo>
                  <a:lnTo>
                    <a:pt x="606" y="0"/>
                  </a:lnTo>
                  <a:lnTo>
                    <a:pt x="637" y="3"/>
                  </a:lnTo>
                  <a:lnTo>
                    <a:pt x="665" y="11"/>
                  </a:lnTo>
                  <a:lnTo>
                    <a:pt x="691" y="26"/>
                  </a:lnTo>
                  <a:lnTo>
                    <a:pt x="713" y="43"/>
                  </a:lnTo>
                  <a:lnTo>
                    <a:pt x="732" y="66"/>
                  </a:lnTo>
                  <a:lnTo>
                    <a:pt x="746" y="91"/>
                  </a:lnTo>
                  <a:lnTo>
                    <a:pt x="754" y="120"/>
                  </a:lnTo>
                  <a:lnTo>
                    <a:pt x="757" y="151"/>
                  </a:lnTo>
                  <a:lnTo>
                    <a:pt x="757" y="1354"/>
                  </a:lnTo>
                  <a:lnTo>
                    <a:pt x="754" y="1384"/>
                  </a:lnTo>
                  <a:lnTo>
                    <a:pt x="746" y="1412"/>
                  </a:lnTo>
                  <a:lnTo>
                    <a:pt x="732" y="1438"/>
                  </a:lnTo>
                  <a:lnTo>
                    <a:pt x="713" y="1460"/>
                  </a:lnTo>
                  <a:lnTo>
                    <a:pt x="691" y="1479"/>
                  </a:lnTo>
                  <a:lnTo>
                    <a:pt x="665" y="1492"/>
                  </a:lnTo>
                  <a:lnTo>
                    <a:pt x="637" y="1502"/>
                  </a:lnTo>
                  <a:lnTo>
                    <a:pt x="606" y="1504"/>
                  </a:lnTo>
                  <a:lnTo>
                    <a:pt x="152" y="1504"/>
                  </a:lnTo>
                  <a:lnTo>
                    <a:pt x="122" y="1502"/>
                  </a:lnTo>
                  <a:lnTo>
                    <a:pt x="92" y="1492"/>
                  </a:lnTo>
                  <a:lnTo>
                    <a:pt x="67" y="1479"/>
                  </a:lnTo>
                  <a:lnTo>
                    <a:pt x="45" y="1460"/>
                  </a:lnTo>
                  <a:lnTo>
                    <a:pt x="26" y="1438"/>
                  </a:lnTo>
                  <a:lnTo>
                    <a:pt x="13" y="1412"/>
                  </a:lnTo>
                  <a:lnTo>
                    <a:pt x="3" y="1384"/>
                  </a:lnTo>
                  <a:lnTo>
                    <a:pt x="0" y="1354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2" y="11"/>
                  </a:lnTo>
                  <a:lnTo>
                    <a:pt x="122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3" name="Freeform 216"/>
            <p:cNvSpPr>
              <a:spLocks/>
            </p:cNvSpPr>
            <p:nvPr/>
          </p:nvSpPr>
          <p:spPr bwMode="auto">
            <a:xfrm>
              <a:off x="10872788" y="3441701"/>
              <a:ext cx="109538" cy="303213"/>
            </a:xfrm>
            <a:custGeom>
              <a:avLst/>
              <a:gdLst>
                <a:gd name="T0" fmla="*/ 151 w 757"/>
                <a:gd name="T1" fmla="*/ 0 h 2105"/>
                <a:gd name="T2" fmla="*/ 605 w 757"/>
                <a:gd name="T3" fmla="*/ 0 h 2105"/>
                <a:gd name="T4" fmla="*/ 636 w 757"/>
                <a:gd name="T5" fmla="*/ 3 h 2105"/>
                <a:gd name="T6" fmla="*/ 664 w 757"/>
                <a:gd name="T7" fmla="*/ 11 h 2105"/>
                <a:gd name="T8" fmla="*/ 690 w 757"/>
                <a:gd name="T9" fmla="*/ 25 h 2105"/>
                <a:gd name="T10" fmla="*/ 712 w 757"/>
                <a:gd name="T11" fmla="*/ 43 h 2105"/>
                <a:gd name="T12" fmla="*/ 731 w 757"/>
                <a:gd name="T13" fmla="*/ 65 h 2105"/>
                <a:gd name="T14" fmla="*/ 744 w 757"/>
                <a:gd name="T15" fmla="*/ 91 h 2105"/>
                <a:gd name="T16" fmla="*/ 754 w 757"/>
                <a:gd name="T17" fmla="*/ 119 h 2105"/>
                <a:gd name="T18" fmla="*/ 757 w 757"/>
                <a:gd name="T19" fmla="*/ 149 h 2105"/>
                <a:gd name="T20" fmla="*/ 757 w 757"/>
                <a:gd name="T21" fmla="*/ 1955 h 2105"/>
                <a:gd name="T22" fmla="*/ 754 w 757"/>
                <a:gd name="T23" fmla="*/ 1985 h 2105"/>
                <a:gd name="T24" fmla="*/ 744 w 757"/>
                <a:gd name="T25" fmla="*/ 2013 h 2105"/>
                <a:gd name="T26" fmla="*/ 731 w 757"/>
                <a:gd name="T27" fmla="*/ 2039 h 2105"/>
                <a:gd name="T28" fmla="*/ 712 w 757"/>
                <a:gd name="T29" fmla="*/ 2061 h 2105"/>
                <a:gd name="T30" fmla="*/ 690 w 757"/>
                <a:gd name="T31" fmla="*/ 2080 h 2105"/>
                <a:gd name="T32" fmla="*/ 664 w 757"/>
                <a:gd name="T33" fmla="*/ 2093 h 2105"/>
                <a:gd name="T34" fmla="*/ 636 w 757"/>
                <a:gd name="T35" fmla="*/ 2103 h 2105"/>
                <a:gd name="T36" fmla="*/ 605 w 757"/>
                <a:gd name="T37" fmla="*/ 2105 h 2105"/>
                <a:gd name="T38" fmla="*/ 151 w 757"/>
                <a:gd name="T39" fmla="*/ 2105 h 2105"/>
                <a:gd name="T40" fmla="*/ 120 w 757"/>
                <a:gd name="T41" fmla="*/ 2103 h 2105"/>
                <a:gd name="T42" fmla="*/ 92 w 757"/>
                <a:gd name="T43" fmla="*/ 2093 h 2105"/>
                <a:gd name="T44" fmla="*/ 66 w 757"/>
                <a:gd name="T45" fmla="*/ 2080 h 2105"/>
                <a:gd name="T46" fmla="*/ 44 w 757"/>
                <a:gd name="T47" fmla="*/ 2061 h 2105"/>
                <a:gd name="T48" fmla="*/ 25 w 757"/>
                <a:gd name="T49" fmla="*/ 2039 h 2105"/>
                <a:gd name="T50" fmla="*/ 12 w 757"/>
                <a:gd name="T51" fmla="*/ 2013 h 2105"/>
                <a:gd name="T52" fmla="*/ 3 w 757"/>
                <a:gd name="T53" fmla="*/ 1985 h 2105"/>
                <a:gd name="T54" fmla="*/ 0 w 757"/>
                <a:gd name="T55" fmla="*/ 1955 h 2105"/>
                <a:gd name="T56" fmla="*/ 0 w 757"/>
                <a:gd name="T57" fmla="*/ 149 h 2105"/>
                <a:gd name="T58" fmla="*/ 3 w 757"/>
                <a:gd name="T59" fmla="*/ 119 h 2105"/>
                <a:gd name="T60" fmla="*/ 12 w 757"/>
                <a:gd name="T61" fmla="*/ 91 h 2105"/>
                <a:gd name="T62" fmla="*/ 25 w 757"/>
                <a:gd name="T63" fmla="*/ 65 h 2105"/>
                <a:gd name="T64" fmla="*/ 44 w 757"/>
                <a:gd name="T65" fmla="*/ 43 h 2105"/>
                <a:gd name="T66" fmla="*/ 66 w 757"/>
                <a:gd name="T67" fmla="*/ 25 h 2105"/>
                <a:gd name="T68" fmla="*/ 92 w 757"/>
                <a:gd name="T69" fmla="*/ 11 h 2105"/>
                <a:gd name="T70" fmla="*/ 120 w 757"/>
                <a:gd name="T71" fmla="*/ 3 h 2105"/>
                <a:gd name="T72" fmla="*/ 151 w 757"/>
                <a:gd name="T73" fmla="*/ 0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7" h="2105">
                  <a:moveTo>
                    <a:pt x="151" y="0"/>
                  </a:moveTo>
                  <a:lnTo>
                    <a:pt x="605" y="0"/>
                  </a:lnTo>
                  <a:lnTo>
                    <a:pt x="636" y="3"/>
                  </a:lnTo>
                  <a:lnTo>
                    <a:pt x="664" y="11"/>
                  </a:lnTo>
                  <a:lnTo>
                    <a:pt x="690" y="25"/>
                  </a:lnTo>
                  <a:lnTo>
                    <a:pt x="712" y="43"/>
                  </a:lnTo>
                  <a:lnTo>
                    <a:pt x="731" y="65"/>
                  </a:lnTo>
                  <a:lnTo>
                    <a:pt x="744" y="91"/>
                  </a:lnTo>
                  <a:lnTo>
                    <a:pt x="754" y="119"/>
                  </a:lnTo>
                  <a:lnTo>
                    <a:pt x="757" y="149"/>
                  </a:lnTo>
                  <a:lnTo>
                    <a:pt x="757" y="1955"/>
                  </a:lnTo>
                  <a:lnTo>
                    <a:pt x="754" y="1985"/>
                  </a:lnTo>
                  <a:lnTo>
                    <a:pt x="744" y="2013"/>
                  </a:lnTo>
                  <a:lnTo>
                    <a:pt x="731" y="2039"/>
                  </a:lnTo>
                  <a:lnTo>
                    <a:pt x="712" y="2061"/>
                  </a:lnTo>
                  <a:lnTo>
                    <a:pt x="690" y="2080"/>
                  </a:lnTo>
                  <a:lnTo>
                    <a:pt x="664" y="2093"/>
                  </a:lnTo>
                  <a:lnTo>
                    <a:pt x="636" y="2103"/>
                  </a:lnTo>
                  <a:lnTo>
                    <a:pt x="605" y="2105"/>
                  </a:lnTo>
                  <a:lnTo>
                    <a:pt x="151" y="2105"/>
                  </a:lnTo>
                  <a:lnTo>
                    <a:pt x="120" y="2103"/>
                  </a:lnTo>
                  <a:lnTo>
                    <a:pt x="92" y="2093"/>
                  </a:lnTo>
                  <a:lnTo>
                    <a:pt x="66" y="2080"/>
                  </a:lnTo>
                  <a:lnTo>
                    <a:pt x="44" y="2061"/>
                  </a:lnTo>
                  <a:lnTo>
                    <a:pt x="25" y="2039"/>
                  </a:lnTo>
                  <a:lnTo>
                    <a:pt x="12" y="2013"/>
                  </a:lnTo>
                  <a:lnTo>
                    <a:pt x="3" y="1985"/>
                  </a:lnTo>
                  <a:lnTo>
                    <a:pt x="0" y="1955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2" y="91"/>
                  </a:lnTo>
                  <a:lnTo>
                    <a:pt x="25" y="65"/>
                  </a:lnTo>
                  <a:lnTo>
                    <a:pt x="44" y="43"/>
                  </a:lnTo>
                  <a:lnTo>
                    <a:pt x="66" y="25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4" name="Freeform 217"/>
            <p:cNvSpPr>
              <a:spLocks/>
            </p:cNvSpPr>
            <p:nvPr/>
          </p:nvSpPr>
          <p:spPr bwMode="auto">
            <a:xfrm>
              <a:off x="10528300" y="3367088"/>
              <a:ext cx="309563" cy="182563"/>
            </a:xfrm>
            <a:custGeom>
              <a:avLst/>
              <a:gdLst>
                <a:gd name="T0" fmla="*/ 1690 w 2143"/>
                <a:gd name="T1" fmla="*/ 0 h 1263"/>
                <a:gd name="T2" fmla="*/ 1708 w 2143"/>
                <a:gd name="T3" fmla="*/ 1 h 1263"/>
                <a:gd name="T4" fmla="*/ 2083 w 2143"/>
                <a:gd name="T5" fmla="*/ 80 h 1263"/>
                <a:gd name="T6" fmla="*/ 2099 w 2143"/>
                <a:gd name="T7" fmla="*/ 85 h 1263"/>
                <a:gd name="T8" fmla="*/ 2114 w 2143"/>
                <a:gd name="T9" fmla="*/ 93 h 1263"/>
                <a:gd name="T10" fmla="*/ 2125 w 2143"/>
                <a:gd name="T11" fmla="*/ 104 h 1263"/>
                <a:gd name="T12" fmla="*/ 2135 w 2143"/>
                <a:gd name="T13" fmla="*/ 118 h 1263"/>
                <a:gd name="T14" fmla="*/ 2142 w 2143"/>
                <a:gd name="T15" fmla="*/ 138 h 1263"/>
                <a:gd name="T16" fmla="*/ 2143 w 2143"/>
                <a:gd name="T17" fmla="*/ 160 h 1263"/>
                <a:gd name="T18" fmla="*/ 2138 w 2143"/>
                <a:gd name="T19" fmla="*/ 182 h 1263"/>
                <a:gd name="T20" fmla="*/ 1992 w 2143"/>
                <a:gd name="T21" fmla="*/ 535 h 1263"/>
                <a:gd name="T22" fmla="*/ 1985 w 2143"/>
                <a:gd name="T23" fmla="*/ 550 h 1263"/>
                <a:gd name="T24" fmla="*/ 1973 w 2143"/>
                <a:gd name="T25" fmla="*/ 563 h 1263"/>
                <a:gd name="T26" fmla="*/ 1959 w 2143"/>
                <a:gd name="T27" fmla="*/ 572 h 1263"/>
                <a:gd name="T28" fmla="*/ 1943 w 2143"/>
                <a:gd name="T29" fmla="*/ 578 h 1263"/>
                <a:gd name="T30" fmla="*/ 1926 w 2143"/>
                <a:gd name="T31" fmla="*/ 581 h 1263"/>
                <a:gd name="T32" fmla="*/ 1922 w 2143"/>
                <a:gd name="T33" fmla="*/ 581 h 1263"/>
                <a:gd name="T34" fmla="*/ 1902 w 2143"/>
                <a:gd name="T35" fmla="*/ 578 h 1263"/>
                <a:gd name="T36" fmla="*/ 1883 w 2143"/>
                <a:gd name="T37" fmla="*/ 571 h 1263"/>
                <a:gd name="T38" fmla="*/ 1868 w 2143"/>
                <a:gd name="T39" fmla="*/ 558 h 1263"/>
                <a:gd name="T40" fmla="*/ 1856 w 2143"/>
                <a:gd name="T41" fmla="*/ 542 h 1263"/>
                <a:gd name="T42" fmla="*/ 1780 w 2143"/>
                <a:gd name="T43" fmla="*/ 398 h 1263"/>
                <a:gd name="T44" fmla="*/ 111 w 2143"/>
                <a:gd name="T45" fmla="*/ 1254 h 1263"/>
                <a:gd name="T46" fmla="*/ 93 w 2143"/>
                <a:gd name="T47" fmla="*/ 1260 h 1263"/>
                <a:gd name="T48" fmla="*/ 76 w 2143"/>
                <a:gd name="T49" fmla="*/ 1263 h 1263"/>
                <a:gd name="T50" fmla="*/ 60 w 2143"/>
                <a:gd name="T51" fmla="*/ 1260 h 1263"/>
                <a:gd name="T52" fmla="*/ 44 w 2143"/>
                <a:gd name="T53" fmla="*/ 1255 h 1263"/>
                <a:gd name="T54" fmla="*/ 30 w 2143"/>
                <a:gd name="T55" fmla="*/ 1247 h 1263"/>
                <a:gd name="T56" fmla="*/ 18 w 2143"/>
                <a:gd name="T57" fmla="*/ 1236 h 1263"/>
                <a:gd name="T58" fmla="*/ 8 w 2143"/>
                <a:gd name="T59" fmla="*/ 1221 h 1263"/>
                <a:gd name="T60" fmla="*/ 2 w 2143"/>
                <a:gd name="T61" fmla="*/ 1202 h 1263"/>
                <a:gd name="T62" fmla="*/ 0 w 2143"/>
                <a:gd name="T63" fmla="*/ 1184 h 1263"/>
                <a:gd name="T64" fmla="*/ 4 w 2143"/>
                <a:gd name="T65" fmla="*/ 1164 h 1263"/>
                <a:gd name="T66" fmla="*/ 13 w 2143"/>
                <a:gd name="T67" fmla="*/ 1147 h 1263"/>
                <a:gd name="T68" fmla="*/ 24 w 2143"/>
                <a:gd name="T69" fmla="*/ 1132 h 1263"/>
                <a:gd name="T70" fmla="*/ 41 w 2143"/>
                <a:gd name="T71" fmla="*/ 1120 h 1263"/>
                <a:gd name="T72" fmla="*/ 1709 w 2143"/>
                <a:gd name="T73" fmla="*/ 266 h 1263"/>
                <a:gd name="T74" fmla="*/ 1625 w 2143"/>
                <a:gd name="T75" fmla="*/ 110 h 1263"/>
                <a:gd name="T76" fmla="*/ 1619 w 2143"/>
                <a:gd name="T77" fmla="*/ 95 h 1263"/>
                <a:gd name="T78" fmla="*/ 1616 w 2143"/>
                <a:gd name="T79" fmla="*/ 78 h 1263"/>
                <a:gd name="T80" fmla="*/ 1618 w 2143"/>
                <a:gd name="T81" fmla="*/ 61 h 1263"/>
                <a:gd name="T82" fmla="*/ 1623 w 2143"/>
                <a:gd name="T83" fmla="*/ 45 h 1263"/>
                <a:gd name="T84" fmla="*/ 1631 w 2143"/>
                <a:gd name="T85" fmla="*/ 30 h 1263"/>
                <a:gd name="T86" fmla="*/ 1643 w 2143"/>
                <a:gd name="T87" fmla="*/ 18 h 1263"/>
                <a:gd name="T88" fmla="*/ 1657 w 2143"/>
                <a:gd name="T89" fmla="*/ 8 h 1263"/>
                <a:gd name="T90" fmla="*/ 1673 w 2143"/>
                <a:gd name="T91" fmla="*/ 2 h 1263"/>
                <a:gd name="T92" fmla="*/ 1690 w 2143"/>
                <a:gd name="T93" fmla="*/ 0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43" h="1263">
                  <a:moveTo>
                    <a:pt x="1690" y="0"/>
                  </a:moveTo>
                  <a:lnTo>
                    <a:pt x="1708" y="1"/>
                  </a:lnTo>
                  <a:lnTo>
                    <a:pt x="2083" y="80"/>
                  </a:lnTo>
                  <a:lnTo>
                    <a:pt x="2099" y="85"/>
                  </a:lnTo>
                  <a:lnTo>
                    <a:pt x="2114" y="93"/>
                  </a:lnTo>
                  <a:lnTo>
                    <a:pt x="2125" y="104"/>
                  </a:lnTo>
                  <a:lnTo>
                    <a:pt x="2135" y="118"/>
                  </a:lnTo>
                  <a:lnTo>
                    <a:pt x="2142" y="138"/>
                  </a:lnTo>
                  <a:lnTo>
                    <a:pt x="2143" y="160"/>
                  </a:lnTo>
                  <a:lnTo>
                    <a:pt x="2138" y="182"/>
                  </a:lnTo>
                  <a:lnTo>
                    <a:pt x="1992" y="535"/>
                  </a:lnTo>
                  <a:lnTo>
                    <a:pt x="1985" y="550"/>
                  </a:lnTo>
                  <a:lnTo>
                    <a:pt x="1973" y="563"/>
                  </a:lnTo>
                  <a:lnTo>
                    <a:pt x="1959" y="572"/>
                  </a:lnTo>
                  <a:lnTo>
                    <a:pt x="1943" y="578"/>
                  </a:lnTo>
                  <a:lnTo>
                    <a:pt x="1926" y="581"/>
                  </a:lnTo>
                  <a:lnTo>
                    <a:pt x="1922" y="581"/>
                  </a:lnTo>
                  <a:lnTo>
                    <a:pt x="1902" y="578"/>
                  </a:lnTo>
                  <a:lnTo>
                    <a:pt x="1883" y="571"/>
                  </a:lnTo>
                  <a:lnTo>
                    <a:pt x="1868" y="558"/>
                  </a:lnTo>
                  <a:lnTo>
                    <a:pt x="1856" y="542"/>
                  </a:lnTo>
                  <a:lnTo>
                    <a:pt x="1780" y="398"/>
                  </a:lnTo>
                  <a:lnTo>
                    <a:pt x="111" y="1254"/>
                  </a:lnTo>
                  <a:lnTo>
                    <a:pt x="93" y="1260"/>
                  </a:lnTo>
                  <a:lnTo>
                    <a:pt x="76" y="1263"/>
                  </a:lnTo>
                  <a:lnTo>
                    <a:pt x="60" y="1260"/>
                  </a:lnTo>
                  <a:lnTo>
                    <a:pt x="44" y="1255"/>
                  </a:lnTo>
                  <a:lnTo>
                    <a:pt x="30" y="1247"/>
                  </a:lnTo>
                  <a:lnTo>
                    <a:pt x="18" y="1236"/>
                  </a:lnTo>
                  <a:lnTo>
                    <a:pt x="8" y="1221"/>
                  </a:lnTo>
                  <a:lnTo>
                    <a:pt x="2" y="1202"/>
                  </a:lnTo>
                  <a:lnTo>
                    <a:pt x="0" y="1184"/>
                  </a:lnTo>
                  <a:lnTo>
                    <a:pt x="4" y="1164"/>
                  </a:lnTo>
                  <a:lnTo>
                    <a:pt x="13" y="1147"/>
                  </a:lnTo>
                  <a:lnTo>
                    <a:pt x="24" y="1132"/>
                  </a:lnTo>
                  <a:lnTo>
                    <a:pt x="41" y="1120"/>
                  </a:lnTo>
                  <a:lnTo>
                    <a:pt x="1709" y="266"/>
                  </a:lnTo>
                  <a:lnTo>
                    <a:pt x="1625" y="110"/>
                  </a:lnTo>
                  <a:lnTo>
                    <a:pt x="1619" y="95"/>
                  </a:lnTo>
                  <a:lnTo>
                    <a:pt x="1616" y="78"/>
                  </a:lnTo>
                  <a:lnTo>
                    <a:pt x="1618" y="61"/>
                  </a:lnTo>
                  <a:lnTo>
                    <a:pt x="1623" y="45"/>
                  </a:lnTo>
                  <a:lnTo>
                    <a:pt x="1631" y="30"/>
                  </a:lnTo>
                  <a:lnTo>
                    <a:pt x="1643" y="18"/>
                  </a:lnTo>
                  <a:lnTo>
                    <a:pt x="1657" y="8"/>
                  </a:lnTo>
                  <a:lnTo>
                    <a:pt x="1673" y="2"/>
                  </a:lnTo>
                  <a:lnTo>
                    <a:pt x="16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02471" y="2508029"/>
            <a:ext cx="325643" cy="293183"/>
            <a:chOff x="2478088" y="2143126"/>
            <a:chExt cx="493713" cy="444500"/>
          </a:xfrm>
          <a:solidFill>
            <a:schemeClr val="bg1"/>
          </a:solidFill>
        </p:grpSpPr>
        <p:sp>
          <p:nvSpPr>
            <p:cNvPr id="66" name="Freeform 141"/>
            <p:cNvSpPr>
              <a:spLocks/>
            </p:cNvSpPr>
            <p:nvPr/>
          </p:nvSpPr>
          <p:spPr bwMode="auto">
            <a:xfrm>
              <a:off x="2549526" y="2424113"/>
              <a:ext cx="39688" cy="41275"/>
            </a:xfrm>
            <a:custGeom>
              <a:avLst/>
              <a:gdLst>
                <a:gd name="T0" fmla="*/ 139 w 280"/>
                <a:gd name="T1" fmla="*/ 0 h 279"/>
                <a:gd name="T2" fmla="*/ 167 w 280"/>
                <a:gd name="T3" fmla="*/ 3 h 279"/>
                <a:gd name="T4" fmla="*/ 194 w 280"/>
                <a:gd name="T5" fmla="*/ 10 h 279"/>
                <a:gd name="T6" fmla="*/ 217 w 280"/>
                <a:gd name="T7" fmla="*/ 23 h 279"/>
                <a:gd name="T8" fmla="*/ 238 w 280"/>
                <a:gd name="T9" fmla="*/ 40 h 279"/>
                <a:gd name="T10" fmla="*/ 256 w 280"/>
                <a:gd name="T11" fmla="*/ 61 h 279"/>
                <a:gd name="T12" fmla="*/ 268 w 280"/>
                <a:gd name="T13" fmla="*/ 85 h 279"/>
                <a:gd name="T14" fmla="*/ 277 w 280"/>
                <a:gd name="T15" fmla="*/ 111 h 279"/>
                <a:gd name="T16" fmla="*/ 280 w 280"/>
                <a:gd name="T17" fmla="*/ 139 h 279"/>
                <a:gd name="T18" fmla="*/ 277 w 280"/>
                <a:gd name="T19" fmla="*/ 167 h 279"/>
                <a:gd name="T20" fmla="*/ 268 w 280"/>
                <a:gd name="T21" fmla="*/ 194 h 279"/>
                <a:gd name="T22" fmla="*/ 256 w 280"/>
                <a:gd name="T23" fmla="*/ 217 h 279"/>
                <a:gd name="T24" fmla="*/ 238 w 280"/>
                <a:gd name="T25" fmla="*/ 238 h 279"/>
                <a:gd name="T26" fmla="*/ 217 w 280"/>
                <a:gd name="T27" fmla="*/ 255 h 279"/>
                <a:gd name="T28" fmla="*/ 194 w 280"/>
                <a:gd name="T29" fmla="*/ 268 h 279"/>
                <a:gd name="T30" fmla="*/ 167 w 280"/>
                <a:gd name="T31" fmla="*/ 276 h 279"/>
                <a:gd name="T32" fmla="*/ 139 w 280"/>
                <a:gd name="T33" fmla="*/ 279 h 279"/>
                <a:gd name="T34" fmla="*/ 111 w 280"/>
                <a:gd name="T35" fmla="*/ 276 h 279"/>
                <a:gd name="T36" fmla="*/ 85 w 280"/>
                <a:gd name="T37" fmla="*/ 268 h 279"/>
                <a:gd name="T38" fmla="*/ 61 w 280"/>
                <a:gd name="T39" fmla="*/ 255 h 279"/>
                <a:gd name="T40" fmla="*/ 41 w 280"/>
                <a:gd name="T41" fmla="*/ 238 h 279"/>
                <a:gd name="T42" fmla="*/ 24 w 280"/>
                <a:gd name="T43" fmla="*/ 217 h 279"/>
                <a:gd name="T44" fmla="*/ 10 w 280"/>
                <a:gd name="T45" fmla="*/ 194 h 279"/>
                <a:gd name="T46" fmla="*/ 3 w 280"/>
                <a:gd name="T47" fmla="*/ 167 h 279"/>
                <a:gd name="T48" fmla="*/ 0 w 280"/>
                <a:gd name="T49" fmla="*/ 139 h 279"/>
                <a:gd name="T50" fmla="*/ 3 w 280"/>
                <a:gd name="T51" fmla="*/ 111 h 279"/>
                <a:gd name="T52" fmla="*/ 10 w 280"/>
                <a:gd name="T53" fmla="*/ 85 h 279"/>
                <a:gd name="T54" fmla="*/ 24 w 280"/>
                <a:gd name="T55" fmla="*/ 61 h 279"/>
                <a:gd name="T56" fmla="*/ 41 w 280"/>
                <a:gd name="T57" fmla="*/ 40 h 279"/>
                <a:gd name="T58" fmla="*/ 61 w 280"/>
                <a:gd name="T59" fmla="*/ 23 h 279"/>
                <a:gd name="T60" fmla="*/ 85 w 280"/>
                <a:gd name="T61" fmla="*/ 10 h 279"/>
                <a:gd name="T62" fmla="*/ 111 w 280"/>
                <a:gd name="T63" fmla="*/ 3 h 279"/>
                <a:gd name="T64" fmla="*/ 139 w 280"/>
                <a:gd name="T6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0" h="279">
                  <a:moveTo>
                    <a:pt x="139" y="0"/>
                  </a:moveTo>
                  <a:lnTo>
                    <a:pt x="167" y="3"/>
                  </a:lnTo>
                  <a:lnTo>
                    <a:pt x="194" y="10"/>
                  </a:lnTo>
                  <a:lnTo>
                    <a:pt x="217" y="23"/>
                  </a:lnTo>
                  <a:lnTo>
                    <a:pt x="238" y="40"/>
                  </a:lnTo>
                  <a:lnTo>
                    <a:pt x="256" y="61"/>
                  </a:lnTo>
                  <a:lnTo>
                    <a:pt x="268" y="85"/>
                  </a:lnTo>
                  <a:lnTo>
                    <a:pt x="277" y="111"/>
                  </a:lnTo>
                  <a:lnTo>
                    <a:pt x="280" y="139"/>
                  </a:lnTo>
                  <a:lnTo>
                    <a:pt x="277" y="167"/>
                  </a:lnTo>
                  <a:lnTo>
                    <a:pt x="268" y="194"/>
                  </a:lnTo>
                  <a:lnTo>
                    <a:pt x="256" y="217"/>
                  </a:lnTo>
                  <a:lnTo>
                    <a:pt x="238" y="238"/>
                  </a:lnTo>
                  <a:lnTo>
                    <a:pt x="217" y="255"/>
                  </a:lnTo>
                  <a:lnTo>
                    <a:pt x="194" y="268"/>
                  </a:lnTo>
                  <a:lnTo>
                    <a:pt x="167" y="276"/>
                  </a:lnTo>
                  <a:lnTo>
                    <a:pt x="139" y="279"/>
                  </a:lnTo>
                  <a:lnTo>
                    <a:pt x="111" y="276"/>
                  </a:lnTo>
                  <a:lnTo>
                    <a:pt x="85" y="268"/>
                  </a:lnTo>
                  <a:lnTo>
                    <a:pt x="61" y="255"/>
                  </a:lnTo>
                  <a:lnTo>
                    <a:pt x="41" y="238"/>
                  </a:lnTo>
                  <a:lnTo>
                    <a:pt x="24" y="217"/>
                  </a:lnTo>
                  <a:lnTo>
                    <a:pt x="10" y="194"/>
                  </a:lnTo>
                  <a:lnTo>
                    <a:pt x="3" y="167"/>
                  </a:lnTo>
                  <a:lnTo>
                    <a:pt x="0" y="139"/>
                  </a:lnTo>
                  <a:lnTo>
                    <a:pt x="3" y="111"/>
                  </a:lnTo>
                  <a:lnTo>
                    <a:pt x="10" y="85"/>
                  </a:lnTo>
                  <a:lnTo>
                    <a:pt x="24" y="61"/>
                  </a:lnTo>
                  <a:lnTo>
                    <a:pt x="41" y="40"/>
                  </a:lnTo>
                  <a:lnTo>
                    <a:pt x="61" y="23"/>
                  </a:lnTo>
                  <a:lnTo>
                    <a:pt x="85" y="10"/>
                  </a:lnTo>
                  <a:lnTo>
                    <a:pt x="111" y="3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7" name="Freeform 142"/>
            <p:cNvSpPr>
              <a:spLocks/>
            </p:cNvSpPr>
            <p:nvPr/>
          </p:nvSpPr>
          <p:spPr bwMode="auto">
            <a:xfrm>
              <a:off x="2828926" y="2516188"/>
              <a:ext cx="104775" cy="71438"/>
            </a:xfrm>
            <a:custGeom>
              <a:avLst/>
              <a:gdLst>
                <a:gd name="T0" fmla="*/ 140 w 720"/>
                <a:gd name="T1" fmla="*/ 0 h 495"/>
                <a:gd name="T2" fmla="*/ 327 w 720"/>
                <a:gd name="T3" fmla="*/ 81 h 495"/>
                <a:gd name="T4" fmla="*/ 349 w 720"/>
                <a:gd name="T5" fmla="*/ 88 h 495"/>
                <a:gd name="T6" fmla="*/ 371 w 720"/>
                <a:gd name="T7" fmla="*/ 88 h 495"/>
                <a:gd name="T8" fmla="*/ 392 w 720"/>
                <a:gd name="T9" fmla="*/ 81 h 495"/>
                <a:gd name="T10" fmla="*/ 579 w 720"/>
                <a:gd name="T11" fmla="*/ 0 h 495"/>
                <a:gd name="T12" fmla="*/ 627 w 720"/>
                <a:gd name="T13" fmla="*/ 15 h 495"/>
                <a:gd name="T14" fmla="*/ 650 w 720"/>
                <a:gd name="T15" fmla="*/ 25 h 495"/>
                <a:gd name="T16" fmla="*/ 669 w 720"/>
                <a:gd name="T17" fmla="*/ 39 h 495"/>
                <a:gd name="T18" fmla="*/ 687 w 720"/>
                <a:gd name="T19" fmla="*/ 55 h 495"/>
                <a:gd name="T20" fmla="*/ 701 w 720"/>
                <a:gd name="T21" fmla="*/ 75 h 495"/>
                <a:gd name="T22" fmla="*/ 711 w 720"/>
                <a:gd name="T23" fmla="*/ 96 h 495"/>
                <a:gd name="T24" fmla="*/ 718 w 720"/>
                <a:gd name="T25" fmla="*/ 120 h 495"/>
                <a:gd name="T26" fmla="*/ 720 w 720"/>
                <a:gd name="T27" fmla="*/ 145 h 495"/>
                <a:gd name="T28" fmla="*/ 720 w 720"/>
                <a:gd name="T29" fmla="*/ 405 h 495"/>
                <a:gd name="T30" fmla="*/ 717 w 720"/>
                <a:gd name="T31" fmla="*/ 426 h 495"/>
                <a:gd name="T32" fmla="*/ 711 w 720"/>
                <a:gd name="T33" fmla="*/ 444 h 495"/>
                <a:gd name="T34" fmla="*/ 701 w 720"/>
                <a:gd name="T35" fmla="*/ 461 h 495"/>
                <a:gd name="T36" fmla="*/ 686 w 720"/>
                <a:gd name="T37" fmla="*/ 476 h 495"/>
                <a:gd name="T38" fmla="*/ 669 w 720"/>
                <a:gd name="T39" fmla="*/ 486 h 495"/>
                <a:gd name="T40" fmla="*/ 651 w 720"/>
                <a:gd name="T41" fmla="*/ 492 h 495"/>
                <a:gd name="T42" fmla="*/ 630 w 720"/>
                <a:gd name="T43" fmla="*/ 495 h 495"/>
                <a:gd name="T44" fmla="*/ 89 w 720"/>
                <a:gd name="T45" fmla="*/ 495 h 495"/>
                <a:gd name="T46" fmla="*/ 65 w 720"/>
                <a:gd name="T47" fmla="*/ 492 h 495"/>
                <a:gd name="T48" fmla="*/ 44 w 720"/>
                <a:gd name="T49" fmla="*/ 483 h 495"/>
                <a:gd name="T50" fmla="*/ 26 w 720"/>
                <a:gd name="T51" fmla="*/ 468 h 495"/>
                <a:gd name="T52" fmla="*/ 11 w 720"/>
                <a:gd name="T53" fmla="*/ 451 h 495"/>
                <a:gd name="T54" fmla="*/ 3 w 720"/>
                <a:gd name="T55" fmla="*/ 429 h 495"/>
                <a:gd name="T56" fmla="*/ 0 w 720"/>
                <a:gd name="T57" fmla="*/ 405 h 495"/>
                <a:gd name="T58" fmla="*/ 0 w 720"/>
                <a:gd name="T59" fmla="*/ 145 h 495"/>
                <a:gd name="T60" fmla="*/ 2 w 720"/>
                <a:gd name="T61" fmla="*/ 120 h 495"/>
                <a:gd name="T62" fmla="*/ 8 w 720"/>
                <a:gd name="T63" fmla="*/ 96 h 495"/>
                <a:gd name="T64" fmla="*/ 18 w 720"/>
                <a:gd name="T65" fmla="*/ 75 h 495"/>
                <a:gd name="T66" fmla="*/ 32 w 720"/>
                <a:gd name="T67" fmla="*/ 55 h 495"/>
                <a:gd name="T68" fmla="*/ 50 w 720"/>
                <a:gd name="T69" fmla="*/ 39 h 495"/>
                <a:gd name="T70" fmla="*/ 69 w 720"/>
                <a:gd name="T71" fmla="*/ 25 h 495"/>
                <a:gd name="T72" fmla="*/ 92 w 720"/>
                <a:gd name="T73" fmla="*/ 15 h 495"/>
                <a:gd name="T74" fmla="*/ 140 w 720"/>
                <a:gd name="T7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0" h="495">
                  <a:moveTo>
                    <a:pt x="140" y="0"/>
                  </a:moveTo>
                  <a:lnTo>
                    <a:pt x="327" y="81"/>
                  </a:lnTo>
                  <a:lnTo>
                    <a:pt x="349" y="88"/>
                  </a:lnTo>
                  <a:lnTo>
                    <a:pt x="371" y="88"/>
                  </a:lnTo>
                  <a:lnTo>
                    <a:pt x="392" y="81"/>
                  </a:lnTo>
                  <a:lnTo>
                    <a:pt x="579" y="0"/>
                  </a:lnTo>
                  <a:lnTo>
                    <a:pt x="627" y="15"/>
                  </a:lnTo>
                  <a:lnTo>
                    <a:pt x="650" y="25"/>
                  </a:lnTo>
                  <a:lnTo>
                    <a:pt x="669" y="39"/>
                  </a:lnTo>
                  <a:lnTo>
                    <a:pt x="687" y="55"/>
                  </a:lnTo>
                  <a:lnTo>
                    <a:pt x="701" y="75"/>
                  </a:lnTo>
                  <a:lnTo>
                    <a:pt x="711" y="96"/>
                  </a:lnTo>
                  <a:lnTo>
                    <a:pt x="718" y="120"/>
                  </a:lnTo>
                  <a:lnTo>
                    <a:pt x="720" y="145"/>
                  </a:lnTo>
                  <a:lnTo>
                    <a:pt x="720" y="405"/>
                  </a:lnTo>
                  <a:lnTo>
                    <a:pt x="717" y="426"/>
                  </a:lnTo>
                  <a:lnTo>
                    <a:pt x="711" y="444"/>
                  </a:lnTo>
                  <a:lnTo>
                    <a:pt x="701" y="461"/>
                  </a:lnTo>
                  <a:lnTo>
                    <a:pt x="686" y="476"/>
                  </a:lnTo>
                  <a:lnTo>
                    <a:pt x="669" y="486"/>
                  </a:lnTo>
                  <a:lnTo>
                    <a:pt x="651" y="492"/>
                  </a:lnTo>
                  <a:lnTo>
                    <a:pt x="630" y="495"/>
                  </a:lnTo>
                  <a:lnTo>
                    <a:pt x="89" y="495"/>
                  </a:lnTo>
                  <a:lnTo>
                    <a:pt x="65" y="492"/>
                  </a:lnTo>
                  <a:lnTo>
                    <a:pt x="44" y="483"/>
                  </a:lnTo>
                  <a:lnTo>
                    <a:pt x="26" y="468"/>
                  </a:lnTo>
                  <a:lnTo>
                    <a:pt x="11" y="451"/>
                  </a:lnTo>
                  <a:lnTo>
                    <a:pt x="3" y="429"/>
                  </a:lnTo>
                  <a:lnTo>
                    <a:pt x="0" y="405"/>
                  </a:lnTo>
                  <a:lnTo>
                    <a:pt x="0" y="145"/>
                  </a:lnTo>
                  <a:lnTo>
                    <a:pt x="2" y="120"/>
                  </a:lnTo>
                  <a:lnTo>
                    <a:pt x="8" y="96"/>
                  </a:lnTo>
                  <a:lnTo>
                    <a:pt x="18" y="75"/>
                  </a:lnTo>
                  <a:lnTo>
                    <a:pt x="32" y="55"/>
                  </a:lnTo>
                  <a:lnTo>
                    <a:pt x="50" y="39"/>
                  </a:lnTo>
                  <a:lnTo>
                    <a:pt x="69" y="25"/>
                  </a:lnTo>
                  <a:lnTo>
                    <a:pt x="92" y="15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8" name="Freeform 143"/>
            <p:cNvSpPr>
              <a:spLocks/>
            </p:cNvSpPr>
            <p:nvPr/>
          </p:nvSpPr>
          <p:spPr bwMode="auto">
            <a:xfrm>
              <a:off x="2649538" y="2481263"/>
              <a:ext cx="150813" cy="106363"/>
            </a:xfrm>
            <a:custGeom>
              <a:avLst/>
              <a:gdLst>
                <a:gd name="T0" fmla="*/ 223 w 1041"/>
                <a:gd name="T1" fmla="*/ 0 h 736"/>
                <a:gd name="T2" fmla="*/ 488 w 1041"/>
                <a:gd name="T3" fmla="*/ 116 h 736"/>
                <a:gd name="T4" fmla="*/ 509 w 1041"/>
                <a:gd name="T5" fmla="*/ 121 h 736"/>
                <a:gd name="T6" fmla="*/ 531 w 1041"/>
                <a:gd name="T7" fmla="*/ 121 h 736"/>
                <a:gd name="T8" fmla="*/ 552 w 1041"/>
                <a:gd name="T9" fmla="*/ 116 h 736"/>
                <a:gd name="T10" fmla="*/ 817 w 1041"/>
                <a:gd name="T11" fmla="*/ 0 h 736"/>
                <a:gd name="T12" fmla="*/ 894 w 1041"/>
                <a:gd name="T13" fmla="*/ 24 h 736"/>
                <a:gd name="T14" fmla="*/ 925 w 1041"/>
                <a:gd name="T15" fmla="*/ 37 h 736"/>
                <a:gd name="T16" fmla="*/ 954 w 1041"/>
                <a:gd name="T17" fmla="*/ 55 h 736"/>
                <a:gd name="T18" fmla="*/ 979 w 1041"/>
                <a:gd name="T19" fmla="*/ 77 h 736"/>
                <a:gd name="T20" fmla="*/ 1000 w 1041"/>
                <a:gd name="T21" fmla="*/ 103 h 736"/>
                <a:gd name="T22" fmla="*/ 1017 w 1041"/>
                <a:gd name="T23" fmla="*/ 131 h 736"/>
                <a:gd name="T24" fmla="*/ 1031 w 1041"/>
                <a:gd name="T25" fmla="*/ 162 h 736"/>
                <a:gd name="T26" fmla="*/ 1038 w 1041"/>
                <a:gd name="T27" fmla="*/ 194 h 736"/>
                <a:gd name="T28" fmla="*/ 1041 w 1041"/>
                <a:gd name="T29" fmla="*/ 229 h 736"/>
                <a:gd name="T30" fmla="*/ 1041 w 1041"/>
                <a:gd name="T31" fmla="*/ 646 h 736"/>
                <a:gd name="T32" fmla="*/ 1039 w 1041"/>
                <a:gd name="T33" fmla="*/ 667 h 736"/>
                <a:gd name="T34" fmla="*/ 1032 w 1041"/>
                <a:gd name="T35" fmla="*/ 685 h 736"/>
                <a:gd name="T36" fmla="*/ 1021 w 1041"/>
                <a:gd name="T37" fmla="*/ 702 h 736"/>
                <a:gd name="T38" fmla="*/ 1007 w 1041"/>
                <a:gd name="T39" fmla="*/ 717 h 736"/>
                <a:gd name="T40" fmla="*/ 990 w 1041"/>
                <a:gd name="T41" fmla="*/ 727 h 736"/>
                <a:gd name="T42" fmla="*/ 971 w 1041"/>
                <a:gd name="T43" fmla="*/ 733 h 736"/>
                <a:gd name="T44" fmla="*/ 950 w 1041"/>
                <a:gd name="T45" fmla="*/ 736 h 736"/>
                <a:gd name="T46" fmla="*/ 89 w 1041"/>
                <a:gd name="T47" fmla="*/ 736 h 736"/>
                <a:gd name="T48" fmla="*/ 69 w 1041"/>
                <a:gd name="T49" fmla="*/ 733 h 736"/>
                <a:gd name="T50" fmla="*/ 50 w 1041"/>
                <a:gd name="T51" fmla="*/ 727 h 736"/>
                <a:gd name="T52" fmla="*/ 33 w 1041"/>
                <a:gd name="T53" fmla="*/ 717 h 736"/>
                <a:gd name="T54" fmla="*/ 20 w 1041"/>
                <a:gd name="T55" fmla="*/ 702 h 736"/>
                <a:gd name="T56" fmla="*/ 8 w 1041"/>
                <a:gd name="T57" fmla="*/ 685 h 736"/>
                <a:gd name="T58" fmla="*/ 2 w 1041"/>
                <a:gd name="T59" fmla="*/ 667 h 736"/>
                <a:gd name="T60" fmla="*/ 0 w 1041"/>
                <a:gd name="T61" fmla="*/ 646 h 736"/>
                <a:gd name="T62" fmla="*/ 0 w 1041"/>
                <a:gd name="T63" fmla="*/ 229 h 736"/>
                <a:gd name="T64" fmla="*/ 2 w 1041"/>
                <a:gd name="T65" fmla="*/ 194 h 736"/>
                <a:gd name="T66" fmla="*/ 10 w 1041"/>
                <a:gd name="T67" fmla="*/ 162 h 736"/>
                <a:gd name="T68" fmla="*/ 23 w 1041"/>
                <a:gd name="T69" fmla="*/ 131 h 736"/>
                <a:gd name="T70" fmla="*/ 40 w 1041"/>
                <a:gd name="T71" fmla="*/ 103 h 736"/>
                <a:gd name="T72" fmla="*/ 61 w 1041"/>
                <a:gd name="T73" fmla="*/ 77 h 736"/>
                <a:gd name="T74" fmla="*/ 86 w 1041"/>
                <a:gd name="T75" fmla="*/ 55 h 736"/>
                <a:gd name="T76" fmla="*/ 115 w 1041"/>
                <a:gd name="T77" fmla="*/ 37 h 736"/>
                <a:gd name="T78" fmla="*/ 147 w 1041"/>
                <a:gd name="T79" fmla="*/ 24 h 736"/>
                <a:gd name="T80" fmla="*/ 223 w 1041"/>
                <a:gd name="T81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1" h="736">
                  <a:moveTo>
                    <a:pt x="223" y="0"/>
                  </a:moveTo>
                  <a:lnTo>
                    <a:pt x="488" y="116"/>
                  </a:lnTo>
                  <a:lnTo>
                    <a:pt x="509" y="121"/>
                  </a:lnTo>
                  <a:lnTo>
                    <a:pt x="531" y="121"/>
                  </a:lnTo>
                  <a:lnTo>
                    <a:pt x="552" y="116"/>
                  </a:lnTo>
                  <a:lnTo>
                    <a:pt x="817" y="0"/>
                  </a:lnTo>
                  <a:lnTo>
                    <a:pt x="894" y="24"/>
                  </a:lnTo>
                  <a:lnTo>
                    <a:pt x="925" y="37"/>
                  </a:lnTo>
                  <a:lnTo>
                    <a:pt x="954" y="55"/>
                  </a:lnTo>
                  <a:lnTo>
                    <a:pt x="979" y="77"/>
                  </a:lnTo>
                  <a:lnTo>
                    <a:pt x="1000" y="103"/>
                  </a:lnTo>
                  <a:lnTo>
                    <a:pt x="1017" y="131"/>
                  </a:lnTo>
                  <a:lnTo>
                    <a:pt x="1031" y="162"/>
                  </a:lnTo>
                  <a:lnTo>
                    <a:pt x="1038" y="194"/>
                  </a:lnTo>
                  <a:lnTo>
                    <a:pt x="1041" y="229"/>
                  </a:lnTo>
                  <a:lnTo>
                    <a:pt x="1041" y="646"/>
                  </a:lnTo>
                  <a:lnTo>
                    <a:pt x="1039" y="667"/>
                  </a:lnTo>
                  <a:lnTo>
                    <a:pt x="1032" y="685"/>
                  </a:lnTo>
                  <a:lnTo>
                    <a:pt x="1021" y="702"/>
                  </a:lnTo>
                  <a:lnTo>
                    <a:pt x="1007" y="717"/>
                  </a:lnTo>
                  <a:lnTo>
                    <a:pt x="990" y="727"/>
                  </a:lnTo>
                  <a:lnTo>
                    <a:pt x="971" y="733"/>
                  </a:lnTo>
                  <a:lnTo>
                    <a:pt x="950" y="736"/>
                  </a:lnTo>
                  <a:lnTo>
                    <a:pt x="89" y="736"/>
                  </a:lnTo>
                  <a:lnTo>
                    <a:pt x="69" y="733"/>
                  </a:lnTo>
                  <a:lnTo>
                    <a:pt x="50" y="727"/>
                  </a:lnTo>
                  <a:lnTo>
                    <a:pt x="33" y="717"/>
                  </a:lnTo>
                  <a:lnTo>
                    <a:pt x="20" y="702"/>
                  </a:lnTo>
                  <a:lnTo>
                    <a:pt x="8" y="685"/>
                  </a:lnTo>
                  <a:lnTo>
                    <a:pt x="2" y="667"/>
                  </a:lnTo>
                  <a:lnTo>
                    <a:pt x="0" y="646"/>
                  </a:lnTo>
                  <a:lnTo>
                    <a:pt x="0" y="229"/>
                  </a:lnTo>
                  <a:lnTo>
                    <a:pt x="2" y="194"/>
                  </a:lnTo>
                  <a:lnTo>
                    <a:pt x="10" y="162"/>
                  </a:lnTo>
                  <a:lnTo>
                    <a:pt x="23" y="131"/>
                  </a:lnTo>
                  <a:lnTo>
                    <a:pt x="40" y="103"/>
                  </a:lnTo>
                  <a:lnTo>
                    <a:pt x="61" y="77"/>
                  </a:lnTo>
                  <a:lnTo>
                    <a:pt x="86" y="55"/>
                  </a:lnTo>
                  <a:lnTo>
                    <a:pt x="115" y="37"/>
                  </a:lnTo>
                  <a:lnTo>
                    <a:pt x="147" y="24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9" name="Freeform 144"/>
            <p:cNvSpPr>
              <a:spLocks/>
            </p:cNvSpPr>
            <p:nvPr/>
          </p:nvSpPr>
          <p:spPr bwMode="auto">
            <a:xfrm>
              <a:off x="2693988" y="2357438"/>
              <a:ext cx="63500" cy="63500"/>
            </a:xfrm>
            <a:custGeom>
              <a:avLst/>
              <a:gdLst>
                <a:gd name="T0" fmla="*/ 220 w 440"/>
                <a:gd name="T1" fmla="*/ 0 h 440"/>
                <a:gd name="T2" fmla="*/ 256 w 440"/>
                <a:gd name="T3" fmla="*/ 3 h 440"/>
                <a:gd name="T4" fmla="*/ 290 w 440"/>
                <a:gd name="T5" fmla="*/ 12 h 440"/>
                <a:gd name="T6" fmla="*/ 321 w 440"/>
                <a:gd name="T7" fmla="*/ 25 h 440"/>
                <a:gd name="T8" fmla="*/ 350 w 440"/>
                <a:gd name="T9" fmla="*/ 43 h 440"/>
                <a:gd name="T10" fmla="*/ 376 w 440"/>
                <a:gd name="T11" fmla="*/ 65 h 440"/>
                <a:gd name="T12" fmla="*/ 398 w 440"/>
                <a:gd name="T13" fmla="*/ 91 h 440"/>
                <a:gd name="T14" fmla="*/ 415 w 440"/>
                <a:gd name="T15" fmla="*/ 120 h 440"/>
                <a:gd name="T16" fmla="*/ 429 w 440"/>
                <a:gd name="T17" fmla="*/ 151 h 440"/>
                <a:gd name="T18" fmla="*/ 437 w 440"/>
                <a:gd name="T19" fmla="*/ 185 h 440"/>
                <a:gd name="T20" fmla="*/ 440 w 440"/>
                <a:gd name="T21" fmla="*/ 221 h 440"/>
                <a:gd name="T22" fmla="*/ 437 w 440"/>
                <a:gd name="T23" fmla="*/ 256 h 440"/>
                <a:gd name="T24" fmla="*/ 429 w 440"/>
                <a:gd name="T25" fmla="*/ 291 h 440"/>
                <a:gd name="T26" fmla="*/ 415 w 440"/>
                <a:gd name="T27" fmla="*/ 322 h 440"/>
                <a:gd name="T28" fmla="*/ 398 w 440"/>
                <a:gd name="T29" fmla="*/ 351 h 440"/>
                <a:gd name="T30" fmla="*/ 376 w 440"/>
                <a:gd name="T31" fmla="*/ 376 h 440"/>
                <a:gd name="T32" fmla="*/ 350 w 440"/>
                <a:gd name="T33" fmla="*/ 398 h 440"/>
                <a:gd name="T34" fmla="*/ 321 w 440"/>
                <a:gd name="T35" fmla="*/ 416 h 440"/>
                <a:gd name="T36" fmla="*/ 290 w 440"/>
                <a:gd name="T37" fmla="*/ 430 h 440"/>
                <a:gd name="T38" fmla="*/ 256 w 440"/>
                <a:gd name="T39" fmla="*/ 438 h 440"/>
                <a:gd name="T40" fmla="*/ 220 w 440"/>
                <a:gd name="T41" fmla="*/ 440 h 440"/>
                <a:gd name="T42" fmla="*/ 185 w 440"/>
                <a:gd name="T43" fmla="*/ 438 h 440"/>
                <a:gd name="T44" fmla="*/ 150 w 440"/>
                <a:gd name="T45" fmla="*/ 430 h 440"/>
                <a:gd name="T46" fmla="*/ 119 w 440"/>
                <a:gd name="T47" fmla="*/ 416 h 440"/>
                <a:gd name="T48" fmla="*/ 90 w 440"/>
                <a:gd name="T49" fmla="*/ 398 h 440"/>
                <a:gd name="T50" fmla="*/ 65 w 440"/>
                <a:gd name="T51" fmla="*/ 376 h 440"/>
                <a:gd name="T52" fmla="*/ 43 w 440"/>
                <a:gd name="T53" fmla="*/ 351 h 440"/>
                <a:gd name="T54" fmla="*/ 24 w 440"/>
                <a:gd name="T55" fmla="*/ 322 h 440"/>
                <a:gd name="T56" fmla="*/ 11 w 440"/>
                <a:gd name="T57" fmla="*/ 291 h 440"/>
                <a:gd name="T58" fmla="*/ 3 w 440"/>
                <a:gd name="T59" fmla="*/ 256 h 440"/>
                <a:gd name="T60" fmla="*/ 0 w 440"/>
                <a:gd name="T61" fmla="*/ 221 h 440"/>
                <a:gd name="T62" fmla="*/ 3 w 440"/>
                <a:gd name="T63" fmla="*/ 185 h 440"/>
                <a:gd name="T64" fmla="*/ 11 w 440"/>
                <a:gd name="T65" fmla="*/ 151 h 440"/>
                <a:gd name="T66" fmla="*/ 24 w 440"/>
                <a:gd name="T67" fmla="*/ 120 h 440"/>
                <a:gd name="T68" fmla="*/ 43 w 440"/>
                <a:gd name="T69" fmla="*/ 91 h 440"/>
                <a:gd name="T70" fmla="*/ 65 w 440"/>
                <a:gd name="T71" fmla="*/ 65 h 440"/>
                <a:gd name="T72" fmla="*/ 90 w 440"/>
                <a:gd name="T73" fmla="*/ 43 h 440"/>
                <a:gd name="T74" fmla="*/ 119 w 440"/>
                <a:gd name="T75" fmla="*/ 25 h 440"/>
                <a:gd name="T76" fmla="*/ 150 w 440"/>
                <a:gd name="T77" fmla="*/ 12 h 440"/>
                <a:gd name="T78" fmla="*/ 185 w 440"/>
                <a:gd name="T79" fmla="*/ 3 h 440"/>
                <a:gd name="T80" fmla="*/ 220 w 440"/>
                <a:gd name="T81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440">
                  <a:moveTo>
                    <a:pt x="220" y="0"/>
                  </a:moveTo>
                  <a:lnTo>
                    <a:pt x="256" y="3"/>
                  </a:lnTo>
                  <a:lnTo>
                    <a:pt x="290" y="12"/>
                  </a:lnTo>
                  <a:lnTo>
                    <a:pt x="321" y="25"/>
                  </a:lnTo>
                  <a:lnTo>
                    <a:pt x="350" y="43"/>
                  </a:lnTo>
                  <a:lnTo>
                    <a:pt x="376" y="65"/>
                  </a:lnTo>
                  <a:lnTo>
                    <a:pt x="398" y="91"/>
                  </a:lnTo>
                  <a:lnTo>
                    <a:pt x="415" y="120"/>
                  </a:lnTo>
                  <a:lnTo>
                    <a:pt x="429" y="151"/>
                  </a:lnTo>
                  <a:lnTo>
                    <a:pt x="437" y="185"/>
                  </a:lnTo>
                  <a:lnTo>
                    <a:pt x="440" y="221"/>
                  </a:lnTo>
                  <a:lnTo>
                    <a:pt x="437" y="256"/>
                  </a:lnTo>
                  <a:lnTo>
                    <a:pt x="429" y="291"/>
                  </a:lnTo>
                  <a:lnTo>
                    <a:pt x="415" y="322"/>
                  </a:lnTo>
                  <a:lnTo>
                    <a:pt x="398" y="351"/>
                  </a:lnTo>
                  <a:lnTo>
                    <a:pt x="376" y="376"/>
                  </a:lnTo>
                  <a:lnTo>
                    <a:pt x="350" y="398"/>
                  </a:lnTo>
                  <a:lnTo>
                    <a:pt x="321" y="416"/>
                  </a:lnTo>
                  <a:lnTo>
                    <a:pt x="290" y="430"/>
                  </a:lnTo>
                  <a:lnTo>
                    <a:pt x="256" y="438"/>
                  </a:lnTo>
                  <a:lnTo>
                    <a:pt x="220" y="440"/>
                  </a:lnTo>
                  <a:lnTo>
                    <a:pt x="185" y="438"/>
                  </a:lnTo>
                  <a:lnTo>
                    <a:pt x="150" y="430"/>
                  </a:lnTo>
                  <a:lnTo>
                    <a:pt x="119" y="416"/>
                  </a:lnTo>
                  <a:lnTo>
                    <a:pt x="90" y="398"/>
                  </a:lnTo>
                  <a:lnTo>
                    <a:pt x="65" y="376"/>
                  </a:lnTo>
                  <a:lnTo>
                    <a:pt x="43" y="351"/>
                  </a:lnTo>
                  <a:lnTo>
                    <a:pt x="24" y="322"/>
                  </a:lnTo>
                  <a:lnTo>
                    <a:pt x="11" y="291"/>
                  </a:lnTo>
                  <a:lnTo>
                    <a:pt x="3" y="256"/>
                  </a:lnTo>
                  <a:lnTo>
                    <a:pt x="0" y="221"/>
                  </a:lnTo>
                  <a:lnTo>
                    <a:pt x="3" y="185"/>
                  </a:lnTo>
                  <a:lnTo>
                    <a:pt x="11" y="151"/>
                  </a:lnTo>
                  <a:lnTo>
                    <a:pt x="24" y="120"/>
                  </a:lnTo>
                  <a:lnTo>
                    <a:pt x="43" y="91"/>
                  </a:lnTo>
                  <a:lnTo>
                    <a:pt x="65" y="65"/>
                  </a:lnTo>
                  <a:lnTo>
                    <a:pt x="90" y="43"/>
                  </a:lnTo>
                  <a:lnTo>
                    <a:pt x="119" y="25"/>
                  </a:lnTo>
                  <a:lnTo>
                    <a:pt x="150" y="12"/>
                  </a:lnTo>
                  <a:lnTo>
                    <a:pt x="185" y="3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70" name="Freeform 145"/>
            <p:cNvSpPr>
              <a:spLocks/>
            </p:cNvSpPr>
            <p:nvPr/>
          </p:nvSpPr>
          <p:spPr bwMode="auto">
            <a:xfrm>
              <a:off x="2517776" y="2516188"/>
              <a:ext cx="103188" cy="71438"/>
            </a:xfrm>
            <a:custGeom>
              <a:avLst/>
              <a:gdLst>
                <a:gd name="T0" fmla="*/ 141 w 721"/>
                <a:gd name="T1" fmla="*/ 0 h 495"/>
                <a:gd name="T2" fmla="*/ 328 w 721"/>
                <a:gd name="T3" fmla="*/ 81 h 495"/>
                <a:gd name="T4" fmla="*/ 350 w 721"/>
                <a:gd name="T5" fmla="*/ 88 h 495"/>
                <a:gd name="T6" fmla="*/ 372 w 721"/>
                <a:gd name="T7" fmla="*/ 88 h 495"/>
                <a:gd name="T8" fmla="*/ 393 w 721"/>
                <a:gd name="T9" fmla="*/ 81 h 495"/>
                <a:gd name="T10" fmla="*/ 580 w 721"/>
                <a:gd name="T11" fmla="*/ 0 h 495"/>
                <a:gd name="T12" fmla="*/ 628 w 721"/>
                <a:gd name="T13" fmla="*/ 15 h 495"/>
                <a:gd name="T14" fmla="*/ 650 w 721"/>
                <a:gd name="T15" fmla="*/ 25 h 495"/>
                <a:gd name="T16" fmla="*/ 671 w 721"/>
                <a:gd name="T17" fmla="*/ 39 h 495"/>
                <a:gd name="T18" fmla="*/ 688 w 721"/>
                <a:gd name="T19" fmla="*/ 55 h 495"/>
                <a:gd name="T20" fmla="*/ 701 w 721"/>
                <a:gd name="T21" fmla="*/ 75 h 495"/>
                <a:gd name="T22" fmla="*/ 712 w 721"/>
                <a:gd name="T23" fmla="*/ 96 h 495"/>
                <a:gd name="T24" fmla="*/ 719 w 721"/>
                <a:gd name="T25" fmla="*/ 120 h 495"/>
                <a:gd name="T26" fmla="*/ 721 w 721"/>
                <a:gd name="T27" fmla="*/ 145 h 495"/>
                <a:gd name="T28" fmla="*/ 721 w 721"/>
                <a:gd name="T29" fmla="*/ 405 h 495"/>
                <a:gd name="T30" fmla="*/ 718 w 721"/>
                <a:gd name="T31" fmla="*/ 429 h 495"/>
                <a:gd name="T32" fmla="*/ 709 w 721"/>
                <a:gd name="T33" fmla="*/ 451 h 495"/>
                <a:gd name="T34" fmla="*/ 694 w 721"/>
                <a:gd name="T35" fmla="*/ 468 h 495"/>
                <a:gd name="T36" fmla="*/ 676 w 721"/>
                <a:gd name="T37" fmla="*/ 483 h 495"/>
                <a:gd name="T38" fmla="*/ 655 w 721"/>
                <a:gd name="T39" fmla="*/ 492 h 495"/>
                <a:gd name="T40" fmla="*/ 631 w 721"/>
                <a:gd name="T41" fmla="*/ 495 h 495"/>
                <a:gd name="T42" fmla="*/ 91 w 721"/>
                <a:gd name="T43" fmla="*/ 495 h 495"/>
                <a:gd name="T44" fmla="*/ 70 w 721"/>
                <a:gd name="T45" fmla="*/ 492 h 495"/>
                <a:gd name="T46" fmla="*/ 50 w 721"/>
                <a:gd name="T47" fmla="*/ 486 h 495"/>
                <a:gd name="T48" fmla="*/ 34 w 721"/>
                <a:gd name="T49" fmla="*/ 476 h 495"/>
                <a:gd name="T50" fmla="*/ 20 w 721"/>
                <a:gd name="T51" fmla="*/ 461 h 495"/>
                <a:gd name="T52" fmla="*/ 10 w 721"/>
                <a:gd name="T53" fmla="*/ 444 h 495"/>
                <a:gd name="T54" fmla="*/ 3 w 721"/>
                <a:gd name="T55" fmla="*/ 426 h 495"/>
                <a:gd name="T56" fmla="*/ 0 w 721"/>
                <a:gd name="T57" fmla="*/ 405 h 495"/>
                <a:gd name="T58" fmla="*/ 0 w 721"/>
                <a:gd name="T59" fmla="*/ 145 h 495"/>
                <a:gd name="T60" fmla="*/ 3 w 721"/>
                <a:gd name="T61" fmla="*/ 120 h 495"/>
                <a:gd name="T62" fmla="*/ 9 w 721"/>
                <a:gd name="T63" fmla="*/ 96 h 495"/>
                <a:gd name="T64" fmla="*/ 19 w 721"/>
                <a:gd name="T65" fmla="*/ 75 h 495"/>
                <a:gd name="T66" fmla="*/ 34 w 721"/>
                <a:gd name="T67" fmla="*/ 55 h 495"/>
                <a:gd name="T68" fmla="*/ 50 w 721"/>
                <a:gd name="T69" fmla="*/ 39 h 495"/>
                <a:gd name="T70" fmla="*/ 70 w 721"/>
                <a:gd name="T71" fmla="*/ 25 h 495"/>
                <a:gd name="T72" fmla="*/ 93 w 721"/>
                <a:gd name="T73" fmla="*/ 15 h 495"/>
                <a:gd name="T74" fmla="*/ 141 w 721"/>
                <a:gd name="T7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1" h="495">
                  <a:moveTo>
                    <a:pt x="141" y="0"/>
                  </a:moveTo>
                  <a:lnTo>
                    <a:pt x="328" y="81"/>
                  </a:lnTo>
                  <a:lnTo>
                    <a:pt x="350" y="88"/>
                  </a:lnTo>
                  <a:lnTo>
                    <a:pt x="372" y="88"/>
                  </a:lnTo>
                  <a:lnTo>
                    <a:pt x="393" y="81"/>
                  </a:lnTo>
                  <a:lnTo>
                    <a:pt x="580" y="0"/>
                  </a:lnTo>
                  <a:lnTo>
                    <a:pt x="628" y="15"/>
                  </a:lnTo>
                  <a:lnTo>
                    <a:pt x="650" y="25"/>
                  </a:lnTo>
                  <a:lnTo>
                    <a:pt x="671" y="39"/>
                  </a:lnTo>
                  <a:lnTo>
                    <a:pt x="688" y="55"/>
                  </a:lnTo>
                  <a:lnTo>
                    <a:pt x="701" y="75"/>
                  </a:lnTo>
                  <a:lnTo>
                    <a:pt x="712" y="96"/>
                  </a:lnTo>
                  <a:lnTo>
                    <a:pt x="719" y="120"/>
                  </a:lnTo>
                  <a:lnTo>
                    <a:pt x="721" y="145"/>
                  </a:lnTo>
                  <a:lnTo>
                    <a:pt x="721" y="405"/>
                  </a:lnTo>
                  <a:lnTo>
                    <a:pt x="718" y="429"/>
                  </a:lnTo>
                  <a:lnTo>
                    <a:pt x="709" y="451"/>
                  </a:lnTo>
                  <a:lnTo>
                    <a:pt x="694" y="468"/>
                  </a:lnTo>
                  <a:lnTo>
                    <a:pt x="676" y="483"/>
                  </a:lnTo>
                  <a:lnTo>
                    <a:pt x="655" y="492"/>
                  </a:lnTo>
                  <a:lnTo>
                    <a:pt x="631" y="495"/>
                  </a:lnTo>
                  <a:lnTo>
                    <a:pt x="91" y="495"/>
                  </a:lnTo>
                  <a:lnTo>
                    <a:pt x="70" y="492"/>
                  </a:lnTo>
                  <a:lnTo>
                    <a:pt x="50" y="486"/>
                  </a:lnTo>
                  <a:lnTo>
                    <a:pt x="34" y="476"/>
                  </a:lnTo>
                  <a:lnTo>
                    <a:pt x="20" y="461"/>
                  </a:lnTo>
                  <a:lnTo>
                    <a:pt x="10" y="444"/>
                  </a:lnTo>
                  <a:lnTo>
                    <a:pt x="3" y="426"/>
                  </a:lnTo>
                  <a:lnTo>
                    <a:pt x="0" y="405"/>
                  </a:lnTo>
                  <a:lnTo>
                    <a:pt x="0" y="145"/>
                  </a:lnTo>
                  <a:lnTo>
                    <a:pt x="3" y="120"/>
                  </a:lnTo>
                  <a:lnTo>
                    <a:pt x="9" y="96"/>
                  </a:lnTo>
                  <a:lnTo>
                    <a:pt x="19" y="75"/>
                  </a:lnTo>
                  <a:lnTo>
                    <a:pt x="34" y="55"/>
                  </a:lnTo>
                  <a:lnTo>
                    <a:pt x="50" y="39"/>
                  </a:lnTo>
                  <a:lnTo>
                    <a:pt x="70" y="25"/>
                  </a:lnTo>
                  <a:lnTo>
                    <a:pt x="93" y="15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71" name="Freeform 146"/>
            <p:cNvSpPr>
              <a:spLocks/>
            </p:cNvSpPr>
            <p:nvPr/>
          </p:nvSpPr>
          <p:spPr bwMode="auto">
            <a:xfrm>
              <a:off x="2860676" y="2424113"/>
              <a:ext cx="41275" cy="41275"/>
            </a:xfrm>
            <a:custGeom>
              <a:avLst/>
              <a:gdLst>
                <a:gd name="T0" fmla="*/ 139 w 280"/>
                <a:gd name="T1" fmla="*/ 0 h 279"/>
                <a:gd name="T2" fmla="*/ 168 w 280"/>
                <a:gd name="T3" fmla="*/ 3 h 279"/>
                <a:gd name="T4" fmla="*/ 194 w 280"/>
                <a:gd name="T5" fmla="*/ 10 h 279"/>
                <a:gd name="T6" fmla="*/ 217 w 280"/>
                <a:gd name="T7" fmla="*/ 23 h 279"/>
                <a:gd name="T8" fmla="*/ 238 w 280"/>
                <a:gd name="T9" fmla="*/ 40 h 279"/>
                <a:gd name="T10" fmla="*/ 256 w 280"/>
                <a:gd name="T11" fmla="*/ 61 h 279"/>
                <a:gd name="T12" fmla="*/ 268 w 280"/>
                <a:gd name="T13" fmla="*/ 85 h 279"/>
                <a:gd name="T14" fmla="*/ 277 w 280"/>
                <a:gd name="T15" fmla="*/ 111 h 279"/>
                <a:gd name="T16" fmla="*/ 280 w 280"/>
                <a:gd name="T17" fmla="*/ 139 h 279"/>
                <a:gd name="T18" fmla="*/ 277 w 280"/>
                <a:gd name="T19" fmla="*/ 167 h 279"/>
                <a:gd name="T20" fmla="*/ 268 w 280"/>
                <a:gd name="T21" fmla="*/ 194 h 279"/>
                <a:gd name="T22" fmla="*/ 256 w 280"/>
                <a:gd name="T23" fmla="*/ 217 h 279"/>
                <a:gd name="T24" fmla="*/ 238 w 280"/>
                <a:gd name="T25" fmla="*/ 238 h 279"/>
                <a:gd name="T26" fmla="*/ 217 w 280"/>
                <a:gd name="T27" fmla="*/ 255 h 279"/>
                <a:gd name="T28" fmla="*/ 194 w 280"/>
                <a:gd name="T29" fmla="*/ 268 h 279"/>
                <a:gd name="T30" fmla="*/ 168 w 280"/>
                <a:gd name="T31" fmla="*/ 276 h 279"/>
                <a:gd name="T32" fmla="*/ 139 w 280"/>
                <a:gd name="T33" fmla="*/ 279 h 279"/>
                <a:gd name="T34" fmla="*/ 111 w 280"/>
                <a:gd name="T35" fmla="*/ 276 h 279"/>
                <a:gd name="T36" fmla="*/ 85 w 280"/>
                <a:gd name="T37" fmla="*/ 268 h 279"/>
                <a:gd name="T38" fmla="*/ 61 w 280"/>
                <a:gd name="T39" fmla="*/ 255 h 279"/>
                <a:gd name="T40" fmla="*/ 41 w 280"/>
                <a:gd name="T41" fmla="*/ 238 h 279"/>
                <a:gd name="T42" fmla="*/ 24 w 280"/>
                <a:gd name="T43" fmla="*/ 217 h 279"/>
                <a:gd name="T44" fmla="*/ 10 w 280"/>
                <a:gd name="T45" fmla="*/ 194 h 279"/>
                <a:gd name="T46" fmla="*/ 2 w 280"/>
                <a:gd name="T47" fmla="*/ 167 h 279"/>
                <a:gd name="T48" fmla="*/ 0 w 280"/>
                <a:gd name="T49" fmla="*/ 139 h 279"/>
                <a:gd name="T50" fmla="*/ 2 w 280"/>
                <a:gd name="T51" fmla="*/ 111 h 279"/>
                <a:gd name="T52" fmla="*/ 10 w 280"/>
                <a:gd name="T53" fmla="*/ 85 h 279"/>
                <a:gd name="T54" fmla="*/ 24 w 280"/>
                <a:gd name="T55" fmla="*/ 61 h 279"/>
                <a:gd name="T56" fmla="*/ 41 w 280"/>
                <a:gd name="T57" fmla="*/ 40 h 279"/>
                <a:gd name="T58" fmla="*/ 61 w 280"/>
                <a:gd name="T59" fmla="*/ 23 h 279"/>
                <a:gd name="T60" fmla="*/ 85 w 280"/>
                <a:gd name="T61" fmla="*/ 10 h 279"/>
                <a:gd name="T62" fmla="*/ 111 w 280"/>
                <a:gd name="T63" fmla="*/ 3 h 279"/>
                <a:gd name="T64" fmla="*/ 139 w 280"/>
                <a:gd name="T6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0" h="279">
                  <a:moveTo>
                    <a:pt x="139" y="0"/>
                  </a:moveTo>
                  <a:lnTo>
                    <a:pt x="168" y="3"/>
                  </a:lnTo>
                  <a:lnTo>
                    <a:pt x="194" y="10"/>
                  </a:lnTo>
                  <a:lnTo>
                    <a:pt x="217" y="23"/>
                  </a:lnTo>
                  <a:lnTo>
                    <a:pt x="238" y="40"/>
                  </a:lnTo>
                  <a:lnTo>
                    <a:pt x="256" y="61"/>
                  </a:lnTo>
                  <a:lnTo>
                    <a:pt x="268" y="85"/>
                  </a:lnTo>
                  <a:lnTo>
                    <a:pt x="277" y="111"/>
                  </a:lnTo>
                  <a:lnTo>
                    <a:pt x="280" y="139"/>
                  </a:lnTo>
                  <a:lnTo>
                    <a:pt x="277" y="167"/>
                  </a:lnTo>
                  <a:lnTo>
                    <a:pt x="268" y="194"/>
                  </a:lnTo>
                  <a:lnTo>
                    <a:pt x="256" y="217"/>
                  </a:lnTo>
                  <a:lnTo>
                    <a:pt x="238" y="238"/>
                  </a:lnTo>
                  <a:lnTo>
                    <a:pt x="217" y="255"/>
                  </a:lnTo>
                  <a:lnTo>
                    <a:pt x="194" y="268"/>
                  </a:lnTo>
                  <a:lnTo>
                    <a:pt x="168" y="276"/>
                  </a:lnTo>
                  <a:lnTo>
                    <a:pt x="139" y="279"/>
                  </a:lnTo>
                  <a:lnTo>
                    <a:pt x="111" y="276"/>
                  </a:lnTo>
                  <a:lnTo>
                    <a:pt x="85" y="268"/>
                  </a:lnTo>
                  <a:lnTo>
                    <a:pt x="61" y="255"/>
                  </a:lnTo>
                  <a:lnTo>
                    <a:pt x="41" y="238"/>
                  </a:lnTo>
                  <a:lnTo>
                    <a:pt x="24" y="217"/>
                  </a:lnTo>
                  <a:lnTo>
                    <a:pt x="10" y="194"/>
                  </a:lnTo>
                  <a:lnTo>
                    <a:pt x="2" y="167"/>
                  </a:lnTo>
                  <a:lnTo>
                    <a:pt x="0" y="139"/>
                  </a:lnTo>
                  <a:lnTo>
                    <a:pt x="2" y="111"/>
                  </a:lnTo>
                  <a:lnTo>
                    <a:pt x="10" y="85"/>
                  </a:lnTo>
                  <a:lnTo>
                    <a:pt x="24" y="61"/>
                  </a:lnTo>
                  <a:lnTo>
                    <a:pt x="41" y="40"/>
                  </a:lnTo>
                  <a:lnTo>
                    <a:pt x="61" y="23"/>
                  </a:lnTo>
                  <a:lnTo>
                    <a:pt x="85" y="10"/>
                  </a:lnTo>
                  <a:lnTo>
                    <a:pt x="111" y="3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72" name="Freeform 147"/>
            <p:cNvSpPr>
              <a:spLocks noEditPoints="1"/>
            </p:cNvSpPr>
            <p:nvPr/>
          </p:nvSpPr>
          <p:spPr bwMode="auto">
            <a:xfrm>
              <a:off x="2478088" y="2143126"/>
              <a:ext cx="493713" cy="414338"/>
            </a:xfrm>
            <a:custGeom>
              <a:avLst/>
              <a:gdLst>
                <a:gd name="T0" fmla="*/ 2596 w 3426"/>
                <a:gd name="T1" fmla="*/ 1867 h 2879"/>
                <a:gd name="T2" fmla="*/ 2493 w 3426"/>
                <a:gd name="T3" fmla="*/ 2094 h 2879"/>
                <a:gd name="T4" fmla="*/ 2596 w 3426"/>
                <a:gd name="T5" fmla="*/ 2322 h 2879"/>
                <a:gd name="T6" fmla="*/ 2838 w 3426"/>
                <a:gd name="T7" fmla="*/ 2393 h 2879"/>
                <a:gd name="T8" fmla="*/ 3046 w 3426"/>
                <a:gd name="T9" fmla="*/ 2258 h 2879"/>
                <a:gd name="T10" fmla="*/ 3082 w 3426"/>
                <a:gd name="T11" fmla="*/ 2008 h 2879"/>
                <a:gd name="T12" fmla="*/ 2920 w 3426"/>
                <a:gd name="T13" fmla="*/ 1821 h 2879"/>
                <a:gd name="T14" fmla="*/ 546 w 3426"/>
                <a:gd name="T15" fmla="*/ 1806 h 2879"/>
                <a:gd name="T16" fmla="*/ 360 w 3426"/>
                <a:gd name="T17" fmla="*/ 1967 h 2879"/>
                <a:gd name="T18" fmla="*/ 360 w 3426"/>
                <a:gd name="T19" fmla="*/ 2221 h 2879"/>
                <a:gd name="T20" fmla="*/ 546 w 3426"/>
                <a:gd name="T21" fmla="*/ 2383 h 2879"/>
                <a:gd name="T22" fmla="*/ 797 w 3426"/>
                <a:gd name="T23" fmla="*/ 2347 h 2879"/>
                <a:gd name="T24" fmla="*/ 931 w 3426"/>
                <a:gd name="T25" fmla="*/ 2139 h 2879"/>
                <a:gd name="T26" fmla="*/ 860 w 3426"/>
                <a:gd name="T27" fmla="*/ 1896 h 2879"/>
                <a:gd name="T28" fmla="*/ 632 w 3426"/>
                <a:gd name="T29" fmla="*/ 1793 h 2879"/>
                <a:gd name="T30" fmla="*/ 1496 w 3426"/>
                <a:gd name="T31" fmla="*/ 1394 h 2879"/>
                <a:gd name="T32" fmla="*/ 1344 w 3426"/>
                <a:gd name="T33" fmla="*/ 1613 h 2879"/>
                <a:gd name="T34" fmla="*/ 1377 w 3426"/>
                <a:gd name="T35" fmla="*/ 1886 h 2879"/>
                <a:gd name="T36" fmla="*/ 1576 w 3426"/>
                <a:gd name="T37" fmla="*/ 2063 h 2879"/>
                <a:gd name="T38" fmla="*/ 1851 w 3426"/>
                <a:gd name="T39" fmla="*/ 2063 h 2879"/>
                <a:gd name="T40" fmla="*/ 2050 w 3426"/>
                <a:gd name="T41" fmla="*/ 1886 h 2879"/>
                <a:gd name="T42" fmla="*/ 2083 w 3426"/>
                <a:gd name="T43" fmla="*/ 1613 h 2879"/>
                <a:gd name="T44" fmla="*/ 1931 w 3426"/>
                <a:gd name="T45" fmla="*/ 1394 h 2879"/>
                <a:gd name="T46" fmla="*/ 2085 w 3426"/>
                <a:gd name="T47" fmla="*/ 406 h 2879"/>
                <a:gd name="T48" fmla="*/ 1996 w 3426"/>
                <a:gd name="T49" fmla="*/ 490 h 2879"/>
                <a:gd name="T50" fmla="*/ 2057 w 3426"/>
                <a:gd name="T51" fmla="*/ 596 h 2879"/>
                <a:gd name="T52" fmla="*/ 1635 w 3426"/>
                <a:gd name="T53" fmla="*/ 658 h 2879"/>
                <a:gd name="T54" fmla="*/ 1050 w 3426"/>
                <a:gd name="T55" fmla="*/ 865 h 2879"/>
                <a:gd name="T56" fmla="*/ 992 w 3426"/>
                <a:gd name="T57" fmla="*/ 972 h 2879"/>
                <a:gd name="T58" fmla="*/ 1085 w 3426"/>
                <a:gd name="T59" fmla="*/ 1053 h 2879"/>
                <a:gd name="T60" fmla="*/ 1621 w 3426"/>
                <a:gd name="T61" fmla="*/ 1058 h 2879"/>
                <a:gd name="T62" fmla="*/ 1728 w 3426"/>
                <a:gd name="T63" fmla="*/ 1076 h 2879"/>
                <a:gd name="T64" fmla="*/ 2222 w 3426"/>
                <a:gd name="T65" fmla="*/ 1046 h 2879"/>
                <a:gd name="T66" fmla="*/ 2326 w 3426"/>
                <a:gd name="T67" fmla="*/ 1094 h 2879"/>
                <a:gd name="T68" fmla="*/ 2538 w 3426"/>
                <a:gd name="T69" fmla="*/ 680 h 2879"/>
                <a:gd name="T70" fmla="*/ 2502 w 3426"/>
                <a:gd name="T71" fmla="*/ 563 h 2879"/>
                <a:gd name="T72" fmla="*/ 3328 w 3426"/>
                <a:gd name="T73" fmla="*/ 0 h 2879"/>
                <a:gd name="T74" fmla="*/ 3424 w 3426"/>
                <a:gd name="T75" fmla="*/ 76 h 2879"/>
                <a:gd name="T76" fmla="*/ 3389 w 3426"/>
                <a:gd name="T77" fmla="*/ 2857 h 2879"/>
                <a:gd name="T78" fmla="*/ 3313 w 3426"/>
                <a:gd name="T79" fmla="*/ 2691 h 2879"/>
                <a:gd name="T80" fmla="*/ 3209 w 3426"/>
                <a:gd name="T81" fmla="*/ 2501 h 2879"/>
                <a:gd name="T82" fmla="*/ 3013 w 3426"/>
                <a:gd name="T83" fmla="*/ 2419 h 2879"/>
                <a:gd name="T84" fmla="*/ 2574 w 3426"/>
                <a:gd name="T85" fmla="*/ 2419 h 2879"/>
                <a:gd name="T86" fmla="*/ 2387 w 3426"/>
                <a:gd name="T87" fmla="*/ 2495 h 2879"/>
                <a:gd name="T88" fmla="*/ 2253 w 3426"/>
                <a:gd name="T89" fmla="*/ 2277 h 2879"/>
                <a:gd name="T90" fmla="*/ 2010 w 3426"/>
                <a:gd name="T91" fmla="*/ 2177 h 2879"/>
                <a:gd name="T92" fmla="*/ 1416 w 3426"/>
                <a:gd name="T93" fmla="*/ 2177 h 2879"/>
                <a:gd name="T94" fmla="*/ 1173 w 3426"/>
                <a:gd name="T95" fmla="*/ 2277 h 2879"/>
                <a:gd name="T96" fmla="*/ 1040 w 3426"/>
                <a:gd name="T97" fmla="*/ 2495 h 2879"/>
                <a:gd name="T98" fmla="*/ 852 w 3426"/>
                <a:gd name="T99" fmla="*/ 2419 h 2879"/>
                <a:gd name="T100" fmla="*/ 414 w 3426"/>
                <a:gd name="T101" fmla="*/ 2419 h 2879"/>
                <a:gd name="T102" fmla="*/ 217 w 3426"/>
                <a:gd name="T103" fmla="*/ 2501 h 2879"/>
                <a:gd name="T104" fmla="*/ 113 w 3426"/>
                <a:gd name="T105" fmla="*/ 2691 h 2879"/>
                <a:gd name="T106" fmla="*/ 36 w 3426"/>
                <a:gd name="T107" fmla="*/ 2857 h 2879"/>
                <a:gd name="T108" fmla="*/ 2 w 3426"/>
                <a:gd name="T109" fmla="*/ 76 h 2879"/>
                <a:gd name="T110" fmla="*/ 98 w 3426"/>
                <a:gd name="T111" fmla="*/ 0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26" h="2879">
                  <a:moveTo>
                    <a:pt x="2793" y="1793"/>
                  </a:moveTo>
                  <a:lnTo>
                    <a:pt x="2749" y="1796"/>
                  </a:lnTo>
                  <a:lnTo>
                    <a:pt x="2707" y="1806"/>
                  </a:lnTo>
                  <a:lnTo>
                    <a:pt x="2667" y="1821"/>
                  </a:lnTo>
                  <a:lnTo>
                    <a:pt x="2630" y="1841"/>
                  </a:lnTo>
                  <a:lnTo>
                    <a:pt x="2596" y="1867"/>
                  </a:lnTo>
                  <a:lnTo>
                    <a:pt x="2567" y="1896"/>
                  </a:lnTo>
                  <a:lnTo>
                    <a:pt x="2541" y="1931"/>
                  </a:lnTo>
                  <a:lnTo>
                    <a:pt x="2520" y="1967"/>
                  </a:lnTo>
                  <a:lnTo>
                    <a:pt x="2505" y="2008"/>
                  </a:lnTo>
                  <a:lnTo>
                    <a:pt x="2496" y="2050"/>
                  </a:lnTo>
                  <a:lnTo>
                    <a:pt x="2493" y="2094"/>
                  </a:lnTo>
                  <a:lnTo>
                    <a:pt x="2496" y="2139"/>
                  </a:lnTo>
                  <a:lnTo>
                    <a:pt x="2505" y="2181"/>
                  </a:lnTo>
                  <a:lnTo>
                    <a:pt x="2520" y="2221"/>
                  </a:lnTo>
                  <a:lnTo>
                    <a:pt x="2541" y="2258"/>
                  </a:lnTo>
                  <a:lnTo>
                    <a:pt x="2567" y="2292"/>
                  </a:lnTo>
                  <a:lnTo>
                    <a:pt x="2596" y="2322"/>
                  </a:lnTo>
                  <a:lnTo>
                    <a:pt x="2630" y="2347"/>
                  </a:lnTo>
                  <a:lnTo>
                    <a:pt x="2667" y="2368"/>
                  </a:lnTo>
                  <a:lnTo>
                    <a:pt x="2707" y="2383"/>
                  </a:lnTo>
                  <a:lnTo>
                    <a:pt x="2749" y="2393"/>
                  </a:lnTo>
                  <a:lnTo>
                    <a:pt x="2793" y="2396"/>
                  </a:lnTo>
                  <a:lnTo>
                    <a:pt x="2838" y="2393"/>
                  </a:lnTo>
                  <a:lnTo>
                    <a:pt x="2881" y="2383"/>
                  </a:lnTo>
                  <a:lnTo>
                    <a:pt x="2920" y="2368"/>
                  </a:lnTo>
                  <a:lnTo>
                    <a:pt x="2958" y="2347"/>
                  </a:lnTo>
                  <a:lnTo>
                    <a:pt x="2991" y="2322"/>
                  </a:lnTo>
                  <a:lnTo>
                    <a:pt x="3021" y="2292"/>
                  </a:lnTo>
                  <a:lnTo>
                    <a:pt x="3046" y="2258"/>
                  </a:lnTo>
                  <a:lnTo>
                    <a:pt x="3067" y="2221"/>
                  </a:lnTo>
                  <a:lnTo>
                    <a:pt x="3082" y="2181"/>
                  </a:lnTo>
                  <a:lnTo>
                    <a:pt x="3092" y="2139"/>
                  </a:lnTo>
                  <a:lnTo>
                    <a:pt x="3095" y="2094"/>
                  </a:lnTo>
                  <a:lnTo>
                    <a:pt x="3092" y="2050"/>
                  </a:lnTo>
                  <a:lnTo>
                    <a:pt x="3082" y="2008"/>
                  </a:lnTo>
                  <a:lnTo>
                    <a:pt x="3067" y="1967"/>
                  </a:lnTo>
                  <a:lnTo>
                    <a:pt x="3046" y="1931"/>
                  </a:lnTo>
                  <a:lnTo>
                    <a:pt x="3021" y="1896"/>
                  </a:lnTo>
                  <a:lnTo>
                    <a:pt x="2991" y="1867"/>
                  </a:lnTo>
                  <a:lnTo>
                    <a:pt x="2958" y="1841"/>
                  </a:lnTo>
                  <a:lnTo>
                    <a:pt x="2920" y="1821"/>
                  </a:lnTo>
                  <a:lnTo>
                    <a:pt x="2881" y="1806"/>
                  </a:lnTo>
                  <a:lnTo>
                    <a:pt x="2838" y="1796"/>
                  </a:lnTo>
                  <a:lnTo>
                    <a:pt x="2793" y="1793"/>
                  </a:lnTo>
                  <a:close/>
                  <a:moveTo>
                    <a:pt x="632" y="1793"/>
                  </a:moveTo>
                  <a:lnTo>
                    <a:pt x="589" y="1796"/>
                  </a:lnTo>
                  <a:lnTo>
                    <a:pt x="546" y="1806"/>
                  </a:lnTo>
                  <a:lnTo>
                    <a:pt x="505" y="1821"/>
                  </a:lnTo>
                  <a:lnTo>
                    <a:pt x="469" y="1841"/>
                  </a:lnTo>
                  <a:lnTo>
                    <a:pt x="435" y="1867"/>
                  </a:lnTo>
                  <a:lnTo>
                    <a:pt x="406" y="1896"/>
                  </a:lnTo>
                  <a:lnTo>
                    <a:pt x="380" y="1931"/>
                  </a:lnTo>
                  <a:lnTo>
                    <a:pt x="360" y="1967"/>
                  </a:lnTo>
                  <a:lnTo>
                    <a:pt x="344" y="2008"/>
                  </a:lnTo>
                  <a:lnTo>
                    <a:pt x="335" y="2050"/>
                  </a:lnTo>
                  <a:lnTo>
                    <a:pt x="332" y="2094"/>
                  </a:lnTo>
                  <a:lnTo>
                    <a:pt x="335" y="2139"/>
                  </a:lnTo>
                  <a:lnTo>
                    <a:pt x="344" y="2181"/>
                  </a:lnTo>
                  <a:lnTo>
                    <a:pt x="360" y="2221"/>
                  </a:lnTo>
                  <a:lnTo>
                    <a:pt x="380" y="2258"/>
                  </a:lnTo>
                  <a:lnTo>
                    <a:pt x="406" y="2292"/>
                  </a:lnTo>
                  <a:lnTo>
                    <a:pt x="435" y="2322"/>
                  </a:lnTo>
                  <a:lnTo>
                    <a:pt x="469" y="2347"/>
                  </a:lnTo>
                  <a:lnTo>
                    <a:pt x="505" y="2368"/>
                  </a:lnTo>
                  <a:lnTo>
                    <a:pt x="546" y="2383"/>
                  </a:lnTo>
                  <a:lnTo>
                    <a:pt x="589" y="2393"/>
                  </a:lnTo>
                  <a:lnTo>
                    <a:pt x="632" y="2396"/>
                  </a:lnTo>
                  <a:lnTo>
                    <a:pt x="677" y="2393"/>
                  </a:lnTo>
                  <a:lnTo>
                    <a:pt x="720" y="2383"/>
                  </a:lnTo>
                  <a:lnTo>
                    <a:pt x="759" y="2368"/>
                  </a:lnTo>
                  <a:lnTo>
                    <a:pt x="797" y="2347"/>
                  </a:lnTo>
                  <a:lnTo>
                    <a:pt x="830" y="2322"/>
                  </a:lnTo>
                  <a:lnTo>
                    <a:pt x="860" y="2292"/>
                  </a:lnTo>
                  <a:lnTo>
                    <a:pt x="885" y="2258"/>
                  </a:lnTo>
                  <a:lnTo>
                    <a:pt x="906" y="2221"/>
                  </a:lnTo>
                  <a:lnTo>
                    <a:pt x="921" y="2181"/>
                  </a:lnTo>
                  <a:lnTo>
                    <a:pt x="931" y="2139"/>
                  </a:lnTo>
                  <a:lnTo>
                    <a:pt x="934" y="2094"/>
                  </a:lnTo>
                  <a:lnTo>
                    <a:pt x="931" y="2050"/>
                  </a:lnTo>
                  <a:lnTo>
                    <a:pt x="921" y="2008"/>
                  </a:lnTo>
                  <a:lnTo>
                    <a:pt x="906" y="1967"/>
                  </a:lnTo>
                  <a:lnTo>
                    <a:pt x="885" y="1931"/>
                  </a:lnTo>
                  <a:lnTo>
                    <a:pt x="860" y="1896"/>
                  </a:lnTo>
                  <a:lnTo>
                    <a:pt x="830" y="1867"/>
                  </a:lnTo>
                  <a:lnTo>
                    <a:pt x="797" y="1841"/>
                  </a:lnTo>
                  <a:lnTo>
                    <a:pt x="759" y="1821"/>
                  </a:lnTo>
                  <a:lnTo>
                    <a:pt x="720" y="1806"/>
                  </a:lnTo>
                  <a:lnTo>
                    <a:pt x="677" y="1796"/>
                  </a:lnTo>
                  <a:lnTo>
                    <a:pt x="632" y="1793"/>
                  </a:lnTo>
                  <a:close/>
                  <a:moveTo>
                    <a:pt x="1713" y="1325"/>
                  </a:moveTo>
                  <a:lnTo>
                    <a:pt x="1665" y="1328"/>
                  </a:lnTo>
                  <a:lnTo>
                    <a:pt x="1619" y="1336"/>
                  </a:lnTo>
                  <a:lnTo>
                    <a:pt x="1576" y="1351"/>
                  </a:lnTo>
                  <a:lnTo>
                    <a:pt x="1534" y="1370"/>
                  </a:lnTo>
                  <a:lnTo>
                    <a:pt x="1496" y="1394"/>
                  </a:lnTo>
                  <a:lnTo>
                    <a:pt x="1460" y="1422"/>
                  </a:lnTo>
                  <a:lnTo>
                    <a:pt x="1428" y="1453"/>
                  </a:lnTo>
                  <a:lnTo>
                    <a:pt x="1400" y="1488"/>
                  </a:lnTo>
                  <a:lnTo>
                    <a:pt x="1377" y="1528"/>
                  </a:lnTo>
                  <a:lnTo>
                    <a:pt x="1357" y="1568"/>
                  </a:lnTo>
                  <a:lnTo>
                    <a:pt x="1344" y="1613"/>
                  </a:lnTo>
                  <a:lnTo>
                    <a:pt x="1334" y="1659"/>
                  </a:lnTo>
                  <a:lnTo>
                    <a:pt x="1332" y="1707"/>
                  </a:lnTo>
                  <a:lnTo>
                    <a:pt x="1334" y="1755"/>
                  </a:lnTo>
                  <a:lnTo>
                    <a:pt x="1344" y="1801"/>
                  </a:lnTo>
                  <a:lnTo>
                    <a:pt x="1357" y="1844"/>
                  </a:lnTo>
                  <a:lnTo>
                    <a:pt x="1377" y="1886"/>
                  </a:lnTo>
                  <a:lnTo>
                    <a:pt x="1400" y="1924"/>
                  </a:lnTo>
                  <a:lnTo>
                    <a:pt x="1428" y="1960"/>
                  </a:lnTo>
                  <a:lnTo>
                    <a:pt x="1460" y="1992"/>
                  </a:lnTo>
                  <a:lnTo>
                    <a:pt x="1496" y="2020"/>
                  </a:lnTo>
                  <a:lnTo>
                    <a:pt x="1534" y="2044"/>
                  </a:lnTo>
                  <a:lnTo>
                    <a:pt x="1576" y="2063"/>
                  </a:lnTo>
                  <a:lnTo>
                    <a:pt x="1619" y="2076"/>
                  </a:lnTo>
                  <a:lnTo>
                    <a:pt x="1665" y="2086"/>
                  </a:lnTo>
                  <a:lnTo>
                    <a:pt x="1713" y="2089"/>
                  </a:lnTo>
                  <a:lnTo>
                    <a:pt x="1761" y="2086"/>
                  </a:lnTo>
                  <a:lnTo>
                    <a:pt x="1806" y="2076"/>
                  </a:lnTo>
                  <a:lnTo>
                    <a:pt x="1851" y="2063"/>
                  </a:lnTo>
                  <a:lnTo>
                    <a:pt x="1892" y="2044"/>
                  </a:lnTo>
                  <a:lnTo>
                    <a:pt x="1931" y="2020"/>
                  </a:lnTo>
                  <a:lnTo>
                    <a:pt x="1967" y="1992"/>
                  </a:lnTo>
                  <a:lnTo>
                    <a:pt x="1998" y="1960"/>
                  </a:lnTo>
                  <a:lnTo>
                    <a:pt x="2026" y="1924"/>
                  </a:lnTo>
                  <a:lnTo>
                    <a:pt x="2050" y="1886"/>
                  </a:lnTo>
                  <a:lnTo>
                    <a:pt x="2069" y="1844"/>
                  </a:lnTo>
                  <a:lnTo>
                    <a:pt x="2083" y="1801"/>
                  </a:lnTo>
                  <a:lnTo>
                    <a:pt x="2091" y="1755"/>
                  </a:lnTo>
                  <a:lnTo>
                    <a:pt x="2095" y="1707"/>
                  </a:lnTo>
                  <a:lnTo>
                    <a:pt x="2091" y="1659"/>
                  </a:lnTo>
                  <a:lnTo>
                    <a:pt x="2083" y="1613"/>
                  </a:lnTo>
                  <a:lnTo>
                    <a:pt x="2069" y="1568"/>
                  </a:lnTo>
                  <a:lnTo>
                    <a:pt x="2050" y="1528"/>
                  </a:lnTo>
                  <a:lnTo>
                    <a:pt x="2026" y="1488"/>
                  </a:lnTo>
                  <a:lnTo>
                    <a:pt x="1998" y="1453"/>
                  </a:lnTo>
                  <a:lnTo>
                    <a:pt x="1967" y="1422"/>
                  </a:lnTo>
                  <a:lnTo>
                    <a:pt x="1931" y="1394"/>
                  </a:lnTo>
                  <a:lnTo>
                    <a:pt x="1892" y="1370"/>
                  </a:lnTo>
                  <a:lnTo>
                    <a:pt x="1851" y="1351"/>
                  </a:lnTo>
                  <a:lnTo>
                    <a:pt x="1806" y="1336"/>
                  </a:lnTo>
                  <a:lnTo>
                    <a:pt x="1761" y="1328"/>
                  </a:lnTo>
                  <a:lnTo>
                    <a:pt x="1713" y="1325"/>
                  </a:lnTo>
                  <a:close/>
                  <a:moveTo>
                    <a:pt x="2085" y="406"/>
                  </a:moveTo>
                  <a:lnTo>
                    <a:pt x="2063" y="410"/>
                  </a:lnTo>
                  <a:lnTo>
                    <a:pt x="2044" y="420"/>
                  </a:lnTo>
                  <a:lnTo>
                    <a:pt x="2027" y="432"/>
                  </a:lnTo>
                  <a:lnTo>
                    <a:pt x="2012" y="449"/>
                  </a:lnTo>
                  <a:lnTo>
                    <a:pt x="2002" y="469"/>
                  </a:lnTo>
                  <a:lnTo>
                    <a:pt x="1996" y="490"/>
                  </a:lnTo>
                  <a:lnTo>
                    <a:pt x="1995" y="512"/>
                  </a:lnTo>
                  <a:lnTo>
                    <a:pt x="1999" y="533"/>
                  </a:lnTo>
                  <a:lnTo>
                    <a:pt x="2008" y="553"/>
                  </a:lnTo>
                  <a:lnTo>
                    <a:pt x="2021" y="571"/>
                  </a:lnTo>
                  <a:lnTo>
                    <a:pt x="2037" y="585"/>
                  </a:lnTo>
                  <a:lnTo>
                    <a:pt x="2057" y="596"/>
                  </a:lnTo>
                  <a:lnTo>
                    <a:pt x="2207" y="655"/>
                  </a:lnTo>
                  <a:lnTo>
                    <a:pt x="1740" y="858"/>
                  </a:lnTo>
                  <a:lnTo>
                    <a:pt x="1672" y="701"/>
                  </a:lnTo>
                  <a:lnTo>
                    <a:pt x="1663" y="684"/>
                  </a:lnTo>
                  <a:lnTo>
                    <a:pt x="1650" y="669"/>
                  </a:lnTo>
                  <a:lnTo>
                    <a:pt x="1635" y="658"/>
                  </a:lnTo>
                  <a:lnTo>
                    <a:pt x="1618" y="649"/>
                  </a:lnTo>
                  <a:lnTo>
                    <a:pt x="1600" y="643"/>
                  </a:lnTo>
                  <a:lnTo>
                    <a:pt x="1581" y="642"/>
                  </a:lnTo>
                  <a:lnTo>
                    <a:pt x="1561" y="644"/>
                  </a:lnTo>
                  <a:lnTo>
                    <a:pt x="1543" y="650"/>
                  </a:lnTo>
                  <a:lnTo>
                    <a:pt x="1050" y="865"/>
                  </a:lnTo>
                  <a:lnTo>
                    <a:pt x="1031" y="876"/>
                  </a:lnTo>
                  <a:lnTo>
                    <a:pt x="1014" y="891"/>
                  </a:lnTo>
                  <a:lnTo>
                    <a:pt x="1003" y="910"/>
                  </a:lnTo>
                  <a:lnTo>
                    <a:pt x="994" y="930"/>
                  </a:lnTo>
                  <a:lnTo>
                    <a:pt x="991" y="950"/>
                  </a:lnTo>
                  <a:lnTo>
                    <a:pt x="992" y="972"/>
                  </a:lnTo>
                  <a:lnTo>
                    <a:pt x="999" y="994"/>
                  </a:lnTo>
                  <a:lnTo>
                    <a:pt x="1011" y="1014"/>
                  </a:lnTo>
                  <a:lnTo>
                    <a:pt x="1025" y="1029"/>
                  </a:lnTo>
                  <a:lnTo>
                    <a:pt x="1043" y="1042"/>
                  </a:lnTo>
                  <a:lnTo>
                    <a:pt x="1064" y="1049"/>
                  </a:lnTo>
                  <a:lnTo>
                    <a:pt x="1085" y="1053"/>
                  </a:lnTo>
                  <a:lnTo>
                    <a:pt x="1107" y="1051"/>
                  </a:lnTo>
                  <a:lnTo>
                    <a:pt x="1128" y="1045"/>
                  </a:lnTo>
                  <a:lnTo>
                    <a:pt x="1532" y="869"/>
                  </a:lnTo>
                  <a:lnTo>
                    <a:pt x="1600" y="1026"/>
                  </a:lnTo>
                  <a:lnTo>
                    <a:pt x="1609" y="1043"/>
                  </a:lnTo>
                  <a:lnTo>
                    <a:pt x="1621" y="1058"/>
                  </a:lnTo>
                  <a:lnTo>
                    <a:pt x="1637" y="1069"/>
                  </a:lnTo>
                  <a:lnTo>
                    <a:pt x="1654" y="1078"/>
                  </a:lnTo>
                  <a:lnTo>
                    <a:pt x="1671" y="1082"/>
                  </a:lnTo>
                  <a:lnTo>
                    <a:pt x="1690" y="1085"/>
                  </a:lnTo>
                  <a:lnTo>
                    <a:pt x="1710" y="1082"/>
                  </a:lnTo>
                  <a:lnTo>
                    <a:pt x="1728" y="1076"/>
                  </a:lnTo>
                  <a:lnTo>
                    <a:pt x="2263" y="843"/>
                  </a:lnTo>
                  <a:lnTo>
                    <a:pt x="2216" y="962"/>
                  </a:lnTo>
                  <a:lnTo>
                    <a:pt x="2211" y="984"/>
                  </a:lnTo>
                  <a:lnTo>
                    <a:pt x="2210" y="1005"/>
                  </a:lnTo>
                  <a:lnTo>
                    <a:pt x="2214" y="1027"/>
                  </a:lnTo>
                  <a:lnTo>
                    <a:pt x="2222" y="1046"/>
                  </a:lnTo>
                  <a:lnTo>
                    <a:pt x="2235" y="1064"/>
                  </a:lnTo>
                  <a:lnTo>
                    <a:pt x="2252" y="1078"/>
                  </a:lnTo>
                  <a:lnTo>
                    <a:pt x="2271" y="1089"/>
                  </a:lnTo>
                  <a:lnTo>
                    <a:pt x="2290" y="1094"/>
                  </a:lnTo>
                  <a:lnTo>
                    <a:pt x="2308" y="1096"/>
                  </a:lnTo>
                  <a:lnTo>
                    <a:pt x="2326" y="1094"/>
                  </a:lnTo>
                  <a:lnTo>
                    <a:pt x="2345" y="1089"/>
                  </a:lnTo>
                  <a:lnTo>
                    <a:pt x="2362" y="1079"/>
                  </a:lnTo>
                  <a:lnTo>
                    <a:pt x="2377" y="1067"/>
                  </a:lnTo>
                  <a:lnTo>
                    <a:pt x="2390" y="1051"/>
                  </a:lnTo>
                  <a:lnTo>
                    <a:pt x="2399" y="1034"/>
                  </a:lnTo>
                  <a:lnTo>
                    <a:pt x="2538" y="680"/>
                  </a:lnTo>
                  <a:lnTo>
                    <a:pt x="2544" y="658"/>
                  </a:lnTo>
                  <a:lnTo>
                    <a:pt x="2545" y="636"/>
                  </a:lnTo>
                  <a:lnTo>
                    <a:pt x="2541" y="614"/>
                  </a:lnTo>
                  <a:lnTo>
                    <a:pt x="2531" y="594"/>
                  </a:lnTo>
                  <a:lnTo>
                    <a:pt x="2519" y="578"/>
                  </a:lnTo>
                  <a:lnTo>
                    <a:pt x="2502" y="563"/>
                  </a:lnTo>
                  <a:lnTo>
                    <a:pt x="2482" y="553"/>
                  </a:lnTo>
                  <a:lnTo>
                    <a:pt x="2129" y="413"/>
                  </a:lnTo>
                  <a:lnTo>
                    <a:pt x="2107" y="407"/>
                  </a:lnTo>
                  <a:lnTo>
                    <a:pt x="2085" y="406"/>
                  </a:lnTo>
                  <a:close/>
                  <a:moveTo>
                    <a:pt x="98" y="0"/>
                  </a:moveTo>
                  <a:lnTo>
                    <a:pt x="3328" y="0"/>
                  </a:lnTo>
                  <a:lnTo>
                    <a:pt x="3351" y="3"/>
                  </a:lnTo>
                  <a:lnTo>
                    <a:pt x="3372" y="11"/>
                  </a:lnTo>
                  <a:lnTo>
                    <a:pt x="3389" y="22"/>
                  </a:lnTo>
                  <a:lnTo>
                    <a:pt x="3405" y="38"/>
                  </a:lnTo>
                  <a:lnTo>
                    <a:pt x="3416" y="55"/>
                  </a:lnTo>
                  <a:lnTo>
                    <a:pt x="3424" y="76"/>
                  </a:lnTo>
                  <a:lnTo>
                    <a:pt x="3426" y="99"/>
                  </a:lnTo>
                  <a:lnTo>
                    <a:pt x="3426" y="2780"/>
                  </a:lnTo>
                  <a:lnTo>
                    <a:pt x="3424" y="2803"/>
                  </a:lnTo>
                  <a:lnTo>
                    <a:pt x="3416" y="2823"/>
                  </a:lnTo>
                  <a:lnTo>
                    <a:pt x="3405" y="2841"/>
                  </a:lnTo>
                  <a:lnTo>
                    <a:pt x="3389" y="2857"/>
                  </a:lnTo>
                  <a:lnTo>
                    <a:pt x="3372" y="2868"/>
                  </a:lnTo>
                  <a:lnTo>
                    <a:pt x="3351" y="2875"/>
                  </a:lnTo>
                  <a:lnTo>
                    <a:pt x="3328" y="2879"/>
                  </a:lnTo>
                  <a:lnTo>
                    <a:pt x="3316" y="2879"/>
                  </a:lnTo>
                  <a:lnTo>
                    <a:pt x="3316" y="2730"/>
                  </a:lnTo>
                  <a:lnTo>
                    <a:pt x="3313" y="2691"/>
                  </a:lnTo>
                  <a:lnTo>
                    <a:pt x="3306" y="2655"/>
                  </a:lnTo>
                  <a:lnTo>
                    <a:pt x="3295" y="2619"/>
                  </a:lnTo>
                  <a:lnTo>
                    <a:pt x="3279" y="2586"/>
                  </a:lnTo>
                  <a:lnTo>
                    <a:pt x="3259" y="2555"/>
                  </a:lnTo>
                  <a:lnTo>
                    <a:pt x="3235" y="2527"/>
                  </a:lnTo>
                  <a:lnTo>
                    <a:pt x="3209" y="2501"/>
                  </a:lnTo>
                  <a:lnTo>
                    <a:pt x="3179" y="2479"/>
                  </a:lnTo>
                  <a:lnTo>
                    <a:pt x="3147" y="2460"/>
                  </a:lnTo>
                  <a:lnTo>
                    <a:pt x="3112" y="2446"/>
                  </a:lnTo>
                  <a:lnTo>
                    <a:pt x="3110" y="2446"/>
                  </a:lnTo>
                  <a:lnTo>
                    <a:pt x="3032" y="2422"/>
                  </a:lnTo>
                  <a:lnTo>
                    <a:pt x="3013" y="2419"/>
                  </a:lnTo>
                  <a:lnTo>
                    <a:pt x="2994" y="2420"/>
                  </a:lnTo>
                  <a:lnTo>
                    <a:pt x="2975" y="2425"/>
                  </a:lnTo>
                  <a:lnTo>
                    <a:pt x="2793" y="2504"/>
                  </a:lnTo>
                  <a:lnTo>
                    <a:pt x="2611" y="2425"/>
                  </a:lnTo>
                  <a:lnTo>
                    <a:pt x="2594" y="2420"/>
                  </a:lnTo>
                  <a:lnTo>
                    <a:pt x="2574" y="2419"/>
                  </a:lnTo>
                  <a:lnTo>
                    <a:pt x="2555" y="2422"/>
                  </a:lnTo>
                  <a:lnTo>
                    <a:pt x="2477" y="2446"/>
                  </a:lnTo>
                  <a:lnTo>
                    <a:pt x="2476" y="2446"/>
                  </a:lnTo>
                  <a:lnTo>
                    <a:pt x="2444" y="2459"/>
                  </a:lnTo>
                  <a:lnTo>
                    <a:pt x="2414" y="2475"/>
                  </a:lnTo>
                  <a:lnTo>
                    <a:pt x="2387" y="2495"/>
                  </a:lnTo>
                  <a:lnTo>
                    <a:pt x="2375" y="2452"/>
                  </a:lnTo>
                  <a:lnTo>
                    <a:pt x="2359" y="2411"/>
                  </a:lnTo>
                  <a:lnTo>
                    <a:pt x="2339" y="2374"/>
                  </a:lnTo>
                  <a:lnTo>
                    <a:pt x="2314" y="2338"/>
                  </a:lnTo>
                  <a:lnTo>
                    <a:pt x="2285" y="2306"/>
                  </a:lnTo>
                  <a:lnTo>
                    <a:pt x="2253" y="2277"/>
                  </a:lnTo>
                  <a:lnTo>
                    <a:pt x="2217" y="2252"/>
                  </a:lnTo>
                  <a:lnTo>
                    <a:pt x="2179" y="2231"/>
                  </a:lnTo>
                  <a:lnTo>
                    <a:pt x="2137" y="2215"/>
                  </a:lnTo>
                  <a:lnTo>
                    <a:pt x="2135" y="2214"/>
                  </a:lnTo>
                  <a:lnTo>
                    <a:pt x="2029" y="2181"/>
                  </a:lnTo>
                  <a:lnTo>
                    <a:pt x="2010" y="2177"/>
                  </a:lnTo>
                  <a:lnTo>
                    <a:pt x="1992" y="2178"/>
                  </a:lnTo>
                  <a:lnTo>
                    <a:pt x="1973" y="2184"/>
                  </a:lnTo>
                  <a:lnTo>
                    <a:pt x="1713" y="2298"/>
                  </a:lnTo>
                  <a:lnTo>
                    <a:pt x="1453" y="2184"/>
                  </a:lnTo>
                  <a:lnTo>
                    <a:pt x="1435" y="2178"/>
                  </a:lnTo>
                  <a:lnTo>
                    <a:pt x="1416" y="2177"/>
                  </a:lnTo>
                  <a:lnTo>
                    <a:pt x="1398" y="2181"/>
                  </a:lnTo>
                  <a:lnTo>
                    <a:pt x="1291" y="2214"/>
                  </a:lnTo>
                  <a:lnTo>
                    <a:pt x="1290" y="2215"/>
                  </a:lnTo>
                  <a:lnTo>
                    <a:pt x="1248" y="2231"/>
                  </a:lnTo>
                  <a:lnTo>
                    <a:pt x="1208" y="2252"/>
                  </a:lnTo>
                  <a:lnTo>
                    <a:pt x="1173" y="2277"/>
                  </a:lnTo>
                  <a:lnTo>
                    <a:pt x="1141" y="2306"/>
                  </a:lnTo>
                  <a:lnTo>
                    <a:pt x="1113" y="2338"/>
                  </a:lnTo>
                  <a:lnTo>
                    <a:pt x="1088" y="2374"/>
                  </a:lnTo>
                  <a:lnTo>
                    <a:pt x="1067" y="2411"/>
                  </a:lnTo>
                  <a:lnTo>
                    <a:pt x="1051" y="2452"/>
                  </a:lnTo>
                  <a:lnTo>
                    <a:pt x="1040" y="2495"/>
                  </a:lnTo>
                  <a:lnTo>
                    <a:pt x="1012" y="2475"/>
                  </a:lnTo>
                  <a:lnTo>
                    <a:pt x="982" y="2459"/>
                  </a:lnTo>
                  <a:lnTo>
                    <a:pt x="951" y="2446"/>
                  </a:lnTo>
                  <a:lnTo>
                    <a:pt x="948" y="2446"/>
                  </a:lnTo>
                  <a:lnTo>
                    <a:pt x="870" y="2422"/>
                  </a:lnTo>
                  <a:lnTo>
                    <a:pt x="852" y="2419"/>
                  </a:lnTo>
                  <a:lnTo>
                    <a:pt x="833" y="2420"/>
                  </a:lnTo>
                  <a:lnTo>
                    <a:pt x="814" y="2425"/>
                  </a:lnTo>
                  <a:lnTo>
                    <a:pt x="632" y="2504"/>
                  </a:lnTo>
                  <a:lnTo>
                    <a:pt x="450" y="2425"/>
                  </a:lnTo>
                  <a:lnTo>
                    <a:pt x="433" y="2420"/>
                  </a:lnTo>
                  <a:lnTo>
                    <a:pt x="414" y="2419"/>
                  </a:lnTo>
                  <a:lnTo>
                    <a:pt x="394" y="2422"/>
                  </a:lnTo>
                  <a:lnTo>
                    <a:pt x="317" y="2446"/>
                  </a:lnTo>
                  <a:lnTo>
                    <a:pt x="315" y="2446"/>
                  </a:lnTo>
                  <a:lnTo>
                    <a:pt x="280" y="2460"/>
                  </a:lnTo>
                  <a:lnTo>
                    <a:pt x="246" y="2479"/>
                  </a:lnTo>
                  <a:lnTo>
                    <a:pt x="217" y="2501"/>
                  </a:lnTo>
                  <a:lnTo>
                    <a:pt x="190" y="2527"/>
                  </a:lnTo>
                  <a:lnTo>
                    <a:pt x="167" y="2555"/>
                  </a:lnTo>
                  <a:lnTo>
                    <a:pt x="148" y="2586"/>
                  </a:lnTo>
                  <a:lnTo>
                    <a:pt x="132" y="2619"/>
                  </a:lnTo>
                  <a:lnTo>
                    <a:pt x="121" y="2655"/>
                  </a:lnTo>
                  <a:lnTo>
                    <a:pt x="113" y="2691"/>
                  </a:lnTo>
                  <a:lnTo>
                    <a:pt x="111" y="2730"/>
                  </a:lnTo>
                  <a:lnTo>
                    <a:pt x="111" y="2879"/>
                  </a:lnTo>
                  <a:lnTo>
                    <a:pt x="98" y="2879"/>
                  </a:lnTo>
                  <a:lnTo>
                    <a:pt x="76" y="2875"/>
                  </a:lnTo>
                  <a:lnTo>
                    <a:pt x="55" y="2868"/>
                  </a:lnTo>
                  <a:lnTo>
                    <a:pt x="36" y="2857"/>
                  </a:lnTo>
                  <a:lnTo>
                    <a:pt x="22" y="2841"/>
                  </a:lnTo>
                  <a:lnTo>
                    <a:pt x="10" y="2823"/>
                  </a:lnTo>
                  <a:lnTo>
                    <a:pt x="2" y="2803"/>
                  </a:lnTo>
                  <a:lnTo>
                    <a:pt x="0" y="2780"/>
                  </a:lnTo>
                  <a:lnTo>
                    <a:pt x="0" y="99"/>
                  </a:lnTo>
                  <a:lnTo>
                    <a:pt x="2" y="76"/>
                  </a:lnTo>
                  <a:lnTo>
                    <a:pt x="10" y="55"/>
                  </a:lnTo>
                  <a:lnTo>
                    <a:pt x="22" y="38"/>
                  </a:lnTo>
                  <a:lnTo>
                    <a:pt x="36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73552" y="3853354"/>
            <a:ext cx="319361" cy="355855"/>
            <a:chOff x="3209926" y="2046521"/>
            <a:chExt cx="484188" cy="539517"/>
          </a:xfrm>
          <a:solidFill>
            <a:schemeClr val="bg1"/>
          </a:solidFill>
        </p:grpSpPr>
        <p:sp>
          <p:nvSpPr>
            <p:cNvPr id="74" name="Freeform 153"/>
            <p:cNvSpPr>
              <a:spLocks/>
            </p:cNvSpPr>
            <p:nvPr/>
          </p:nvSpPr>
          <p:spPr bwMode="auto">
            <a:xfrm>
              <a:off x="3519488" y="2165350"/>
              <a:ext cx="92075" cy="92075"/>
            </a:xfrm>
            <a:custGeom>
              <a:avLst/>
              <a:gdLst>
                <a:gd name="T0" fmla="*/ 316 w 633"/>
                <a:gd name="T1" fmla="*/ 0 h 632"/>
                <a:gd name="T2" fmla="*/ 359 w 633"/>
                <a:gd name="T3" fmla="*/ 2 h 632"/>
                <a:gd name="T4" fmla="*/ 401 w 633"/>
                <a:gd name="T5" fmla="*/ 10 h 632"/>
                <a:gd name="T6" fmla="*/ 440 w 633"/>
                <a:gd name="T7" fmla="*/ 24 h 632"/>
                <a:gd name="T8" fmla="*/ 476 w 633"/>
                <a:gd name="T9" fmla="*/ 43 h 632"/>
                <a:gd name="T10" fmla="*/ 510 w 633"/>
                <a:gd name="T11" fmla="*/ 66 h 632"/>
                <a:gd name="T12" fmla="*/ 540 w 633"/>
                <a:gd name="T13" fmla="*/ 92 h 632"/>
                <a:gd name="T14" fmla="*/ 567 w 633"/>
                <a:gd name="T15" fmla="*/ 122 h 632"/>
                <a:gd name="T16" fmla="*/ 589 w 633"/>
                <a:gd name="T17" fmla="*/ 156 h 632"/>
                <a:gd name="T18" fmla="*/ 608 w 633"/>
                <a:gd name="T19" fmla="*/ 192 h 632"/>
                <a:gd name="T20" fmla="*/ 622 w 633"/>
                <a:gd name="T21" fmla="*/ 232 h 632"/>
                <a:gd name="T22" fmla="*/ 630 w 633"/>
                <a:gd name="T23" fmla="*/ 273 h 632"/>
                <a:gd name="T24" fmla="*/ 633 w 633"/>
                <a:gd name="T25" fmla="*/ 316 h 632"/>
                <a:gd name="T26" fmla="*/ 630 w 633"/>
                <a:gd name="T27" fmla="*/ 359 h 632"/>
                <a:gd name="T28" fmla="*/ 622 w 633"/>
                <a:gd name="T29" fmla="*/ 399 h 632"/>
                <a:gd name="T30" fmla="*/ 608 w 633"/>
                <a:gd name="T31" fmla="*/ 439 h 632"/>
                <a:gd name="T32" fmla="*/ 589 w 633"/>
                <a:gd name="T33" fmla="*/ 475 h 632"/>
                <a:gd name="T34" fmla="*/ 567 w 633"/>
                <a:gd name="T35" fmla="*/ 509 h 632"/>
                <a:gd name="T36" fmla="*/ 540 w 633"/>
                <a:gd name="T37" fmla="*/ 540 h 632"/>
                <a:gd name="T38" fmla="*/ 510 w 633"/>
                <a:gd name="T39" fmla="*/ 566 h 632"/>
                <a:gd name="T40" fmla="*/ 476 w 633"/>
                <a:gd name="T41" fmla="*/ 589 h 632"/>
                <a:gd name="T42" fmla="*/ 440 w 633"/>
                <a:gd name="T43" fmla="*/ 608 h 632"/>
                <a:gd name="T44" fmla="*/ 401 w 633"/>
                <a:gd name="T45" fmla="*/ 621 h 632"/>
                <a:gd name="T46" fmla="*/ 359 w 633"/>
                <a:gd name="T47" fmla="*/ 630 h 632"/>
                <a:gd name="T48" fmla="*/ 316 w 633"/>
                <a:gd name="T49" fmla="*/ 632 h 632"/>
                <a:gd name="T50" fmla="*/ 273 w 633"/>
                <a:gd name="T51" fmla="*/ 630 h 632"/>
                <a:gd name="T52" fmla="*/ 232 w 633"/>
                <a:gd name="T53" fmla="*/ 621 h 632"/>
                <a:gd name="T54" fmla="*/ 194 w 633"/>
                <a:gd name="T55" fmla="*/ 608 h 632"/>
                <a:gd name="T56" fmla="*/ 157 w 633"/>
                <a:gd name="T57" fmla="*/ 589 h 632"/>
                <a:gd name="T58" fmla="*/ 124 w 633"/>
                <a:gd name="T59" fmla="*/ 566 h 632"/>
                <a:gd name="T60" fmla="*/ 93 w 633"/>
                <a:gd name="T61" fmla="*/ 540 h 632"/>
                <a:gd name="T62" fmla="*/ 66 w 633"/>
                <a:gd name="T63" fmla="*/ 509 h 632"/>
                <a:gd name="T64" fmla="*/ 43 w 633"/>
                <a:gd name="T65" fmla="*/ 475 h 632"/>
                <a:gd name="T66" fmla="*/ 25 w 633"/>
                <a:gd name="T67" fmla="*/ 439 h 632"/>
                <a:gd name="T68" fmla="*/ 12 w 633"/>
                <a:gd name="T69" fmla="*/ 399 h 632"/>
                <a:gd name="T70" fmla="*/ 3 w 633"/>
                <a:gd name="T71" fmla="*/ 359 h 632"/>
                <a:gd name="T72" fmla="*/ 0 w 633"/>
                <a:gd name="T73" fmla="*/ 316 h 632"/>
                <a:gd name="T74" fmla="*/ 3 w 633"/>
                <a:gd name="T75" fmla="*/ 273 h 632"/>
                <a:gd name="T76" fmla="*/ 12 w 633"/>
                <a:gd name="T77" fmla="*/ 232 h 632"/>
                <a:gd name="T78" fmla="*/ 25 w 633"/>
                <a:gd name="T79" fmla="*/ 192 h 632"/>
                <a:gd name="T80" fmla="*/ 43 w 633"/>
                <a:gd name="T81" fmla="*/ 156 h 632"/>
                <a:gd name="T82" fmla="*/ 66 w 633"/>
                <a:gd name="T83" fmla="*/ 122 h 632"/>
                <a:gd name="T84" fmla="*/ 93 w 633"/>
                <a:gd name="T85" fmla="*/ 92 h 632"/>
                <a:gd name="T86" fmla="*/ 124 w 633"/>
                <a:gd name="T87" fmla="*/ 66 h 632"/>
                <a:gd name="T88" fmla="*/ 157 w 633"/>
                <a:gd name="T89" fmla="*/ 43 h 632"/>
                <a:gd name="T90" fmla="*/ 194 w 633"/>
                <a:gd name="T91" fmla="*/ 24 h 632"/>
                <a:gd name="T92" fmla="*/ 232 w 633"/>
                <a:gd name="T93" fmla="*/ 10 h 632"/>
                <a:gd name="T94" fmla="*/ 273 w 633"/>
                <a:gd name="T95" fmla="*/ 2 h 632"/>
                <a:gd name="T96" fmla="*/ 316 w 633"/>
                <a:gd name="T97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3" h="632">
                  <a:moveTo>
                    <a:pt x="316" y="0"/>
                  </a:moveTo>
                  <a:lnTo>
                    <a:pt x="359" y="2"/>
                  </a:lnTo>
                  <a:lnTo>
                    <a:pt x="401" y="10"/>
                  </a:lnTo>
                  <a:lnTo>
                    <a:pt x="440" y="24"/>
                  </a:lnTo>
                  <a:lnTo>
                    <a:pt x="476" y="43"/>
                  </a:lnTo>
                  <a:lnTo>
                    <a:pt x="510" y="66"/>
                  </a:lnTo>
                  <a:lnTo>
                    <a:pt x="540" y="92"/>
                  </a:lnTo>
                  <a:lnTo>
                    <a:pt x="567" y="122"/>
                  </a:lnTo>
                  <a:lnTo>
                    <a:pt x="589" y="156"/>
                  </a:lnTo>
                  <a:lnTo>
                    <a:pt x="608" y="192"/>
                  </a:lnTo>
                  <a:lnTo>
                    <a:pt x="622" y="232"/>
                  </a:lnTo>
                  <a:lnTo>
                    <a:pt x="630" y="273"/>
                  </a:lnTo>
                  <a:lnTo>
                    <a:pt x="633" y="316"/>
                  </a:lnTo>
                  <a:lnTo>
                    <a:pt x="630" y="359"/>
                  </a:lnTo>
                  <a:lnTo>
                    <a:pt x="622" y="399"/>
                  </a:lnTo>
                  <a:lnTo>
                    <a:pt x="608" y="439"/>
                  </a:lnTo>
                  <a:lnTo>
                    <a:pt x="589" y="475"/>
                  </a:lnTo>
                  <a:lnTo>
                    <a:pt x="567" y="509"/>
                  </a:lnTo>
                  <a:lnTo>
                    <a:pt x="540" y="540"/>
                  </a:lnTo>
                  <a:lnTo>
                    <a:pt x="510" y="566"/>
                  </a:lnTo>
                  <a:lnTo>
                    <a:pt x="476" y="589"/>
                  </a:lnTo>
                  <a:lnTo>
                    <a:pt x="440" y="608"/>
                  </a:lnTo>
                  <a:lnTo>
                    <a:pt x="401" y="621"/>
                  </a:lnTo>
                  <a:lnTo>
                    <a:pt x="359" y="630"/>
                  </a:lnTo>
                  <a:lnTo>
                    <a:pt x="316" y="632"/>
                  </a:lnTo>
                  <a:lnTo>
                    <a:pt x="273" y="630"/>
                  </a:lnTo>
                  <a:lnTo>
                    <a:pt x="232" y="621"/>
                  </a:lnTo>
                  <a:lnTo>
                    <a:pt x="194" y="608"/>
                  </a:lnTo>
                  <a:lnTo>
                    <a:pt x="157" y="589"/>
                  </a:lnTo>
                  <a:lnTo>
                    <a:pt x="124" y="566"/>
                  </a:lnTo>
                  <a:lnTo>
                    <a:pt x="93" y="540"/>
                  </a:lnTo>
                  <a:lnTo>
                    <a:pt x="66" y="509"/>
                  </a:lnTo>
                  <a:lnTo>
                    <a:pt x="43" y="475"/>
                  </a:lnTo>
                  <a:lnTo>
                    <a:pt x="25" y="439"/>
                  </a:lnTo>
                  <a:lnTo>
                    <a:pt x="12" y="399"/>
                  </a:lnTo>
                  <a:lnTo>
                    <a:pt x="3" y="359"/>
                  </a:lnTo>
                  <a:lnTo>
                    <a:pt x="0" y="316"/>
                  </a:lnTo>
                  <a:lnTo>
                    <a:pt x="3" y="273"/>
                  </a:lnTo>
                  <a:lnTo>
                    <a:pt x="12" y="232"/>
                  </a:lnTo>
                  <a:lnTo>
                    <a:pt x="25" y="192"/>
                  </a:lnTo>
                  <a:lnTo>
                    <a:pt x="43" y="156"/>
                  </a:lnTo>
                  <a:lnTo>
                    <a:pt x="66" y="122"/>
                  </a:lnTo>
                  <a:lnTo>
                    <a:pt x="93" y="92"/>
                  </a:lnTo>
                  <a:lnTo>
                    <a:pt x="124" y="66"/>
                  </a:lnTo>
                  <a:lnTo>
                    <a:pt x="157" y="43"/>
                  </a:lnTo>
                  <a:lnTo>
                    <a:pt x="194" y="24"/>
                  </a:lnTo>
                  <a:lnTo>
                    <a:pt x="232" y="10"/>
                  </a:lnTo>
                  <a:lnTo>
                    <a:pt x="273" y="2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75" name="Freeform 154"/>
            <p:cNvSpPr>
              <a:spLocks/>
            </p:cNvSpPr>
            <p:nvPr/>
          </p:nvSpPr>
          <p:spPr bwMode="auto">
            <a:xfrm>
              <a:off x="3484563" y="2286000"/>
              <a:ext cx="161925" cy="300038"/>
            </a:xfrm>
            <a:custGeom>
              <a:avLst/>
              <a:gdLst>
                <a:gd name="T0" fmla="*/ 832 w 1121"/>
                <a:gd name="T1" fmla="*/ 0 h 2079"/>
                <a:gd name="T2" fmla="*/ 931 w 1121"/>
                <a:gd name="T3" fmla="*/ 30 h 2079"/>
                <a:gd name="T4" fmla="*/ 932 w 1121"/>
                <a:gd name="T5" fmla="*/ 30 h 2079"/>
                <a:gd name="T6" fmla="*/ 968 w 1121"/>
                <a:gd name="T7" fmla="*/ 45 h 2079"/>
                <a:gd name="T8" fmla="*/ 1001 w 1121"/>
                <a:gd name="T9" fmla="*/ 64 h 2079"/>
                <a:gd name="T10" fmla="*/ 1031 w 1121"/>
                <a:gd name="T11" fmla="*/ 89 h 2079"/>
                <a:gd name="T12" fmla="*/ 1057 w 1121"/>
                <a:gd name="T13" fmla="*/ 116 h 2079"/>
                <a:gd name="T14" fmla="*/ 1079 w 1121"/>
                <a:gd name="T15" fmla="*/ 146 h 2079"/>
                <a:gd name="T16" fmla="*/ 1097 w 1121"/>
                <a:gd name="T17" fmla="*/ 180 h 2079"/>
                <a:gd name="T18" fmla="*/ 1110 w 1121"/>
                <a:gd name="T19" fmla="*/ 215 h 2079"/>
                <a:gd name="T20" fmla="*/ 1118 w 1121"/>
                <a:gd name="T21" fmla="*/ 253 h 2079"/>
                <a:gd name="T22" fmla="*/ 1121 w 1121"/>
                <a:gd name="T23" fmla="*/ 292 h 2079"/>
                <a:gd name="T24" fmla="*/ 1121 w 1121"/>
                <a:gd name="T25" fmla="*/ 897 h 2079"/>
                <a:gd name="T26" fmla="*/ 899 w 1121"/>
                <a:gd name="T27" fmla="*/ 1235 h 2079"/>
                <a:gd name="T28" fmla="*/ 899 w 1121"/>
                <a:gd name="T29" fmla="*/ 2052 h 2079"/>
                <a:gd name="T30" fmla="*/ 897 w 1121"/>
                <a:gd name="T31" fmla="*/ 2063 h 2079"/>
                <a:gd name="T32" fmla="*/ 891 w 1121"/>
                <a:gd name="T33" fmla="*/ 2072 h 2079"/>
                <a:gd name="T34" fmla="*/ 882 w 1121"/>
                <a:gd name="T35" fmla="*/ 2077 h 2079"/>
                <a:gd name="T36" fmla="*/ 872 w 1121"/>
                <a:gd name="T37" fmla="*/ 2079 h 2079"/>
                <a:gd name="T38" fmla="*/ 249 w 1121"/>
                <a:gd name="T39" fmla="*/ 2079 h 2079"/>
                <a:gd name="T40" fmla="*/ 239 w 1121"/>
                <a:gd name="T41" fmla="*/ 2077 h 2079"/>
                <a:gd name="T42" fmla="*/ 229 w 1121"/>
                <a:gd name="T43" fmla="*/ 2072 h 2079"/>
                <a:gd name="T44" fmla="*/ 224 w 1121"/>
                <a:gd name="T45" fmla="*/ 2063 h 2079"/>
                <a:gd name="T46" fmla="*/ 222 w 1121"/>
                <a:gd name="T47" fmla="*/ 2052 h 2079"/>
                <a:gd name="T48" fmla="*/ 222 w 1121"/>
                <a:gd name="T49" fmla="*/ 1235 h 2079"/>
                <a:gd name="T50" fmla="*/ 0 w 1121"/>
                <a:gd name="T51" fmla="*/ 897 h 2079"/>
                <a:gd name="T52" fmla="*/ 0 w 1121"/>
                <a:gd name="T53" fmla="*/ 294 h 2079"/>
                <a:gd name="T54" fmla="*/ 2 w 1121"/>
                <a:gd name="T55" fmla="*/ 254 h 2079"/>
                <a:gd name="T56" fmla="*/ 11 w 1121"/>
                <a:gd name="T57" fmla="*/ 216 h 2079"/>
                <a:gd name="T58" fmla="*/ 24 w 1121"/>
                <a:gd name="T59" fmla="*/ 181 h 2079"/>
                <a:gd name="T60" fmla="*/ 42 w 1121"/>
                <a:gd name="T61" fmla="*/ 147 h 2079"/>
                <a:gd name="T62" fmla="*/ 64 w 1121"/>
                <a:gd name="T63" fmla="*/ 116 h 2079"/>
                <a:gd name="T64" fmla="*/ 90 w 1121"/>
                <a:gd name="T65" fmla="*/ 89 h 2079"/>
                <a:gd name="T66" fmla="*/ 120 w 1121"/>
                <a:gd name="T67" fmla="*/ 64 h 2079"/>
                <a:gd name="T68" fmla="*/ 153 w 1121"/>
                <a:gd name="T69" fmla="*/ 46 h 2079"/>
                <a:gd name="T70" fmla="*/ 190 w 1121"/>
                <a:gd name="T71" fmla="*/ 30 h 2079"/>
                <a:gd name="T72" fmla="*/ 289 w 1121"/>
                <a:gd name="T73" fmla="*/ 1 h 2079"/>
                <a:gd name="T74" fmla="*/ 496 w 1121"/>
                <a:gd name="T75" fmla="*/ 568 h 2079"/>
                <a:gd name="T76" fmla="*/ 504 w 1121"/>
                <a:gd name="T77" fmla="*/ 584 h 2079"/>
                <a:gd name="T78" fmla="*/ 515 w 1121"/>
                <a:gd name="T79" fmla="*/ 597 h 2079"/>
                <a:gd name="T80" fmla="*/ 529 w 1121"/>
                <a:gd name="T81" fmla="*/ 607 h 2079"/>
                <a:gd name="T82" fmla="*/ 545 w 1121"/>
                <a:gd name="T83" fmla="*/ 613 h 2079"/>
                <a:gd name="T84" fmla="*/ 562 w 1121"/>
                <a:gd name="T85" fmla="*/ 615 h 2079"/>
                <a:gd name="T86" fmla="*/ 579 w 1121"/>
                <a:gd name="T87" fmla="*/ 613 h 2079"/>
                <a:gd name="T88" fmla="*/ 594 w 1121"/>
                <a:gd name="T89" fmla="*/ 607 h 2079"/>
                <a:gd name="T90" fmla="*/ 606 w 1121"/>
                <a:gd name="T91" fmla="*/ 597 h 2079"/>
                <a:gd name="T92" fmla="*/ 617 w 1121"/>
                <a:gd name="T93" fmla="*/ 586 h 2079"/>
                <a:gd name="T94" fmla="*/ 624 w 1121"/>
                <a:gd name="T95" fmla="*/ 571 h 2079"/>
                <a:gd name="T96" fmla="*/ 832 w 1121"/>
                <a:gd name="T97" fmla="*/ 0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1" h="2079">
                  <a:moveTo>
                    <a:pt x="832" y="0"/>
                  </a:moveTo>
                  <a:lnTo>
                    <a:pt x="931" y="30"/>
                  </a:lnTo>
                  <a:lnTo>
                    <a:pt x="932" y="30"/>
                  </a:lnTo>
                  <a:lnTo>
                    <a:pt x="968" y="45"/>
                  </a:lnTo>
                  <a:lnTo>
                    <a:pt x="1001" y="64"/>
                  </a:lnTo>
                  <a:lnTo>
                    <a:pt x="1031" y="89"/>
                  </a:lnTo>
                  <a:lnTo>
                    <a:pt x="1057" y="116"/>
                  </a:lnTo>
                  <a:lnTo>
                    <a:pt x="1079" y="146"/>
                  </a:lnTo>
                  <a:lnTo>
                    <a:pt x="1097" y="180"/>
                  </a:lnTo>
                  <a:lnTo>
                    <a:pt x="1110" y="215"/>
                  </a:lnTo>
                  <a:lnTo>
                    <a:pt x="1118" y="253"/>
                  </a:lnTo>
                  <a:lnTo>
                    <a:pt x="1121" y="292"/>
                  </a:lnTo>
                  <a:lnTo>
                    <a:pt x="1121" y="897"/>
                  </a:lnTo>
                  <a:lnTo>
                    <a:pt x="899" y="1235"/>
                  </a:lnTo>
                  <a:lnTo>
                    <a:pt x="899" y="2052"/>
                  </a:lnTo>
                  <a:lnTo>
                    <a:pt x="897" y="2063"/>
                  </a:lnTo>
                  <a:lnTo>
                    <a:pt x="891" y="2072"/>
                  </a:lnTo>
                  <a:lnTo>
                    <a:pt x="882" y="2077"/>
                  </a:lnTo>
                  <a:lnTo>
                    <a:pt x="872" y="2079"/>
                  </a:lnTo>
                  <a:lnTo>
                    <a:pt x="249" y="2079"/>
                  </a:lnTo>
                  <a:lnTo>
                    <a:pt x="239" y="2077"/>
                  </a:lnTo>
                  <a:lnTo>
                    <a:pt x="229" y="2072"/>
                  </a:lnTo>
                  <a:lnTo>
                    <a:pt x="224" y="2063"/>
                  </a:lnTo>
                  <a:lnTo>
                    <a:pt x="222" y="2052"/>
                  </a:lnTo>
                  <a:lnTo>
                    <a:pt x="222" y="1235"/>
                  </a:lnTo>
                  <a:lnTo>
                    <a:pt x="0" y="897"/>
                  </a:lnTo>
                  <a:lnTo>
                    <a:pt x="0" y="294"/>
                  </a:lnTo>
                  <a:lnTo>
                    <a:pt x="2" y="254"/>
                  </a:lnTo>
                  <a:lnTo>
                    <a:pt x="11" y="216"/>
                  </a:lnTo>
                  <a:lnTo>
                    <a:pt x="24" y="181"/>
                  </a:lnTo>
                  <a:lnTo>
                    <a:pt x="42" y="147"/>
                  </a:lnTo>
                  <a:lnTo>
                    <a:pt x="64" y="116"/>
                  </a:lnTo>
                  <a:lnTo>
                    <a:pt x="90" y="89"/>
                  </a:lnTo>
                  <a:lnTo>
                    <a:pt x="120" y="64"/>
                  </a:lnTo>
                  <a:lnTo>
                    <a:pt x="153" y="46"/>
                  </a:lnTo>
                  <a:lnTo>
                    <a:pt x="190" y="30"/>
                  </a:lnTo>
                  <a:lnTo>
                    <a:pt x="289" y="1"/>
                  </a:lnTo>
                  <a:lnTo>
                    <a:pt x="496" y="568"/>
                  </a:lnTo>
                  <a:lnTo>
                    <a:pt x="504" y="584"/>
                  </a:lnTo>
                  <a:lnTo>
                    <a:pt x="515" y="597"/>
                  </a:lnTo>
                  <a:lnTo>
                    <a:pt x="529" y="607"/>
                  </a:lnTo>
                  <a:lnTo>
                    <a:pt x="545" y="613"/>
                  </a:lnTo>
                  <a:lnTo>
                    <a:pt x="562" y="615"/>
                  </a:lnTo>
                  <a:lnTo>
                    <a:pt x="579" y="613"/>
                  </a:lnTo>
                  <a:lnTo>
                    <a:pt x="594" y="607"/>
                  </a:lnTo>
                  <a:lnTo>
                    <a:pt x="606" y="597"/>
                  </a:lnTo>
                  <a:lnTo>
                    <a:pt x="617" y="586"/>
                  </a:lnTo>
                  <a:lnTo>
                    <a:pt x="624" y="571"/>
                  </a:lnTo>
                  <a:lnTo>
                    <a:pt x="8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76" name="Freeform 155"/>
            <p:cNvSpPr>
              <a:spLocks/>
            </p:cNvSpPr>
            <p:nvPr/>
          </p:nvSpPr>
          <p:spPr bwMode="auto">
            <a:xfrm>
              <a:off x="3552825" y="2284413"/>
              <a:ext cx="26988" cy="69850"/>
            </a:xfrm>
            <a:custGeom>
              <a:avLst/>
              <a:gdLst>
                <a:gd name="T0" fmla="*/ 46 w 186"/>
                <a:gd name="T1" fmla="*/ 0 h 479"/>
                <a:gd name="T2" fmla="*/ 141 w 186"/>
                <a:gd name="T3" fmla="*/ 0 h 479"/>
                <a:gd name="T4" fmla="*/ 154 w 186"/>
                <a:gd name="T5" fmla="*/ 2 h 479"/>
                <a:gd name="T6" fmla="*/ 165 w 186"/>
                <a:gd name="T7" fmla="*/ 7 h 479"/>
                <a:gd name="T8" fmla="*/ 175 w 186"/>
                <a:gd name="T9" fmla="*/ 15 h 479"/>
                <a:gd name="T10" fmla="*/ 183 w 186"/>
                <a:gd name="T11" fmla="*/ 27 h 479"/>
                <a:gd name="T12" fmla="*/ 186 w 186"/>
                <a:gd name="T13" fmla="*/ 40 h 479"/>
                <a:gd name="T14" fmla="*/ 186 w 186"/>
                <a:gd name="T15" fmla="*/ 54 h 479"/>
                <a:gd name="T16" fmla="*/ 181 w 186"/>
                <a:gd name="T17" fmla="*/ 67 h 479"/>
                <a:gd name="T18" fmla="*/ 130 w 186"/>
                <a:gd name="T19" fmla="*/ 144 h 479"/>
                <a:gd name="T20" fmla="*/ 154 w 186"/>
                <a:gd name="T21" fmla="*/ 345 h 479"/>
                <a:gd name="T22" fmla="*/ 107 w 186"/>
                <a:gd name="T23" fmla="*/ 470 h 479"/>
                <a:gd name="T24" fmla="*/ 103 w 186"/>
                <a:gd name="T25" fmla="*/ 476 h 479"/>
                <a:gd name="T26" fmla="*/ 97 w 186"/>
                <a:gd name="T27" fmla="*/ 479 h 479"/>
                <a:gd name="T28" fmla="*/ 90 w 186"/>
                <a:gd name="T29" fmla="*/ 479 h 479"/>
                <a:gd name="T30" fmla="*/ 84 w 186"/>
                <a:gd name="T31" fmla="*/ 476 h 479"/>
                <a:gd name="T32" fmla="*/ 80 w 186"/>
                <a:gd name="T33" fmla="*/ 470 h 479"/>
                <a:gd name="T34" fmla="*/ 33 w 186"/>
                <a:gd name="T35" fmla="*/ 345 h 479"/>
                <a:gd name="T36" fmla="*/ 57 w 186"/>
                <a:gd name="T37" fmla="*/ 144 h 479"/>
                <a:gd name="T38" fmla="*/ 6 w 186"/>
                <a:gd name="T39" fmla="*/ 67 h 479"/>
                <a:gd name="T40" fmla="*/ 1 w 186"/>
                <a:gd name="T41" fmla="*/ 54 h 479"/>
                <a:gd name="T42" fmla="*/ 0 w 186"/>
                <a:gd name="T43" fmla="*/ 40 h 479"/>
                <a:gd name="T44" fmla="*/ 4 w 186"/>
                <a:gd name="T45" fmla="*/ 27 h 479"/>
                <a:gd name="T46" fmla="*/ 12 w 186"/>
                <a:gd name="T47" fmla="*/ 15 h 479"/>
                <a:gd name="T48" fmla="*/ 22 w 186"/>
                <a:gd name="T49" fmla="*/ 7 h 479"/>
                <a:gd name="T50" fmla="*/ 33 w 186"/>
                <a:gd name="T51" fmla="*/ 2 h 479"/>
                <a:gd name="T52" fmla="*/ 46 w 186"/>
                <a:gd name="T5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479">
                  <a:moveTo>
                    <a:pt x="46" y="0"/>
                  </a:moveTo>
                  <a:lnTo>
                    <a:pt x="141" y="0"/>
                  </a:lnTo>
                  <a:lnTo>
                    <a:pt x="154" y="2"/>
                  </a:lnTo>
                  <a:lnTo>
                    <a:pt x="165" y="7"/>
                  </a:lnTo>
                  <a:lnTo>
                    <a:pt x="175" y="15"/>
                  </a:lnTo>
                  <a:lnTo>
                    <a:pt x="183" y="27"/>
                  </a:lnTo>
                  <a:lnTo>
                    <a:pt x="186" y="40"/>
                  </a:lnTo>
                  <a:lnTo>
                    <a:pt x="186" y="54"/>
                  </a:lnTo>
                  <a:lnTo>
                    <a:pt x="181" y="67"/>
                  </a:lnTo>
                  <a:lnTo>
                    <a:pt x="130" y="144"/>
                  </a:lnTo>
                  <a:lnTo>
                    <a:pt x="154" y="345"/>
                  </a:lnTo>
                  <a:lnTo>
                    <a:pt x="107" y="470"/>
                  </a:lnTo>
                  <a:lnTo>
                    <a:pt x="103" y="476"/>
                  </a:lnTo>
                  <a:lnTo>
                    <a:pt x="97" y="479"/>
                  </a:lnTo>
                  <a:lnTo>
                    <a:pt x="90" y="479"/>
                  </a:lnTo>
                  <a:lnTo>
                    <a:pt x="84" y="476"/>
                  </a:lnTo>
                  <a:lnTo>
                    <a:pt x="80" y="470"/>
                  </a:lnTo>
                  <a:lnTo>
                    <a:pt x="33" y="345"/>
                  </a:lnTo>
                  <a:lnTo>
                    <a:pt x="57" y="144"/>
                  </a:lnTo>
                  <a:lnTo>
                    <a:pt x="6" y="67"/>
                  </a:lnTo>
                  <a:lnTo>
                    <a:pt x="1" y="54"/>
                  </a:lnTo>
                  <a:lnTo>
                    <a:pt x="0" y="40"/>
                  </a:lnTo>
                  <a:lnTo>
                    <a:pt x="4" y="27"/>
                  </a:lnTo>
                  <a:lnTo>
                    <a:pt x="12" y="15"/>
                  </a:lnTo>
                  <a:lnTo>
                    <a:pt x="22" y="7"/>
                  </a:lnTo>
                  <a:lnTo>
                    <a:pt x="33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77" name="Freeform 152"/>
            <p:cNvSpPr>
              <a:spLocks noEditPoints="1"/>
            </p:cNvSpPr>
            <p:nvPr/>
          </p:nvSpPr>
          <p:spPr bwMode="auto">
            <a:xfrm>
              <a:off x="3209926" y="2046521"/>
              <a:ext cx="484188" cy="342900"/>
            </a:xfrm>
            <a:custGeom>
              <a:avLst/>
              <a:gdLst>
                <a:gd name="T0" fmla="*/ 1220 w 3355"/>
                <a:gd name="T1" fmla="*/ 614 h 2370"/>
                <a:gd name="T2" fmla="*/ 1182 w 3355"/>
                <a:gd name="T3" fmla="*/ 692 h 2370"/>
                <a:gd name="T4" fmla="*/ 1220 w 3355"/>
                <a:gd name="T5" fmla="*/ 772 h 2370"/>
                <a:gd name="T6" fmla="*/ 1432 w 3355"/>
                <a:gd name="T7" fmla="*/ 794 h 2370"/>
                <a:gd name="T8" fmla="*/ 917 w 3355"/>
                <a:gd name="T9" fmla="*/ 997 h 2370"/>
                <a:gd name="T10" fmla="*/ 831 w 3355"/>
                <a:gd name="T11" fmla="*/ 1006 h 2370"/>
                <a:gd name="T12" fmla="*/ 393 w 3355"/>
                <a:gd name="T13" fmla="*/ 1454 h 2370"/>
                <a:gd name="T14" fmla="*/ 404 w 3355"/>
                <a:gd name="T15" fmla="*/ 1540 h 2370"/>
                <a:gd name="T16" fmla="*/ 471 w 3355"/>
                <a:gd name="T17" fmla="*/ 1586 h 2370"/>
                <a:gd name="T18" fmla="*/ 546 w 3355"/>
                <a:gd name="T19" fmla="*/ 1571 h 2370"/>
                <a:gd name="T20" fmla="*/ 1027 w 3355"/>
                <a:gd name="T21" fmla="*/ 1376 h 2370"/>
                <a:gd name="T22" fmla="*/ 1113 w 3355"/>
                <a:gd name="T23" fmla="*/ 1386 h 2370"/>
                <a:gd name="T24" fmla="*/ 1577 w 3355"/>
                <a:gd name="T25" fmla="*/ 1087 h 2370"/>
                <a:gd name="T26" fmla="*/ 1614 w 3355"/>
                <a:gd name="T27" fmla="*/ 1165 h 2370"/>
                <a:gd name="T28" fmla="*/ 1701 w 3355"/>
                <a:gd name="T29" fmla="*/ 1185 h 2370"/>
                <a:gd name="T30" fmla="*/ 1769 w 3355"/>
                <a:gd name="T31" fmla="*/ 1131 h 2370"/>
                <a:gd name="T32" fmla="*/ 1777 w 3355"/>
                <a:gd name="T33" fmla="*/ 669 h 2370"/>
                <a:gd name="T34" fmla="*/ 1722 w 3355"/>
                <a:gd name="T35" fmla="*/ 601 h 2370"/>
                <a:gd name="T36" fmla="*/ 101 w 3355"/>
                <a:gd name="T37" fmla="*/ 0 h 2370"/>
                <a:gd name="T38" fmla="*/ 3317 w 3355"/>
                <a:gd name="T39" fmla="*/ 22 h 2370"/>
                <a:gd name="T40" fmla="*/ 3355 w 3355"/>
                <a:gd name="T41" fmla="*/ 101 h 2370"/>
                <a:gd name="T42" fmla="*/ 3332 w 3355"/>
                <a:gd name="T43" fmla="*/ 2332 h 2370"/>
                <a:gd name="T44" fmla="*/ 3254 w 3355"/>
                <a:gd name="T45" fmla="*/ 2370 h 2370"/>
                <a:gd name="T46" fmla="*/ 3144 w 3355"/>
                <a:gd name="T47" fmla="*/ 2274 h 2370"/>
                <a:gd name="T48" fmla="*/ 3136 w 3355"/>
                <a:gd name="T49" fmla="*/ 1555 h 2370"/>
                <a:gd name="T50" fmla="*/ 3058 w 3355"/>
                <a:gd name="T51" fmla="*/ 1396 h 2370"/>
                <a:gd name="T52" fmla="*/ 2918 w 3355"/>
                <a:gd name="T53" fmla="*/ 1288 h 2370"/>
                <a:gd name="T54" fmla="*/ 2724 w 3355"/>
                <a:gd name="T55" fmla="*/ 1235 h 2370"/>
                <a:gd name="T56" fmla="*/ 2647 w 3355"/>
                <a:gd name="T57" fmla="*/ 1254 h 2370"/>
                <a:gd name="T58" fmla="*/ 2762 w 3355"/>
                <a:gd name="T59" fmla="*/ 1161 h 2370"/>
                <a:gd name="T60" fmla="*/ 2874 w 3355"/>
                <a:gd name="T61" fmla="*/ 996 h 2370"/>
                <a:gd name="T62" fmla="*/ 2899 w 3355"/>
                <a:gd name="T63" fmla="*/ 790 h 2370"/>
                <a:gd name="T64" fmla="*/ 2834 w 3355"/>
                <a:gd name="T65" fmla="*/ 608 h 2370"/>
                <a:gd name="T66" fmla="*/ 2699 w 3355"/>
                <a:gd name="T67" fmla="*/ 473 h 2370"/>
                <a:gd name="T68" fmla="*/ 2517 w 3355"/>
                <a:gd name="T69" fmla="*/ 408 h 2370"/>
                <a:gd name="T70" fmla="*/ 2320 w 3355"/>
                <a:gd name="T71" fmla="*/ 431 h 2370"/>
                <a:gd name="T72" fmla="*/ 2159 w 3355"/>
                <a:gd name="T73" fmla="*/ 534 h 2370"/>
                <a:gd name="T74" fmla="*/ 2056 w 3355"/>
                <a:gd name="T75" fmla="*/ 695 h 2370"/>
                <a:gd name="T76" fmla="*/ 2034 w 3355"/>
                <a:gd name="T77" fmla="*/ 895 h 2370"/>
                <a:gd name="T78" fmla="*/ 2105 w 3355"/>
                <a:gd name="T79" fmla="*/ 1085 h 2370"/>
                <a:gd name="T80" fmla="*/ 2252 w 3355"/>
                <a:gd name="T81" fmla="*/ 1221 h 2370"/>
                <a:gd name="T82" fmla="*/ 2239 w 3355"/>
                <a:gd name="T83" fmla="*/ 1243 h 2370"/>
                <a:gd name="T84" fmla="*/ 2160 w 3355"/>
                <a:gd name="T85" fmla="*/ 1239 h 2370"/>
                <a:gd name="T86" fmla="*/ 1975 w 3355"/>
                <a:gd name="T87" fmla="*/ 1310 h 2370"/>
                <a:gd name="T88" fmla="*/ 1849 w 3355"/>
                <a:gd name="T89" fmla="*/ 1433 h 2370"/>
                <a:gd name="T90" fmla="*/ 1789 w 3355"/>
                <a:gd name="T91" fmla="*/ 1601 h 2370"/>
                <a:gd name="T92" fmla="*/ 1795 w 3355"/>
                <a:gd name="T93" fmla="*/ 2296 h 2370"/>
                <a:gd name="T94" fmla="*/ 78 w 3355"/>
                <a:gd name="T95" fmla="*/ 2368 h 2370"/>
                <a:gd name="T96" fmla="*/ 10 w 3355"/>
                <a:gd name="T97" fmla="*/ 2313 h 2370"/>
                <a:gd name="T98" fmla="*/ 3 w 3355"/>
                <a:gd name="T99" fmla="*/ 78 h 2370"/>
                <a:gd name="T100" fmla="*/ 58 w 3355"/>
                <a:gd name="T101" fmla="*/ 1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5" h="2370">
                  <a:moveTo>
                    <a:pt x="1284" y="591"/>
                  </a:moveTo>
                  <a:lnTo>
                    <a:pt x="1261" y="594"/>
                  </a:lnTo>
                  <a:lnTo>
                    <a:pt x="1239" y="601"/>
                  </a:lnTo>
                  <a:lnTo>
                    <a:pt x="1220" y="614"/>
                  </a:lnTo>
                  <a:lnTo>
                    <a:pt x="1204" y="629"/>
                  </a:lnTo>
                  <a:lnTo>
                    <a:pt x="1193" y="648"/>
                  </a:lnTo>
                  <a:lnTo>
                    <a:pt x="1185" y="669"/>
                  </a:lnTo>
                  <a:lnTo>
                    <a:pt x="1182" y="692"/>
                  </a:lnTo>
                  <a:lnTo>
                    <a:pt x="1185" y="716"/>
                  </a:lnTo>
                  <a:lnTo>
                    <a:pt x="1193" y="737"/>
                  </a:lnTo>
                  <a:lnTo>
                    <a:pt x="1204" y="756"/>
                  </a:lnTo>
                  <a:lnTo>
                    <a:pt x="1220" y="772"/>
                  </a:lnTo>
                  <a:lnTo>
                    <a:pt x="1239" y="783"/>
                  </a:lnTo>
                  <a:lnTo>
                    <a:pt x="1261" y="792"/>
                  </a:lnTo>
                  <a:lnTo>
                    <a:pt x="1284" y="794"/>
                  </a:lnTo>
                  <a:lnTo>
                    <a:pt x="1432" y="794"/>
                  </a:lnTo>
                  <a:lnTo>
                    <a:pt x="1081" y="1146"/>
                  </a:lnTo>
                  <a:lnTo>
                    <a:pt x="955" y="1021"/>
                  </a:lnTo>
                  <a:lnTo>
                    <a:pt x="937" y="1006"/>
                  </a:lnTo>
                  <a:lnTo>
                    <a:pt x="917" y="997"/>
                  </a:lnTo>
                  <a:lnTo>
                    <a:pt x="895" y="991"/>
                  </a:lnTo>
                  <a:lnTo>
                    <a:pt x="873" y="991"/>
                  </a:lnTo>
                  <a:lnTo>
                    <a:pt x="851" y="997"/>
                  </a:lnTo>
                  <a:lnTo>
                    <a:pt x="831" y="1006"/>
                  </a:lnTo>
                  <a:lnTo>
                    <a:pt x="812" y="1021"/>
                  </a:lnTo>
                  <a:lnTo>
                    <a:pt x="418" y="1414"/>
                  </a:lnTo>
                  <a:lnTo>
                    <a:pt x="404" y="1433"/>
                  </a:lnTo>
                  <a:lnTo>
                    <a:pt x="393" y="1454"/>
                  </a:lnTo>
                  <a:lnTo>
                    <a:pt x="389" y="1475"/>
                  </a:lnTo>
                  <a:lnTo>
                    <a:pt x="389" y="1498"/>
                  </a:lnTo>
                  <a:lnTo>
                    <a:pt x="393" y="1520"/>
                  </a:lnTo>
                  <a:lnTo>
                    <a:pt x="404" y="1540"/>
                  </a:lnTo>
                  <a:lnTo>
                    <a:pt x="418" y="1559"/>
                  </a:lnTo>
                  <a:lnTo>
                    <a:pt x="434" y="1571"/>
                  </a:lnTo>
                  <a:lnTo>
                    <a:pt x="452" y="1581"/>
                  </a:lnTo>
                  <a:lnTo>
                    <a:pt x="471" y="1586"/>
                  </a:lnTo>
                  <a:lnTo>
                    <a:pt x="490" y="1588"/>
                  </a:lnTo>
                  <a:lnTo>
                    <a:pt x="510" y="1586"/>
                  </a:lnTo>
                  <a:lnTo>
                    <a:pt x="528" y="1581"/>
                  </a:lnTo>
                  <a:lnTo>
                    <a:pt x="546" y="1571"/>
                  </a:lnTo>
                  <a:lnTo>
                    <a:pt x="562" y="1559"/>
                  </a:lnTo>
                  <a:lnTo>
                    <a:pt x="884" y="1236"/>
                  </a:lnTo>
                  <a:lnTo>
                    <a:pt x="1009" y="1361"/>
                  </a:lnTo>
                  <a:lnTo>
                    <a:pt x="1027" y="1376"/>
                  </a:lnTo>
                  <a:lnTo>
                    <a:pt x="1048" y="1386"/>
                  </a:lnTo>
                  <a:lnTo>
                    <a:pt x="1069" y="1390"/>
                  </a:lnTo>
                  <a:lnTo>
                    <a:pt x="1092" y="1390"/>
                  </a:lnTo>
                  <a:lnTo>
                    <a:pt x="1113" y="1386"/>
                  </a:lnTo>
                  <a:lnTo>
                    <a:pt x="1134" y="1376"/>
                  </a:lnTo>
                  <a:lnTo>
                    <a:pt x="1153" y="1361"/>
                  </a:lnTo>
                  <a:lnTo>
                    <a:pt x="1577" y="937"/>
                  </a:lnTo>
                  <a:lnTo>
                    <a:pt x="1577" y="1087"/>
                  </a:lnTo>
                  <a:lnTo>
                    <a:pt x="1579" y="1110"/>
                  </a:lnTo>
                  <a:lnTo>
                    <a:pt x="1586" y="1131"/>
                  </a:lnTo>
                  <a:lnTo>
                    <a:pt x="1599" y="1149"/>
                  </a:lnTo>
                  <a:lnTo>
                    <a:pt x="1614" y="1165"/>
                  </a:lnTo>
                  <a:lnTo>
                    <a:pt x="1633" y="1178"/>
                  </a:lnTo>
                  <a:lnTo>
                    <a:pt x="1654" y="1185"/>
                  </a:lnTo>
                  <a:lnTo>
                    <a:pt x="1678" y="1188"/>
                  </a:lnTo>
                  <a:lnTo>
                    <a:pt x="1701" y="1185"/>
                  </a:lnTo>
                  <a:lnTo>
                    <a:pt x="1722" y="1178"/>
                  </a:lnTo>
                  <a:lnTo>
                    <a:pt x="1741" y="1165"/>
                  </a:lnTo>
                  <a:lnTo>
                    <a:pt x="1757" y="1149"/>
                  </a:lnTo>
                  <a:lnTo>
                    <a:pt x="1769" y="1131"/>
                  </a:lnTo>
                  <a:lnTo>
                    <a:pt x="1777" y="1110"/>
                  </a:lnTo>
                  <a:lnTo>
                    <a:pt x="1780" y="1087"/>
                  </a:lnTo>
                  <a:lnTo>
                    <a:pt x="1780" y="692"/>
                  </a:lnTo>
                  <a:lnTo>
                    <a:pt x="1777" y="669"/>
                  </a:lnTo>
                  <a:lnTo>
                    <a:pt x="1769" y="648"/>
                  </a:lnTo>
                  <a:lnTo>
                    <a:pt x="1757" y="629"/>
                  </a:lnTo>
                  <a:lnTo>
                    <a:pt x="1741" y="614"/>
                  </a:lnTo>
                  <a:lnTo>
                    <a:pt x="1722" y="601"/>
                  </a:lnTo>
                  <a:lnTo>
                    <a:pt x="1701" y="594"/>
                  </a:lnTo>
                  <a:lnTo>
                    <a:pt x="1678" y="591"/>
                  </a:lnTo>
                  <a:lnTo>
                    <a:pt x="1284" y="591"/>
                  </a:lnTo>
                  <a:close/>
                  <a:moveTo>
                    <a:pt x="101" y="0"/>
                  </a:moveTo>
                  <a:lnTo>
                    <a:pt x="3254" y="0"/>
                  </a:lnTo>
                  <a:lnTo>
                    <a:pt x="3277" y="2"/>
                  </a:lnTo>
                  <a:lnTo>
                    <a:pt x="3298" y="10"/>
                  </a:lnTo>
                  <a:lnTo>
                    <a:pt x="3317" y="22"/>
                  </a:lnTo>
                  <a:lnTo>
                    <a:pt x="3332" y="38"/>
                  </a:lnTo>
                  <a:lnTo>
                    <a:pt x="3345" y="57"/>
                  </a:lnTo>
                  <a:lnTo>
                    <a:pt x="3352" y="78"/>
                  </a:lnTo>
                  <a:lnTo>
                    <a:pt x="3355" y="101"/>
                  </a:lnTo>
                  <a:lnTo>
                    <a:pt x="3355" y="2268"/>
                  </a:lnTo>
                  <a:lnTo>
                    <a:pt x="3352" y="2292"/>
                  </a:lnTo>
                  <a:lnTo>
                    <a:pt x="3345" y="2313"/>
                  </a:lnTo>
                  <a:lnTo>
                    <a:pt x="3332" y="2332"/>
                  </a:lnTo>
                  <a:lnTo>
                    <a:pt x="3317" y="2348"/>
                  </a:lnTo>
                  <a:lnTo>
                    <a:pt x="3298" y="2360"/>
                  </a:lnTo>
                  <a:lnTo>
                    <a:pt x="3277" y="2368"/>
                  </a:lnTo>
                  <a:lnTo>
                    <a:pt x="3254" y="2370"/>
                  </a:lnTo>
                  <a:lnTo>
                    <a:pt x="3091" y="2370"/>
                  </a:lnTo>
                  <a:lnTo>
                    <a:pt x="3126" y="2317"/>
                  </a:lnTo>
                  <a:lnTo>
                    <a:pt x="3137" y="2296"/>
                  </a:lnTo>
                  <a:lnTo>
                    <a:pt x="3144" y="2274"/>
                  </a:lnTo>
                  <a:lnTo>
                    <a:pt x="3146" y="2251"/>
                  </a:lnTo>
                  <a:lnTo>
                    <a:pt x="3146" y="1646"/>
                  </a:lnTo>
                  <a:lnTo>
                    <a:pt x="3143" y="1600"/>
                  </a:lnTo>
                  <a:lnTo>
                    <a:pt x="3136" y="1555"/>
                  </a:lnTo>
                  <a:lnTo>
                    <a:pt x="3123" y="1512"/>
                  </a:lnTo>
                  <a:lnTo>
                    <a:pt x="3105" y="1471"/>
                  </a:lnTo>
                  <a:lnTo>
                    <a:pt x="3084" y="1433"/>
                  </a:lnTo>
                  <a:lnTo>
                    <a:pt x="3058" y="1396"/>
                  </a:lnTo>
                  <a:lnTo>
                    <a:pt x="3028" y="1364"/>
                  </a:lnTo>
                  <a:lnTo>
                    <a:pt x="2995" y="1335"/>
                  </a:lnTo>
                  <a:lnTo>
                    <a:pt x="2958" y="1310"/>
                  </a:lnTo>
                  <a:lnTo>
                    <a:pt x="2918" y="1288"/>
                  </a:lnTo>
                  <a:lnTo>
                    <a:pt x="2875" y="1271"/>
                  </a:lnTo>
                  <a:lnTo>
                    <a:pt x="2774" y="1239"/>
                  </a:lnTo>
                  <a:lnTo>
                    <a:pt x="2749" y="1235"/>
                  </a:lnTo>
                  <a:lnTo>
                    <a:pt x="2724" y="1235"/>
                  </a:lnTo>
                  <a:lnTo>
                    <a:pt x="2699" y="1241"/>
                  </a:lnTo>
                  <a:lnTo>
                    <a:pt x="2677" y="1251"/>
                  </a:lnTo>
                  <a:lnTo>
                    <a:pt x="2658" y="1266"/>
                  </a:lnTo>
                  <a:lnTo>
                    <a:pt x="2647" y="1254"/>
                  </a:lnTo>
                  <a:lnTo>
                    <a:pt x="2637" y="1243"/>
                  </a:lnTo>
                  <a:lnTo>
                    <a:pt x="2682" y="1221"/>
                  </a:lnTo>
                  <a:lnTo>
                    <a:pt x="2725" y="1193"/>
                  </a:lnTo>
                  <a:lnTo>
                    <a:pt x="2762" y="1161"/>
                  </a:lnTo>
                  <a:lnTo>
                    <a:pt x="2798" y="1125"/>
                  </a:lnTo>
                  <a:lnTo>
                    <a:pt x="2828" y="1085"/>
                  </a:lnTo>
                  <a:lnTo>
                    <a:pt x="2853" y="1042"/>
                  </a:lnTo>
                  <a:lnTo>
                    <a:pt x="2874" y="996"/>
                  </a:lnTo>
                  <a:lnTo>
                    <a:pt x="2890" y="946"/>
                  </a:lnTo>
                  <a:lnTo>
                    <a:pt x="2899" y="895"/>
                  </a:lnTo>
                  <a:lnTo>
                    <a:pt x="2902" y="842"/>
                  </a:lnTo>
                  <a:lnTo>
                    <a:pt x="2899" y="790"/>
                  </a:lnTo>
                  <a:lnTo>
                    <a:pt x="2891" y="742"/>
                  </a:lnTo>
                  <a:lnTo>
                    <a:pt x="2877" y="695"/>
                  </a:lnTo>
                  <a:lnTo>
                    <a:pt x="2857" y="650"/>
                  </a:lnTo>
                  <a:lnTo>
                    <a:pt x="2834" y="608"/>
                  </a:lnTo>
                  <a:lnTo>
                    <a:pt x="2806" y="570"/>
                  </a:lnTo>
                  <a:lnTo>
                    <a:pt x="2775" y="534"/>
                  </a:lnTo>
                  <a:lnTo>
                    <a:pt x="2739" y="502"/>
                  </a:lnTo>
                  <a:lnTo>
                    <a:pt x="2699" y="473"/>
                  </a:lnTo>
                  <a:lnTo>
                    <a:pt x="2658" y="450"/>
                  </a:lnTo>
                  <a:lnTo>
                    <a:pt x="2614" y="431"/>
                  </a:lnTo>
                  <a:lnTo>
                    <a:pt x="2567" y="417"/>
                  </a:lnTo>
                  <a:lnTo>
                    <a:pt x="2517" y="408"/>
                  </a:lnTo>
                  <a:lnTo>
                    <a:pt x="2466" y="405"/>
                  </a:lnTo>
                  <a:lnTo>
                    <a:pt x="2416" y="408"/>
                  </a:lnTo>
                  <a:lnTo>
                    <a:pt x="2367" y="417"/>
                  </a:lnTo>
                  <a:lnTo>
                    <a:pt x="2320" y="431"/>
                  </a:lnTo>
                  <a:lnTo>
                    <a:pt x="2275" y="450"/>
                  </a:lnTo>
                  <a:lnTo>
                    <a:pt x="2233" y="473"/>
                  </a:lnTo>
                  <a:lnTo>
                    <a:pt x="2194" y="502"/>
                  </a:lnTo>
                  <a:lnTo>
                    <a:pt x="2159" y="534"/>
                  </a:lnTo>
                  <a:lnTo>
                    <a:pt x="2126" y="570"/>
                  </a:lnTo>
                  <a:lnTo>
                    <a:pt x="2099" y="608"/>
                  </a:lnTo>
                  <a:lnTo>
                    <a:pt x="2075" y="650"/>
                  </a:lnTo>
                  <a:lnTo>
                    <a:pt x="2056" y="695"/>
                  </a:lnTo>
                  <a:lnTo>
                    <a:pt x="2042" y="742"/>
                  </a:lnTo>
                  <a:lnTo>
                    <a:pt x="2034" y="790"/>
                  </a:lnTo>
                  <a:lnTo>
                    <a:pt x="2031" y="842"/>
                  </a:lnTo>
                  <a:lnTo>
                    <a:pt x="2034" y="895"/>
                  </a:lnTo>
                  <a:lnTo>
                    <a:pt x="2043" y="946"/>
                  </a:lnTo>
                  <a:lnTo>
                    <a:pt x="2058" y="996"/>
                  </a:lnTo>
                  <a:lnTo>
                    <a:pt x="2079" y="1042"/>
                  </a:lnTo>
                  <a:lnTo>
                    <a:pt x="2105" y="1085"/>
                  </a:lnTo>
                  <a:lnTo>
                    <a:pt x="2135" y="1125"/>
                  </a:lnTo>
                  <a:lnTo>
                    <a:pt x="2170" y="1161"/>
                  </a:lnTo>
                  <a:lnTo>
                    <a:pt x="2209" y="1193"/>
                  </a:lnTo>
                  <a:lnTo>
                    <a:pt x="2252" y="1221"/>
                  </a:lnTo>
                  <a:lnTo>
                    <a:pt x="2297" y="1243"/>
                  </a:lnTo>
                  <a:lnTo>
                    <a:pt x="2276" y="1267"/>
                  </a:lnTo>
                  <a:lnTo>
                    <a:pt x="2258" y="1253"/>
                  </a:lnTo>
                  <a:lnTo>
                    <a:pt x="2239" y="1243"/>
                  </a:lnTo>
                  <a:lnTo>
                    <a:pt x="2217" y="1236"/>
                  </a:lnTo>
                  <a:lnTo>
                    <a:pt x="2194" y="1234"/>
                  </a:lnTo>
                  <a:lnTo>
                    <a:pt x="2176" y="1235"/>
                  </a:lnTo>
                  <a:lnTo>
                    <a:pt x="2160" y="1239"/>
                  </a:lnTo>
                  <a:lnTo>
                    <a:pt x="2060" y="1270"/>
                  </a:lnTo>
                  <a:lnTo>
                    <a:pt x="2059" y="1271"/>
                  </a:lnTo>
                  <a:lnTo>
                    <a:pt x="2015" y="1288"/>
                  </a:lnTo>
                  <a:lnTo>
                    <a:pt x="1975" y="1310"/>
                  </a:lnTo>
                  <a:lnTo>
                    <a:pt x="1939" y="1335"/>
                  </a:lnTo>
                  <a:lnTo>
                    <a:pt x="1905" y="1365"/>
                  </a:lnTo>
                  <a:lnTo>
                    <a:pt x="1875" y="1398"/>
                  </a:lnTo>
                  <a:lnTo>
                    <a:pt x="1849" y="1433"/>
                  </a:lnTo>
                  <a:lnTo>
                    <a:pt x="1828" y="1472"/>
                  </a:lnTo>
                  <a:lnTo>
                    <a:pt x="1810" y="1514"/>
                  </a:lnTo>
                  <a:lnTo>
                    <a:pt x="1798" y="1557"/>
                  </a:lnTo>
                  <a:lnTo>
                    <a:pt x="1789" y="1601"/>
                  </a:lnTo>
                  <a:lnTo>
                    <a:pt x="1787" y="1648"/>
                  </a:lnTo>
                  <a:lnTo>
                    <a:pt x="1787" y="2251"/>
                  </a:lnTo>
                  <a:lnTo>
                    <a:pt x="1789" y="2274"/>
                  </a:lnTo>
                  <a:lnTo>
                    <a:pt x="1795" y="2296"/>
                  </a:lnTo>
                  <a:lnTo>
                    <a:pt x="1807" y="2317"/>
                  </a:lnTo>
                  <a:lnTo>
                    <a:pt x="1841" y="2370"/>
                  </a:lnTo>
                  <a:lnTo>
                    <a:pt x="101" y="2370"/>
                  </a:lnTo>
                  <a:lnTo>
                    <a:pt x="78" y="2368"/>
                  </a:lnTo>
                  <a:lnTo>
                    <a:pt x="58" y="2360"/>
                  </a:lnTo>
                  <a:lnTo>
                    <a:pt x="39" y="2348"/>
                  </a:lnTo>
                  <a:lnTo>
                    <a:pt x="23" y="2332"/>
                  </a:lnTo>
                  <a:lnTo>
                    <a:pt x="10" y="2313"/>
                  </a:lnTo>
                  <a:lnTo>
                    <a:pt x="3" y="2292"/>
                  </a:lnTo>
                  <a:lnTo>
                    <a:pt x="0" y="2268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8"/>
                  </a:lnTo>
                  <a:lnTo>
                    <a:pt x="39" y="22"/>
                  </a:lnTo>
                  <a:lnTo>
                    <a:pt x="58" y="10"/>
                  </a:lnTo>
                  <a:lnTo>
                    <a:pt x="78" y="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0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3" y="109329"/>
            <a:ext cx="1217233" cy="710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2026" y="210497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>
                <a:solidFill>
                  <a:srgbClr val="00B050"/>
                </a:solidFill>
                <a:latin typeface="Roboto"/>
              </a:rPr>
              <a:t>БиоСкуд</a:t>
            </a:r>
            <a:endParaRPr lang="ru-RU" sz="2400" b="1" dirty="0">
              <a:solidFill>
                <a:srgbClr val="00B050"/>
              </a:solidFill>
              <a:latin typeface="Roboto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AFFD4B7-8925-4A4D-9F2D-474621004C1B}"/>
              </a:ext>
            </a:extLst>
          </p:cNvPr>
          <p:cNvGrpSpPr/>
          <p:nvPr/>
        </p:nvGrpSpPr>
        <p:grpSpPr>
          <a:xfrm>
            <a:off x="409088" y="3122140"/>
            <a:ext cx="11432464" cy="3457167"/>
            <a:chOff x="307975" y="1916113"/>
            <a:chExt cx="10433050" cy="3975292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41254FB-B9BC-324C-B5EB-7E4D801F8EE9}"/>
                </a:ext>
              </a:extLst>
            </p:cNvPr>
            <p:cNvSpPr/>
            <p:nvPr/>
          </p:nvSpPr>
          <p:spPr>
            <a:xfrm>
              <a:off x="8983663" y="2659063"/>
              <a:ext cx="150812" cy="1438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448" tIns="66724" rIns="133448" bIns="66724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B38A862-8FFF-6A43-9AEF-A4C00DAC71B0}"/>
                </a:ext>
              </a:extLst>
            </p:cNvPr>
            <p:cNvCxnSpPr/>
            <p:nvPr/>
          </p:nvCxnSpPr>
          <p:spPr>
            <a:xfrm flipH="1">
              <a:off x="1676400" y="2813114"/>
              <a:ext cx="48768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F66BBD2A-359C-8A49-B37D-8D33AADD8A9F}"/>
                </a:ext>
              </a:extLst>
            </p:cNvPr>
            <p:cNvCxnSpPr/>
            <p:nvPr/>
          </p:nvCxnSpPr>
          <p:spPr>
            <a:xfrm flipH="1">
              <a:off x="6183313" y="2946464"/>
              <a:ext cx="569912" cy="433387"/>
            </a:xfrm>
            <a:prstGeom prst="line">
              <a:avLst/>
            </a:prstGeom>
            <a:ln w="12700">
              <a:solidFill>
                <a:srgbClr val="009AA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C6D41D4C-E92D-874E-9EA0-D8A2C85FE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8288" y="4959350"/>
              <a:ext cx="2682875" cy="36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Время на проход</a:t>
              </a:r>
              <a:r>
                <a:rPr kumimoji="0" lang="en-US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6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,5</a:t>
              </a:r>
              <a:r>
                <a:rPr kumimoji="0" lang="en-US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сек.</a:t>
              </a: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5E3CB880-C9B6-7F4C-93E9-85AC550E86AE}"/>
                </a:ext>
              </a:extLst>
            </p:cNvPr>
            <p:cNvCxnSpPr>
              <a:cxnSpLocks/>
            </p:cNvCxnSpPr>
            <p:nvPr/>
          </p:nvCxnSpPr>
          <p:spPr>
            <a:xfrm>
              <a:off x="1785938" y="4549775"/>
              <a:ext cx="7380287" cy="0"/>
            </a:xfrm>
            <a:prstGeom prst="line">
              <a:avLst/>
            </a:prstGeom>
            <a:ln w="1270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0D94A4B7-7D5C-B640-9F72-E38C1C136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975" y="4281488"/>
              <a:ext cx="1627188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Дистанция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от</a:t>
              </a:r>
              <a:r>
                <a:rPr kumimoji="0" lang="en-US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очереди</a:t>
              </a: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до турникета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,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5-</a:t>
              </a:r>
              <a:r>
                <a:rPr kumimoji="0" lang="en-US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метра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0CB1487-D7A6-C744-A57C-D95D0181C042}"/>
                </a:ext>
              </a:extLst>
            </p:cNvPr>
            <p:cNvCxnSpPr/>
            <p:nvPr/>
          </p:nvCxnSpPr>
          <p:spPr>
            <a:xfrm flipH="1">
              <a:off x="6637338" y="3911600"/>
              <a:ext cx="0" cy="995363"/>
            </a:xfrm>
            <a:prstGeom prst="line">
              <a:avLst/>
            </a:prstGeom>
            <a:ln w="12700">
              <a:solidFill>
                <a:srgbClr val="009A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B47B68C5-0DC1-884F-AF99-BB339DD47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050" y="1928813"/>
              <a:ext cx="6318250" cy="57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Система фиксирует лицо приближающегося к турникету человека </a:t>
              </a:r>
              <a:endPara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со скоростью от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15 до 30 </a:t>
              </a: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раз в секунду</a:t>
              </a:r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EBABD9FB-6AAE-444D-B0B8-C93654160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600" y="5311775"/>
              <a:ext cx="9115425" cy="57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За время подхода к турникету и прохождения проверки документа система более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100 раз</a:t>
              </a:r>
              <a:endPara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сравнивает лицо человека</a:t>
              </a:r>
              <a:r>
                <a:rPr kumimoji="0" lang="en-US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с базой </a:t>
              </a:r>
              <a:r>
                <a:rPr kumimoji="0" lang="ru-RU" alt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и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однозначно идентифицирует посетителя</a:t>
              </a:r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328368D3-9766-F044-86FC-B105A6456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7338" y="2768478"/>
              <a:ext cx="1243012" cy="40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до 30 </a:t>
              </a:r>
              <a:r>
                <a:rPr kumimoji="0" lang="en-US" alt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FPS</a:t>
              </a:r>
              <a:endPara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6AB18804-E2D6-CD41-9B05-2791D8D06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5800" y="4248150"/>
              <a:ext cx="2254250" cy="36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Подход к турникету</a:t>
              </a:r>
              <a:r>
                <a:rPr kumimoji="0" lang="en-US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2 сек.</a:t>
              </a:r>
            </a:p>
          </p:txBody>
        </p:sp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id="{42EF4C22-F612-4642-88D1-D72EC80B6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2913" y="4248150"/>
              <a:ext cx="2517775" cy="36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Считывание носителя</a:t>
              </a:r>
              <a:r>
                <a:rPr kumimoji="0" lang="en-US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2,5 сек.</a:t>
              </a: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82E6A818-D22E-6B4B-AE9D-E47FEABB0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8300" y="4248150"/>
              <a:ext cx="2520950" cy="36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448" tIns="66724" rIns="133448" bIns="6672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Проход через турникет</a:t>
              </a:r>
              <a:r>
                <a:rPr kumimoji="0" lang="en-US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alt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Arial" panose="020B0604020202020204" pitchFamily="34" charset="0"/>
                </a:rPr>
                <a:t>2 сек.</a:t>
              </a:r>
            </a:p>
          </p:txBody>
        </p:sp>
        <p:sp>
          <p:nvSpPr>
            <p:cNvPr id="23" name="Правая фигурная скобка 25">
              <a:extLst>
                <a:ext uri="{FF2B5EF4-FFF2-40B4-BE49-F238E27FC236}">
                  <a16:creationId xmlns:a16="http://schemas.microsoft.com/office/drawing/2014/main" id="{87840DDB-C528-434D-82BB-80F40F8DA491}"/>
                </a:ext>
              </a:extLst>
            </p:cNvPr>
            <p:cNvSpPr/>
            <p:nvPr/>
          </p:nvSpPr>
          <p:spPr>
            <a:xfrm rot="5400000">
              <a:off x="4083050" y="2797175"/>
              <a:ext cx="449263" cy="4659313"/>
            </a:xfrm>
            <a:prstGeom prst="rightBrace">
              <a:avLst>
                <a:gd name="adj1" fmla="val 27997"/>
                <a:gd name="adj2" fmla="val 49694"/>
              </a:avLst>
            </a:prstGeom>
            <a:ln w="12700">
              <a:solidFill>
                <a:srgbClr val="009A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33448" tIns="66724" rIns="133448" bIns="66724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94DA5ED8-983E-534B-82EF-BD5E5F4D8984}"/>
                </a:ext>
              </a:extLst>
            </p:cNvPr>
            <p:cNvCxnSpPr/>
            <p:nvPr/>
          </p:nvCxnSpPr>
          <p:spPr>
            <a:xfrm flipH="1">
              <a:off x="1978025" y="3932238"/>
              <a:ext cx="0" cy="995362"/>
            </a:xfrm>
            <a:prstGeom prst="line">
              <a:avLst/>
            </a:prstGeom>
            <a:ln w="12700">
              <a:solidFill>
                <a:srgbClr val="009A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7">
              <a:extLst>
                <a:ext uri="{FF2B5EF4-FFF2-40B4-BE49-F238E27FC236}">
                  <a16:creationId xmlns:a16="http://schemas.microsoft.com/office/drawing/2014/main" id="{D7C07086-27FE-5B45-9058-0E82693FF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013" y="3253359"/>
              <a:ext cx="628650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8B4067E5-A797-D64B-9E6A-B7A32229D1FF}"/>
                </a:ext>
              </a:extLst>
            </p:cNvPr>
            <p:cNvSpPr/>
            <p:nvPr/>
          </p:nvSpPr>
          <p:spPr>
            <a:xfrm rot="534303">
              <a:off x="5689600" y="3720084"/>
              <a:ext cx="147638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448" tIns="66724" rIns="133448" bIns="66724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Группа 96">
              <a:extLst>
                <a:ext uri="{FF2B5EF4-FFF2-40B4-BE49-F238E27FC236}">
                  <a16:creationId xmlns:a16="http://schemas.microsoft.com/office/drawing/2014/main" id="{8E9358E9-5993-1845-86ED-E4B1F97F3D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086" y="3253336"/>
              <a:ext cx="1277514" cy="1014447"/>
              <a:chOff x="588097" y="3689914"/>
              <a:chExt cx="1317392" cy="1015169"/>
            </a:xfrm>
          </p:grpSpPr>
          <p:grpSp>
            <p:nvGrpSpPr>
              <p:cNvPr id="84" name="Группа 83">
                <a:extLst>
                  <a:ext uri="{FF2B5EF4-FFF2-40B4-BE49-F238E27FC236}">
                    <a16:creationId xmlns:a16="http://schemas.microsoft.com/office/drawing/2014/main" id="{228458F1-5D70-7144-9784-35AFB80B23D5}"/>
                  </a:ext>
                </a:extLst>
              </p:cNvPr>
              <p:cNvGrpSpPr/>
              <p:nvPr/>
            </p:nvGrpSpPr>
            <p:grpSpPr>
              <a:xfrm>
                <a:off x="1380282" y="3689914"/>
                <a:ext cx="525207" cy="1015157"/>
                <a:chOff x="811213" y="2606159"/>
                <a:chExt cx="501650" cy="1133497"/>
              </a:xfrm>
              <a:solidFill>
                <a:schemeClr val="bg1"/>
              </a:solidFill>
            </p:grpSpPr>
            <p:sp>
              <p:nvSpPr>
                <p:cNvPr id="91" name="Oval 5">
                  <a:extLst>
                    <a:ext uri="{FF2B5EF4-FFF2-40B4-BE49-F238E27FC236}">
                      <a16:creationId xmlns:a16="http://schemas.microsoft.com/office/drawing/2014/main" id="{CDB75C4E-6D39-3B48-84D7-EB5E44455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2025" y="2606159"/>
                  <a:ext cx="192088" cy="185738"/>
                </a:xfrm>
                <a:prstGeom prst="ellipse">
                  <a:avLst/>
                </a:prstGeom>
                <a:grpFill/>
                <a:ln w="31750" cap="rnd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2" name="Freeform 6">
                  <a:extLst>
                    <a:ext uri="{FF2B5EF4-FFF2-40B4-BE49-F238E27FC236}">
                      <a16:creationId xmlns:a16="http://schemas.microsoft.com/office/drawing/2014/main" id="{1EA5458B-51A8-1945-B268-3E174B14EA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213" y="2831606"/>
                  <a:ext cx="501650" cy="908050"/>
                </a:xfrm>
                <a:custGeom>
                  <a:avLst/>
                  <a:gdLst>
                    <a:gd name="T0" fmla="*/ 35 w 63"/>
                    <a:gd name="T1" fmla="*/ 1 h 117"/>
                    <a:gd name="T2" fmla="*/ 26 w 63"/>
                    <a:gd name="T3" fmla="*/ 1 h 117"/>
                    <a:gd name="T4" fmla="*/ 1 w 63"/>
                    <a:gd name="T5" fmla="*/ 45 h 117"/>
                    <a:gd name="T6" fmla="*/ 13 w 63"/>
                    <a:gd name="T7" fmla="*/ 45 h 117"/>
                    <a:gd name="T8" fmla="*/ 17 w 63"/>
                    <a:gd name="T9" fmla="*/ 21 h 117"/>
                    <a:gd name="T10" fmla="*/ 17 w 63"/>
                    <a:gd name="T11" fmla="*/ 47 h 117"/>
                    <a:gd name="T12" fmla="*/ 17 w 63"/>
                    <a:gd name="T13" fmla="*/ 47 h 117"/>
                    <a:gd name="T14" fmla="*/ 17 w 63"/>
                    <a:gd name="T15" fmla="*/ 48 h 117"/>
                    <a:gd name="T16" fmla="*/ 16 w 63"/>
                    <a:gd name="T17" fmla="*/ 108 h 117"/>
                    <a:gd name="T18" fmla="*/ 29 w 63"/>
                    <a:gd name="T19" fmla="*/ 108 h 117"/>
                    <a:gd name="T20" fmla="*/ 30 w 63"/>
                    <a:gd name="T21" fmla="*/ 61 h 117"/>
                    <a:gd name="T22" fmla="*/ 32 w 63"/>
                    <a:gd name="T23" fmla="*/ 61 h 117"/>
                    <a:gd name="T24" fmla="*/ 33 w 63"/>
                    <a:gd name="T25" fmla="*/ 108 h 117"/>
                    <a:gd name="T26" fmla="*/ 47 w 63"/>
                    <a:gd name="T27" fmla="*/ 108 h 117"/>
                    <a:gd name="T28" fmla="*/ 46 w 63"/>
                    <a:gd name="T29" fmla="*/ 48 h 117"/>
                    <a:gd name="T30" fmla="*/ 46 w 63"/>
                    <a:gd name="T31" fmla="*/ 46 h 117"/>
                    <a:gd name="T32" fmla="*/ 46 w 63"/>
                    <a:gd name="T33" fmla="*/ 20 h 117"/>
                    <a:gd name="T34" fmla="*/ 49 w 63"/>
                    <a:gd name="T35" fmla="*/ 45 h 117"/>
                    <a:gd name="T36" fmla="*/ 61 w 63"/>
                    <a:gd name="T37" fmla="*/ 45 h 117"/>
                    <a:gd name="T38" fmla="*/ 35 w 63"/>
                    <a:gd name="T39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3" h="117">
                      <a:moveTo>
                        <a:pt x="35" y="1"/>
                      </a:moveTo>
                      <a:cubicBezTo>
                        <a:pt x="32" y="0"/>
                        <a:pt x="29" y="1"/>
                        <a:pt x="26" y="1"/>
                      </a:cubicBezTo>
                      <a:cubicBezTo>
                        <a:pt x="6" y="4"/>
                        <a:pt x="0" y="27"/>
                        <a:pt x="1" y="45"/>
                      </a:cubicBezTo>
                      <a:cubicBezTo>
                        <a:pt x="2" y="52"/>
                        <a:pt x="14" y="52"/>
                        <a:pt x="13" y="45"/>
                      </a:cubicBezTo>
                      <a:cubicBezTo>
                        <a:pt x="13" y="38"/>
                        <a:pt x="13" y="28"/>
                        <a:pt x="17" y="21"/>
                      </a:cubicBezTo>
                      <a:cubicBezTo>
                        <a:pt x="17" y="30"/>
                        <a:pt x="17" y="38"/>
                        <a:pt x="17" y="47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7" y="68"/>
                        <a:pt x="16" y="88"/>
                        <a:pt x="16" y="108"/>
                      </a:cubicBezTo>
                      <a:cubicBezTo>
                        <a:pt x="15" y="117"/>
                        <a:pt x="29" y="117"/>
                        <a:pt x="29" y="108"/>
                      </a:cubicBezTo>
                      <a:cubicBezTo>
                        <a:pt x="30" y="92"/>
                        <a:pt x="30" y="77"/>
                        <a:pt x="30" y="61"/>
                      </a:cubicBezTo>
                      <a:cubicBezTo>
                        <a:pt x="31" y="61"/>
                        <a:pt x="32" y="61"/>
                        <a:pt x="32" y="61"/>
                      </a:cubicBezTo>
                      <a:cubicBezTo>
                        <a:pt x="32" y="77"/>
                        <a:pt x="32" y="92"/>
                        <a:pt x="33" y="108"/>
                      </a:cubicBezTo>
                      <a:cubicBezTo>
                        <a:pt x="33" y="117"/>
                        <a:pt x="47" y="117"/>
                        <a:pt x="47" y="108"/>
                      </a:cubicBezTo>
                      <a:cubicBezTo>
                        <a:pt x="46" y="88"/>
                        <a:pt x="46" y="68"/>
                        <a:pt x="46" y="48"/>
                      </a:cubicBezTo>
                      <a:cubicBezTo>
                        <a:pt x="46" y="47"/>
                        <a:pt x="46" y="47"/>
                        <a:pt x="46" y="46"/>
                      </a:cubicBezTo>
                      <a:cubicBezTo>
                        <a:pt x="46" y="37"/>
                        <a:pt x="45" y="29"/>
                        <a:pt x="46" y="20"/>
                      </a:cubicBezTo>
                      <a:cubicBezTo>
                        <a:pt x="50" y="27"/>
                        <a:pt x="50" y="38"/>
                        <a:pt x="49" y="45"/>
                      </a:cubicBezTo>
                      <a:cubicBezTo>
                        <a:pt x="49" y="52"/>
                        <a:pt x="61" y="52"/>
                        <a:pt x="61" y="45"/>
                      </a:cubicBezTo>
                      <a:cubicBezTo>
                        <a:pt x="63" y="26"/>
                        <a:pt x="56" y="3"/>
                        <a:pt x="35" y="1"/>
                      </a:cubicBezTo>
                      <a:close/>
                    </a:path>
                  </a:pathLst>
                </a:custGeom>
                <a:grpFill/>
                <a:ln w="31750" cap="rnd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85" name="Группа 84">
                <a:extLst>
                  <a:ext uri="{FF2B5EF4-FFF2-40B4-BE49-F238E27FC236}">
                    <a16:creationId xmlns:a16="http://schemas.microsoft.com/office/drawing/2014/main" id="{A86F0A05-F847-E34D-B3C9-FAC7F2561324}"/>
                  </a:ext>
                </a:extLst>
              </p:cNvPr>
              <p:cNvGrpSpPr/>
              <p:nvPr/>
            </p:nvGrpSpPr>
            <p:grpSpPr>
              <a:xfrm>
                <a:off x="948234" y="3689915"/>
                <a:ext cx="525207" cy="1015139"/>
                <a:chOff x="811213" y="2606158"/>
                <a:chExt cx="501650" cy="1133479"/>
              </a:xfrm>
              <a:solidFill>
                <a:schemeClr val="bg1"/>
              </a:solidFill>
            </p:grpSpPr>
            <p:sp>
              <p:nvSpPr>
                <p:cNvPr id="89" name="Oval 5">
                  <a:extLst>
                    <a:ext uri="{FF2B5EF4-FFF2-40B4-BE49-F238E27FC236}">
                      <a16:creationId xmlns:a16="http://schemas.microsoft.com/office/drawing/2014/main" id="{43EB4F56-33A3-6E46-B657-E92D3BE3FF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2025" y="2606158"/>
                  <a:ext cx="192088" cy="185738"/>
                </a:xfrm>
                <a:prstGeom prst="ellipse">
                  <a:avLst/>
                </a:prstGeom>
                <a:grpFill/>
                <a:ln w="31750" cap="rnd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0" name="Freeform 6">
                  <a:extLst>
                    <a:ext uri="{FF2B5EF4-FFF2-40B4-BE49-F238E27FC236}">
                      <a16:creationId xmlns:a16="http://schemas.microsoft.com/office/drawing/2014/main" id="{9DC73C8C-4522-4345-9C91-6F9FC30FB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213" y="2831587"/>
                  <a:ext cx="501650" cy="908050"/>
                </a:xfrm>
                <a:custGeom>
                  <a:avLst/>
                  <a:gdLst>
                    <a:gd name="T0" fmla="*/ 35 w 63"/>
                    <a:gd name="T1" fmla="*/ 1 h 117"/>
                    <a:gd name="T2" fmla="*/ 26 w 63"/>
                    <a:gd name="T3" fmla="*/ 1 h 117"/>
                    <a:gd name="T4" fmla="*/ 1 w 63"/>
                    <a:gd name="T5" fmla="*/ 45 h 117"/>
                    <a:gd name="T6" fmla="*/ 13 w 63"/>
                    <a:gd name="T7" fmla="*/ 45 h 117"/>
                    <a:gd name="T8" fmla="*/ 17 w 63"/>
                    <a:gd name="T9" fmla="*/ 21 h 117"/>
                    <a:gd name="T10" fmla="*/ 17 w 63"/>
                    <a:gd name="T11" fmla="*/ 47 h 117"/>
                    <a:gd name="T12" fmla="*/ 17 w 63"/>
                    <a:gd name="T13" fmla="*/ 47 h 117"/>
                    <a:gd name="T14" fmla="*/ 17 w 63"/>
                    <a:gd name="T15" fmla="*/ 48 h 117"/>
                    <a:gd name="T16" fmla="*/ 16 w 63"/>
                    <a:gd name="T17" fmla="*/ 108 h 117"/>
                    <a:gd name="T18" fmla="*/ 29 w 63"/>
                    <a:gd name="T19" fmla="*/ 108 h 117"/>
                    <a:gd name="T20" fmla="*/ 30 w 63"/>
                    <a:gd name="T21" fmla="*/ 61 h 117"/>
                    <a:gd name="T22" fmla="*/ 32 w 63"/>
                    <a:gd name="T23" fmla="*/ 61 h 117"/>
                    <a:gd name="T24" fmla="*/ 33 w 63"/>
                    <a:gd name="T25" fmla="*/ 108 h 117"/>
                    <a:gd name="T26" fmla="*/ 47 w 63"/>
                    <a:gd name="T27" fmla="*/ 108 h 117"/>
                    <a:gd name="T28" fmla="*/ 46 w 63"/>
                    <a:gd name="T29" fmla="*/ 48 h 117"/>
                    <a:gd name="T30" fmla="*/ 46 w 63"/>
                    <a:gd name="T31" fmla="*/ 46 h 117"/>
                    <a:gd name="T32" fmla="*/ 46 w 63"/>
                    <a:gd name="T33" fmla="*/ 20 h 117"/>
                    <a:gd name="T34" fmla="*/ 49 w 63"/>
                    <a:gd name="T35" fmla="*/ 45 h 117"/>
                    <a:gd name="T36" fmla="*/ 61 w 63"/>
                    <a:gd name="T37" fmla="*/ 45 h 117"/>
                    <a:gd name="T38" fmla="*/ 35 w 63"/>
                    <a:gd name="T39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3" h="117">
                      <a:moveTo>
                        <a:pt x="35" y="1"/>
                      </a:moveTo>
                      <a:cubicBezTo>
                        <a:pt x="32" y="0"/>
                        <a:pt x="29" y="1"/>
                        <a:pt x="26" y="1"/>
                      </a:cubicBezTo>
                      <a:cubicBezTo>
                        <a:pt x="6" y="4"/>
                        <a:pt x="0" y="27"/>
                        <a:pt x="1" y="45"/>
                      </a:cubicBezTo>
                      <a:cubicBezTo>
                        <a:pt x="2" y="52"/>
                        <a:pt x="14" y="52"/>
                        <a:pt x="13" y="45"/>
                      </a:cubicBezTo>
                      <a:cubicBezTo>
                        <a:pt x="13" y="38"/>
                        <a:pt x="13" y="28"/>
                        <a:pt x="17" y="21"/>
                      </a:cubicBezTo>
                      <a:cubicBezTo>
                        <a:pt x="17" y="30"/>
                        <a:pt x="17" y="38"/>
                        <a:pt x="17" y="47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7" y="68"/>
                        <a:pt x="16" y="88"/>
                        <a:pt x="16" y="108"/>
                      </a:cubicBezTo>
                      <a:cubicBezTo>
                        <a:pt x="15" y="117"/>
                        <a:pt x="29" y="117"/>
                        <a:pt x="29" y="108"/>
                      </a:cubicBezTo>
                      <a:cubicBezTo>
                        <a:pt x="30" y="92"/>
                        <a:pt x="30" y="77"/>
                        <a:pt x="30" y="61"/>
                      </a:cubicBezTo>
                      <a:cubicBezTo>
                        <a:pt x="31" y="61"/>
                        <a:pt x="32" y="61"/>
                        <a:pt x="32" y="61"/>
                      </a:cubicBezTo>
                      <a:cubicBezTo>
                        <a:pt x="32" y="77"/>
                        <a:pt x="32" y="92"/>
                        <a:pt x="33" y="108"/>
                      </a:cubicBezTo>
                      <a:cubicBezTo>
                        <a:pt x="33" y="117"/>
                        <a:pt x="47" y="117"/>
                        <a:pt x="47" y="108"/>
                      </a:cubicBezTo>
                      <a:cubicBezTo>
                        <a:pt x="46" y="88"/>
                        <a:pt x="46" y="68"/>
                        <a:pt x="46" y="48"/>
                      </a:cubicBezTo>
                      <a:cubicBezTo>
                        <a:pt x="46" y="47"/>
                        <a:pt x="46" y="47"/>
                        <a:pt x="46" y="46"/>
                      </a:cubicBezTo>
                      <a:cubicBezTo>
                        <a:pt x="46" y="37"/>
                        <a:pt x="45" y="29"/>
                        <a:pt x="46" y="20"/>
                      </a:cubicBezTo>
                      <a:cubicBezTo>
                        <a:pt x="50" y="27"/>
                        <a:pt x="50" y="38"/>
                        <a:pt x="49" y="45"/>
                      </a:cubicBezTo>
                      <a:cubicBezTo>
                        <a:pt x="49" y="52"/>
                        <a:pt x="61" y="52"/>
                        <a:pt x="61" y="45"/>
                      </a:cubicBezTo>
                      <a:cubicBezTo>
                        <a:pt x="63" y="26"/>
                        <a:pt x="56" y="3"/>
                        <a:pt x="35" y="1"/>
                      </a:cubicBezTo>
                      <a:close/>
                    </a:path>
                  </a:pathLst>
                </a:custGeom>
                <a:grpFill/>
                <a:ln w="31750" cap="rnd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86" name="Группа 85">
                <a:extLst>
                  <a:ext uri="{FF2B5EF4-FFF2-40B4-BE49-F238E27FC236}">
                    <a16:creationId xmlns:a16="http://schemas.microsoft.com/office/drawing/2014/main" id="{05F521BC-47DD-7A42-A187-E67854050757}"/>
                  </a:ext>
                </a:extLst>
              </p:cNvPr>
              <p:cNvGrpSpPr/>
              <p:nvPr/>
            </p:nvGrpSpPr>
            <p:grpSpPr>
              <a:xfrm>
                <a:off x="588097" y="3689914"/>
                <a:ext cx="525207" cy="1015169"/>
                <a:chOff x="811213" y="2606159"/>
                <a:chExt cx="501650" cy="1133509"/>
              </a:xfrm>
              <a:solidFill>
                <a:schemeClr val="bg1"/>
              </a:solidFill>
            </p:grpSpPr>
            <p:sp>
              <p:nvSpPr>
                <p:cNvPr id="87" name="Oval 5">
                  <a:extLst>
                    <a:ext uri="{FF2B5EF4-FFF2-40B4-BE49-F238E27FC236}">
                      <a16:creationId xmlns:a16="http://schemas.microsoft.com/office/drawing/2014/main" id="{ECCD232A-9E93-3F4C-ACB1-292E33C9AC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2025" y="2606159"/>
                  <a:ext cx="192088" cy="185738"/>
                </a:xfrm>
                <a:prstGeom prst="ellipse">
                  <a:avLst/>
                </a:prstGeom>
                <a:grpFill/>
                <a:ln w="31750" cap="rnd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88" name="Freeform 6">
                  <a:extLst>
                    <a:ext uri="{FF2B5EF4-FFF2-40B4-BE49-F238E27FC236}">
                      <a16:creationId xmlns:a16="http://schemas.microsoft.com/office/drawing/2014/main" id="{FDC9C1CE-A805-2A4A-92FE-5690CD013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213" y="2831618"/>
                  <a:ext cx="501650" cy="908050"/>
                </a:xfrm>
                <a:custGeom>
                  <a:avLst/>
                  <a:gdLst>
                    <a:gd name="T0" fmla="*/ 35 w 63"/>
                    <a:gd name="T1" fmla="*/ 1 h 117"/>
                    <a:gd name="T2" fmla="*/ 26 w 63"/>
                    <a:gd name="T3" fmla="*/ 1 h 117"/>
                    <a:gd name="T4" fmla="*/ 1 w 63"/>
                    <a:gd name="T5" fmla="*/ 45 h 117"/>
                    <a:gd name="T6" fmla="*/ 13 w 63"/>
                    <a:gd name="T7" fmla="*/ 45 h 117"/>
                    <a:gd name="T8" fmla="*/ 17 w 63"/>
                    <a:gd name="T9" fmla="*/ 21 h 117"/>
                    <a:gd name="T10" fmla="*/ 17 w 63"/>
                    <a:gd name="T11" fmla="*/ 47 h 117"/>
                    <a:gd name="T12" fmla="*/ 17 w 63"/>
                    <a:gd name="T13" fmla="*/ 47 h 117"/>
                    <a:gd name="T14" fmla="*/ 17 w 63"/>
                    <a:gd name="T15" fmla="*/ 48 h 117"/>
                    <a:gd name="T16" fmla="*/ 16 w 63"/>
                    <a:gd name="T17" fmla="*/ 108 h 117"/>
                    <a:gd name="T18" fmla="*/ 29 w 63"/>
                    <a:gd name="T19" fmla="*/ 108 h 117"/>
                    <a:gd name="T20" fmla="*/ 30 w 63"/>
                    <a:gd name="T21" fmla="*/ 61 h 117"/>
                    <a:gd name="T22" fmla="*/ 32 w 63"/>
                    <a:gd name="T23" fmla="*/ 61 h 117"/>
                    <a:gd name="T24" fmla="*/ 33 w 63"/>
                    <a:gd name="T25" fmla="*/ 108 h 117"/>
                    <a:gd name="T26" fmla="*/ 47 w 63"/>
                    <a:gd name="T27" fmla="*/ 108 h 117"/>
                    <a:gd name="T28" fmla="*/ 46 w 63"/>
                    <a:gd name="T29" fmla="*/ 48 h 117"/>
                    <a:gd name="T30" fmla="*/ 46 w 63"/>
                    <a:gd name="T31" fmla="*/ 46 h 117"/>
                    <a:gd name="T32" fmla="*/ 46 w 63"/>
                    <a:gd name="T33" fmla="*/ 20 h 117"/>
                    <a:gd name="T34" fmla="*/ 49 w 63"/>
                    <a:gd name="T35" fmla="*/ 45 h 117"/>
                    <a:gd name="T36" fmla="*/ 61 w 63"/>
                    <a:gd name="T37" fmla="*/ 45 h 117"/>
                    <a:gd name="T38" fmla="*/ 35 w 63"/>
                    <a:gd name="T39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3" h="117">
                      <a:moveTo>
                        <a:pt x="35" y="1"/>
                      </a:moveTo>
                      <a:cubicBezTo>
                        <a:pt x="32" y="0"/>
                        <a:pt x="29" y="1"/>
                        <a:pt x="26" y="1"/>
                      </a:cubicBezTo>
                      <a:cubicBezTo>
                        <a:pt x="6" y="4"/>
                        <a:pt x="0" y="27"/>
                        <a:pt x="1" y="45"/>
                      </a:cubicBezTo>
                      <a:cubicBezTo>
                        <a:pt x="2" y="52"/>
                        <a:pt x="14" y="52"/>
                        <a:pt x="13" y="45"/>
                      </a:cubicBezTo>
                      <a:cubicBezTo>
                        <a:pt x="13" y="38"/>
                        <a:pt x="13" y="28"/>
                        <a:pt x="17" y="21"/>
                      </a:cubicBezTo>
                      <a:cubicBezTo>
                        <a:pt x="17" y="30"/>
                        <a:pt x="17" y="38"/>
                        <a:pt x="17" y="47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7" y="68"/>
                        <a:pt x="16" y="88"/>
                        <a:pt x="16" y="108"/>
                      </a:cubicBezTo>
                      <a:cubicBezTo>
                        <a:pt x="15" y="117"/>
                        <a:pt x="29" y="117"/>
                        <a:pt x="29" y="108"/>
                      </a:cubicBezTo>
                      <a:cubicBezTo>
                        <a:pt x="30" y="92"/>
                        <a:pt x="30" y="77"/>
                        <a:pt x="30" y="61"/>
                      </a:cubicBezTo>
                      <a:cubicBezTo>
                        <a:pt x="31" y="61"/>
                        <a:pt x="32" y="61"/>
                        <a:pt x="32" y="61"/>
                      </a:cubicBezTo>
                      <a:cubicBezTo>
                        <a:pt x="32" y="77"/>
                        <a:pt x="32" y="92"/>
                        <a:pt x="33" y="108"/>
                      </a:cubicBezTo>
                      <a:cubicBezTo>
                        <a:pt x="33" y="117"/>
                        <a:pt x="47" y="117"/>
                        <a:pt x="47" y="108"/>
                      </a:cubicBezTo>
                      <a:cubicBezTo>
                        <a:pt x="46" y="88"/>
                        <a:pt x="46" y="68"/>
                        <a:pt x="46" y="48"/>
                      </a:cubicBezTo>
                      <a:cubicBezTo>
                        <a:pt x="46" y="47"/>
                        <a:pt x="46" y="47"/>
                        <a:pt x="46" y="46"/>
                      </a:cubicBezTo>
                      <a:cubicBezTo>
                        <a:pt x="46" y="37"/>
                        <a:pt x="45" y="29"/>
                        <a:pt x="46" y="20"/>
                      </a:cubicBezTo>
                      <a:cubicBezTo>
                        <a:pt x="50" y="27"/>
                        <a:pt x="50" y="38"/>
                        <a:pt x="49" y="45"/>
                      </a:cubicBezTo>
                      <a:cubicBezTo>
                        <a:pt x="49" y="52"/>
                        <a:pt x="61" y="52"/>
                        <a:pt x="61" y="45"/>
                      </a:cubicBezTo>
                      <a:cubicBezTo>
                        <a:pt x="63" y="26"/>
                        <a:pt x="56" y="3"/>
                        <a:pt x="35" y="1"/>
                      </a:cubicBezTo>
                      <a:close/>
                    </a:path>
                  </a:pathLst>
                </a:custGeom>
                <a:grpFill/>
                <a:ln w="31750" cap="rnd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</p:txBody>
            </p:sp>
          </p:grp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002CCE8-26F3-284D-9F0C-6F7FC1C8B396}"/>
                </a:ext>
              </a:extLst>
            </p:cNvPr>
            <p:cNvGrpSpPr/>
            <p:nvPr/>
          </p:nvGrpSpPr>
          <p:grpSpPr>
            <a:xfrm>
              <a:off x="2420631" y="3252934"/>
              <a:ext cx="506476" cy="1015140"/>
              <a:chOff x="811213" y="2605924"/>
              <a:chExt cx="501650" cy="1133480"/>
            </a:xfrm>
            <a:solidFill>
              <a:schemeClr val="bg1"/>
            </a:solidFill>
          </p:grpSpPr>
          <p:sp>
            <p:nvSpPr>
              <p:cNvPr id="82" name="Oval 5">
                <a:extLst>
                  <a:ext uri="{FF2B5EF4-FFF2-40B4-BE49-F238E27FC236}">
                    <a16:creationId xmlns:a16="http://schemas.microsoft.com/office/drawing/2014/main" id="{894A2126-4ACB-AD41-AF10-7591735EC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025" y="2605924"/>
                <a:ext cx="192088" cy="185738"/>
              </a:xfrm>
              <a:prstGeom prst="ellipse">
                <a:avLst/>
              </a:pr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83" name="Freeform 6">
                <a:extLst>
                  <a:ext uri="{FF2B5EF4-FFF2-40B4-BE49-F238E27FC236}">
                    <a16:creationId xmlns:a16="http://schemas.microsoft.com/office/drawing/2014/main" id="{CEAD5B9B-3EFF-AC4B-95BE-829F71CCB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213" y="2831354"/>
                <a:ext cx="501650" cy="908050"/>
              </a:xfrm>
              <a:custGeom>
                <a:avLst/>
                <a:gdLst>
                  <a:gd name="T0" fmla="*/ 35 w 63"/>
                  <a:gd name="T1" fmla="*/ 1 h 117"/>
                  <a:gd name="T2" fmla="*/ 26 w 63"/>
                  <a:gd name="T3" fmla="*/ 1 h 117"/>
                  <a:gd name="T4" fmla="*/ 1 w 63"/>
                  <a:gd name="T5" fmla="*/ 45 h 117"/>
                  <a:gd name="T6" fmla="*/ 13 w 63"/>
                  <a:gd name="T7" fmla="*/ 45 h 117"/>
                  <a:gd name="T8" fmla="*/ 17 w 63"/>
                  <a:gd name="T9" fmla="*/ 21 h 117"/>
                  <a:gd name="T10" fmla="*/ 17 w 63"/>
                  <a:gd name="T11" fmla="*/ 47 h 117"/>
                  <a:gd name="T12" fmla="*/ 17 w 63"/>
                  <a:gd name="T13" fmla="*/ 47 h 117"/>
                  <a:gd name="T14" fmla="*/ 17 w 63"/>
                  <a:gd name="T15" fmla="*/ 48 h 117"/>
                  <a:gd name="T16" fmla="*/ 16 w 63"/>
                  <a:gd name="T17" fmla="*/ 108 h 117"/>
                  <a:gd name="T18" fmla="*/ 29 w 63"/>
                  <a:gd name="T19" fmla="*/ 108 h 117"/>
                  <a:gd name="T20" fmla="*/ 30 w 63"/>
                  <a:gd name="T21" fmla="*/ 61 h 117"/>
                  <a:gd name="T22" fmla="*/ 32 w 63"/>
                  <a:gd name="T23" fmla="*/ 61 h 117"/>
                  <a:gd name="T24" fmla="*/ 33 w 63"/>
                  <a:gd name="T25" fmla="*/ 108 h 117"/>
                  <a:gd name="T26" fmla="*/ 47 w 63"/>
                  <a:gd name="T27" fmla="*/ 108 h 117"/>
                  <a:gd name="T28" fmla="*/ 46 w 63"/>
                  <a:gd name="T29" fmla="*/ 48 h 117"/>
                  <a:gd name="T30" fmla="*/ 46 w 63"/>
                  <a:gd name="T31" fmla="*/ 46 h 117"/>
                  <a:gd name="T32" fmla="*/ 46 w 63"/>
                  <a:gd name="T33" fmla="*/ 20 h 117"/>
                  <a:gd name="T34" fmla="*/ 49 w 63"/>
                  <a:gd name="T35" fmla="*/ 45 h 117"/>
                  <a:gd name="T36" fmla="*/ 61 w 63"/>
                  <a:gd name="T37" fmla="*/ 45 h 117"/>
                  <a:gd name="T38" fmla="*/ 35 w 63"/>
                  <a:gd name="T3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117">
                    <a:moveTo>
                      <a:pt x="35" y="1"/>
                    </a:moveTo>
                    <a:cubicBezTo>
                      <a:pt x="32" y="0"/>
                      <a:pt x="29" y="1"/>
                      <a:pt x="26" y="1"/>
                    </a:cubicBezTo>
                    <a:cubicBezTo>
                      <a:pt x="6" y="4"/>
                      <a:pt x="0" y="27"/>
                      <a:pt x="1" y="45"/>
                    </a:cubicBezTo>
                    <a:cubicBezTo>
                      <a:pt x="2" y="52"/>
                      <a:pt x="14" y="52"/>
                      <a:pt x="13" y="45"/>
                    </a:cubicBezTo>
                    <a:cubicBezTo>
                      <a:pt x="13" y="38"/>
                      <a:pt x="13" y="28"/>
                      <a:pt x="17" y="21"/>
                    </a:cubicBezTo>
                    <a:cubicBezTo>
                      <a:pt x="17" y="30"/>
                      <a:pt x="17" y="38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68"/>
                      <a:pt x="16" y="88"/>
                      <a:pt x="16" y="108"/>
                    </a:cubicBezTo>
                    <a:cubicBezTo>
                      <a:pt x="15" y="117"/>
                      <a:pt x="29" y="117"/>
                      <a:pt x="29" y="108"/>
                    </a:cubicBezTo>
                    <a:cubicBezTo>
                      <a:pt x="30" y="92"/>
                      <a:pt x="30" y="77"/>
                      <a:pt x="30" y="61"/>
                    </a:cubicBezTo>
                    <a:cubicBezTo>
                      <a:pt x="31" y="61"/>
                      <a:pt x="32" y="61"/>
                      <a:pt x="32" y="61"/>
                    </a:cubicBezTo>
                    <a:cubicBezTo>
                      <a:pt x="32" y="77"/>
                      <a:pt x="32" y="92"/>
                      <a:pt x="33" y="108"/>
                    </a:cubicBezTo>
                    <a:cubicBezTo>
                      <a:pt x="33" y="117"/>
                      <a:pt x="47" y="117"/>
                      <a:pt x="47" y="108"/>
                    </a:cubicBezTo>
                    <a:cubicBezTo>
                      <a:pt x="46" y="88"/>
                      <a:pt x="46" y="68"/>
                      <a:pt x="46" y="48"/>
                    </a:cubicBezTo>
                    <a:cubicBezTo>
                      <a:pt x="46" y="47"/>
                      <a:pt x="46" y="47"/>
                      <a:pt x="46" y="46"/>
                    </a:cubicBezTo>
                    <a:cubicBezTo>
                      <a:pt x="46" y="37"/>
                      <a:pt x="45" y="29"/>
                      <a:pt x="46" y="20"/>
                    </a:cubicBezTo>
                    <a:cubicBezTo>
                      <a:pt x="50" y="27"/>
                      <a:pt x="50" y="38"/>
                      <a:pt x="49" y="45"/>
                    </a:cubicBezTo>
                    <a:cubicBezTo>
                      <a:pt x="49" y="52"/>
                      <a:pt x="61" y="52"/>
                      <a:pt x="61" y="45"/>
                    </a:cubicBezTo>
                    <a:cubicBezTo>
                      <a:pt x="63" y="26"/>
                      <a:pt x="56" y="3"/>
                      <a:pt x="35" y="1"/>
                    </a:cubicBezTo>
                    <a:close/>
                  </a:path>
                </a:pathLst>
              </a:cu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56A1BA00-C28A-7B47-AE35-E788DF974A07}"/>
                </a:ext>
              </a:extLst>
            </p:cNvPr>
            <p:cNvGrpSpPr/>
            <p:nvPr/>
          </p:nvGrpSpPr>
          <p:grpSpPr>
            <a:xfrm>
              <a:off x="1977963" y="3245677"/>
              <a:ext cx="506476" cy="1015140"/>
              <a:chOff x="811213" y="2605924"/>
              <a:chExt cx="501650" cy="1133480"/>
            </a:xfrm>
            <a:solidFill>
              <a:schemeClr val="bg1"/>
            </a:solidFill>
          </p:grpSpPr>
          <p:sp>
            <p:nvSpPr>
              <p:cNvPr id="80" name="Oval 5">
                <a:extLst>
                  <a:ext uri="{FF2B5EF4-FFF2-40B4-BE49-F238E27FC236}">
                    <a16:creationId xmlns:a16="http://schemas.microsoft.com/office/drawing/2014/main" id="{F225CFC2-7CC0-0E46-AE2C-CAC4C08FF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025" y="2605924"/>
                <a:ext cx="192088" cy="185738"/>
              </a:xfrm>
              <a:prstGeom prst="ellipse">
                <a:avLst/>
              </a:pr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81" name="Freeform 6">
                <a:extLst>
                  <a:ext uri="{FF2B5EF4-FFF2-40B4-BE49-F238E27FC236}">
                    <a16:creationId xmlns:a16="http://schemas.microsoft.com/office/drawing/2014/main" id="{81F70EBF-3C67-E448-AA14-BD44A3C6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213" y="2831354"/>
                <a:ext cx="501650" cy="908050"/>
              </a:xfrm>
              <a:custGeom>
                <a:avLst/>
                <a:gdLst>
                  <a:gd name="T0" fmla="*/ 35 w 63"/>
                  <a:gd name="T1" fmla="*/ 1 h 117"/>
                  <a:gd name="T2" fmla="*/ 26 w 63"/>
                  <a:gd name="T3" fmla="*/ 1 h 117"/>
                  <a:gd name="T4" fmla="*/ 1 w 63"/>
                  <a:gd name="T5" fmla="*/ 45 h 117"/>
                  <a:gd name="T6" fmla="*/ 13 w 63"/>
                  <a:gd name="T7" fmla="*/ 45 h 117"/>
                  <a:gd name="T8" fmla="*/ 17 w 63"/>
                  <a:gd name="T9" fmla="*/ 21 h 117"/>
                  <a:gd name="T10" fmla="*/ 17 w 63"/>
                  <a:gd name="T11" fmla="*/ 47 h 117"/>
                  <a:gd name="T12" fmla="*/ 17 w 63"/>
                  <a:gd name="T13" fmla="*/ 47 h 117"/>
                  <a:gd name="T14" fmla="*/ 17 w 63"/>
                  <a:gd name="T15" fmla="*/ 48 h 117"/>
                  <a:gd name="T16" fmla="*/ 16 w 63"/>
                  <a:gd name="T17" fmla="*/ 108 h 117"/>
                  <a:gd name="T18" fmla="*/ 29 w 63"/>
                  <a:gd name="T19" fmla="*/ 108 h 117"/>
                  <a:gd name="T20" fmla="*/ 30 w 63"/>
                  <a:gd name="T21" fmla="*/ 61 h 117"/>
                  <a:gd name="T22" fmla="*/ 32 w 63"/>
                  <a:gd name="T23" fmla="*/ 61 h 117"/>
                  <a:gd name="T24" fmla="*/ 33 w 63"/>
                  <a:gd name="T25" fmla="*/ 108 h 117"/>
                  <a:gd name="T26" fmla="*/ 47 w 63"/>
                  <a:gd name="T27" fmla="*/ 108 h 117"/>
                  <a:gd name="T28" fmla="*/ 46 w 63"/>
                  <a:gd name="T29" fmla="*/ 48 h 117"/>
                  <a:gd name="T30" fmla="*/ 46 w 63"/>
                  <a:gd name="T31" fmla="*/ 46 h 117"/>
                  <a:gd name="T32" fmla="*/ 46 w 63"/>
                  <a:gd name="T33" fmla="*/ 20 h 117"/>
                  <a:gd name="T34" fmla="*/ 49 w 63"/>
                  <a:gd name="T35" fmla="*/ 45 h 117"/>
                  <a:gd name="T36" fmla="*/ 61 w 63"/>
                  <a:gd name="T37" fmla="*/ 45 h 117"/>
                  <a:gd name="T38" fmla="*/ 35 w 63"/>
                  <a:gd name="T3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117">
                    <a:moveTo>
                      <a:pt x="35" y="1"/>
                    </a:moveTo>
                    <a:cubicBezTo>
                      <a:pt x="32" y="0"/>
                      <a:pt x="29" y="1"/>
                      <a:pt x="26" y="1"/>
                    </a:cubicBezTo>
                    <a:cubicBezTo>
                      <a:pt x="6" y="4"/>
                      <a:pt x="0" y="27"/>
                      <a:pt x="1" y="45"/>
                    </a:cubicBezTo>
                    <a:cubicBezTo>
                      <a:pt x="2" y="52"/>
                      <a:pt x="14" y="52"/>
                      <a:pt x="13" y="45"/>
                    </a:cubicBezTo>
                    <a:cubicBezTo>
                      <a:pt x="13" y="38"/>
                      <a:pt x="13" y="28"/>
                      <a:pt x="17" y="21"/>
                    </a:cubicBezTo>
                    <a:cubicBezTo>
                      <a:pt x="17" y="30"/>
                      <a:pt x="17" y="38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68"/>
                      <a:pt x="16" y="88"/>
                      <a:pt x="16" y="108"/>
                    </a:cubicBezTo>
                    <a:cubicBezTo>
                      <a:pt x="15" y="117"/>
                      <a:pt x="29" y="117"/>
                      <a:pt x="29" y="108"/>
                    </a:cubicBezTo>
                    <a:cubicBezTo>
                      <a:pt x="30" y="92"/>
                      <a:pt x="30" y="77"/>
                      <a:pt x="30" y="61"/>
                    </a:cubicBezTo>
                    <a:cubicBezTo>
                      <a:pt x="31" y="61"/>
                      <a:pt x="32" y="61"/>
                      <a:pt x="32" y="61"/>
                    </a:cubicBezTo>
                    <a:cubicBezTo>
                      <a:pt x="32" y="77"/>
                      <a:pt x="32" y="92"/>
                      <a:pt x="33" y="108"/>
                    </a:cubicBezTo>
                    <a:cubicBezTo>
                      <a:pt x="33" y="117"/>
                      <a:pt x="47" y="117"/>
                      <a:pt x="47" y="108"/>
                    </a:cubicBezTo>
                    <a:cubicBezTo>
                      <a:pt x="46" y="88"/>
                      <a:pt x="46" y="68"/>
                      <a:pt x="46" y="48"/>
                    </a:cubicBezTo>
                    <a:cubicBezTo>
                      <a:pt x="46" y="47"/>
                      <a:pt x="46" y="47"/>
                      <a:pt x="46" y="46"/>
                    </a:cubicBezTo>
                    <a:cubicBezTo>
                      <a:pt x="46" y="37"/>
                      <a:pt x="45" y="29"/>
                      <a:pt x="46" y="20"/>
                    </a:cubicBezTo>
                    <a:cubicBezTo>
                      <a:pt x="50" y="27"/>
                      <a:pt x="50" y="38"/>
                      <a:pt x="49" y="45"/>
                    </a:cubicBezTo>
                    <a:cubicBezTo>
                      <a:pt x="49" y="52"/>
                      <a:pt x="61" y="52"/>
                      <a:pt x="61" y="45"/>
                    </a:cubicBezTo>
                    <a:cubicBezTo>
                      <a:pt x="63" y="26"/>
                      <a:pt x="56" y="3"/>
                      <a:pt x="35" y="1"/>
                    </a:cubicBezTo>
                    <a:close/>
                  </a:path>
                </a:pathLst>
              </a:cu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BB0B58EC-DAAA-DF41-BEAA-3A906F13314C}"/>
                </a:ext>
              </a:extLst>
            </p:cNvPr>
            <p:cNvGrpSpPr/>
            <p:nvPr/>
          </p:nvGrpSpPr>
          <p:grpSpPr>
            <a:xfrm>
              <a:off x="3612531" y="3245677"/>
              <a:ext cx="506476" cy="1015140"/>
              <a:chOff x="811213" y="2605924"/>
              <a:chExt cx="501650" cy="1133480"/>
            </a:xfrm>
            <a:solidFill>
              <a:schemeClr val="bg1"/>
            </a:solidFill>
          </p:grpSpPr>
          <p:sp>
            <p:nvSpPr>
              <p:cNvPr id="78" name="Oval 5">
                <a:extLst>
                  <a:ext uri="{FF2B5EF4-FFF2-40B4-BE49-F238E27FC236}">
                    <a16:creationId xmlns:a16="http://schemas.microsoft.com/office/drawing/2014/main" id="{1AA0A1B8-0301-FB4E-A9A8-89CA15BFE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025" y="2605924"/>
                <a:ext cx="192088" cy="185738"/>
              </a:xfrm>
              <a:prstGeom prst="ellipse">
                <a:avLst/>
              </a:pr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id="{56CD4E42-1CCC-9F4C-AEC3-E1A991B33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213" y="2831354"/>
                <a:ext cx="501650" cy="908050"/>
              </a:xfrm>
              <a:custGeom>
                <a:avLst/>
                <a:gdLst>
                  <a:gd name="T0" fmla="*/ 35 w 63"/>
                  <a:gd name="T1" fmla="*/ 1 h 117"/>
                  <a:gd name="T2" fmla="*/ 26 w 63"/>
                  <a:gd name="T3" fmla="*/ 1 h 117"/>
                  <a:gd name="T4" fmla="*/ 1 w 63"/>
                  <a:gd name="T5" fmla="*/ 45 h 117"/>
                  <a:gd name="T6" fmla="*/ 13 w 63"/>
                  <a:gd name="T7" fmla="*/ 45 h 117"/>
                  <a:gd name="T8" fmla="*/ 17 w 63"/>
                  <a:gd name="T9" fmla="*/ 21 h 117"/>
                  <a:gd name="T10" fmla="*/ 17 w 63"/>
                  <a:gd name="T11" fmla="*/ 47 h 117"/>
                  <a:gd name="T12" fmla="*/ 17 w 63"/>
                  <a:gd name="T13" fmla="*/ 47 h 117"/>
                  <a:gd name="T14" fmla="*/ 17 w 63"/>
                  <a:gd name="T15" fmla="*/ 48 h 117"/>
                  <a:gd name="T16" fmla="*/ 16 w 63"/>
                  <a:gd name="T17" fmla="*/ 108 h 117"/>
                  <a:gd name="T18" fmla="*/ 29 w 63"/>
                  <a:gd name="T19" fmla="*/ 108 h 117"/>
                  <a:gd name="T20" fmla="*/ 30 w 63"/>
                  <a:gd name="T21" fmla="*/ 61 h 117"/>
                  <a:gd name="T22" fmla="*/ 32 w 63"/>
                  <a:gd name="T23" fmla="*/ 61 h 117"/>
                  <a:gd name="T24" fmla="*/ 33 w 63"/>
                  <a:gd name="T25" fmla="*/ 108 h 117"/>
                  <a:gd name="T26" fmla="*/ 47 w 63"/>
                  <a:gd name="T27" fmla="*/ 108 h 117"/>
                  <a:gd name="T28" fmla="*/ 46 w 63"/>
                  <a:gd name="T29" fmla="*/ 48 h 117"/>
                  <a:gd name="T30" fmla="*/ 46 w 63"/>
                  <a:gd name="T31" fmla="*/ 46 h 117"/>
                  <a:gd name="T32" fmla="*/ 46 w 63"/>
                  <a:gd name="T33" fmla="*/ 20 h 117"/>
                  <a:gd name="T34" fmla="*/ 49 w 63"/>
                  <a:gd name="T35" fmla="*/ 45 h 117"/>
                  <a:gd name="T36" fmla="*/ 61 w 63"/>
                  <a:gd name="T37" fmla="*/ 45 h 117"/>
                  <a:gd name="T38" fmla="*/ 35 w 63"/>
                  <a:gd name="T3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117">
                    <a:moveTo>
                      <a:pt x="35" y="1"/>
                    </a:moveTo>
                    <a:cubicBezTo>
                      <a:pt x="32" y="0"/>
                      <a:pt x="29" y="1"/>
                      <a:pt x="26" y="1"/>
                    </a:cubicBezTo>
                    <a:cubicBezTo>
                      <a:pt x="6" y="4"/>
                      <a:pt x="0" y="27"/>
                      <a:pt x="1" y="45"/>
                    </a:cubicBezTo>
                    <a:cubicBezTo>
                      <a:pt x="2" y="52"/>
                      <a:pt x="14" y="52"/>
                      <a:pt x="13" y="45"/>
                    </a:cubicBezTo>
                    <a:cubicBezTo>
                      <a:pt x="13" y="38"/>
                      <a:pt x="13" y="28"/>
                      <a:pt x="17" y="21"/>
                    </a:cubicBezTo>
                    <a:cubicBezTo>
                      <a:pt x="17" y="30"/>
                      <a:pt x="17" y="38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68"/>
                      <a:pt x="16" y="88"/>
                      <a:pt x="16" y="108"/>
                    </a:cubicBezTo>
                    <a:cubicBezTo>
                      <a:pt x="15" y="117"/>
                      <a:pt x="29" y="117"/>
                      <a:pt x="29" y="108"/>
                    </a:cubicBezTo>
                    <a:cubicBezTo>
                      <a:pt x="30" y="92"/>
                      <a:pt x="30" y="77"/>
                      <a:pt x="30" y="61"/>
                    </a:cubicBezTo>
                    <a:cubicBezTo>
                      <a:pt x="31" y="61"/>
                      <a:pt x="32" y="61"/>
                      <a:pt x="32" y="61"/>
                    </a:cubicBezTo>
                    <a:cubicBezTo>
                      <a:pt x="32" y="77"/>
                      <a:pt x="32" y="92"/>
                      <a:pt x="33" y="108"/>
                    </a:cubicBezTo>
                    <a:cubicBezTo>
                      <a:pt x="33" y="117"/>
                      <a:pt x="47" y="117"/>
                      <a:pt x="47" y="108"/>
                    </a:cubicBezTo>
                    <a:cubicBezTo>
                      <a:pt x="46" y="88"/>
                      <a:pt x="46" y="68"/>
                      <a:pt x="46" y="48"/>
                    </a:cubicBezTo>
                    <a:cubicBezTo>
                      <a:pt x="46" y="47"/>
                      <a:pt x="46" y="47"/>
                      <a:pt x="46" y="46"/>
                    </a:cubicBezTo>
                    <a:cubicBezTo>
                      <a:pt x="46" y="37"/>
                      <a:pt x="45" y="29"/>
                      <a:pt x="46" y="20"/>
                    </a:cubicBezTo>
                    <a:cubicBezTo>
                      <a:pt x="50" y="27"/>
                      <a:pt x="50" y="38"/>
                      <a:pt x="49" y="45"/>
                    </a:cubicBezTo>
                    <a:cubicBezTo>
                      <a:pt x="49" y="52"/>
                      <a:pt x="61" y="52"/>
                      <a:pt x="61" y="45"/>
                    </a:cubicBezTo>
                    <a:cubicBezTo>
                      <a:pt x="63" y="26"/>
                      <a:pt x="56" y="3"/>
                      <a:pt x="35" y="1"/>
                    </a:cubicBezTo>
                    <a:close/>
                  </a:path>
                </a:pathLst>
              </a:cu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1" name="Group 37">
              <a:extLst>
                <a:ext uri="{FF2B5EF4-FFF2-40B4-BE49-F238E27FC236}">
                  <a16:creationId xmlns:a16="http://schemas.microsoft.com/office/drawing/2014/main" id="{B0DCC262-6D54-9742-B9FA-7399D128A3C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19863" y="2704507"/>
              <a:ext cx="650875" cy="372654"/>
              <a:chOff x="4634" y="1062"/>
              <a:chExt cx="395" cy="259"/>
            </a:xfrm>
          </p:grpSpPr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39D1B139-7C16-DB40-9815-D3E9629377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75" y="1160"/>
                <a:ext cx="80" cy="56"/>
              </a:xfrm>
              <a:custGeom>
                <a:avLst/>
                <a:gdLst>
                  <a:gd name="T0" fmla="*/ 0 w 719"/>
                  <a:gd name="T1" fmla="*/ 0 h 509"/>
                  <a:gd name="T2" fmla="*/ 0 w 719"/>
                  <a:gd name="T3" fmla="*/ 0 h 509"/>
                  <a:gd name="T4" fmla="*/ 0 w 719"/>
                  <a:gd name="T5" fmla="*/ 0 h 509"/>
                  <a:gd name="T6" fmla="*/ 0 w 719"/>
                  <a:gd name="T7" fmla="*/ 0 h 509"/>
                  <a:gd name="T8" fmla="*/ 0 w 719"/>
                  <a:gd name="T9" fmla="*/ 0 h 509"/>
                  <a:gd name="T10" fmla="*/ 0 w 719"/>
                  <a:gd name="T11" fmla="*/ 0 h 509"/>
                  <a:gd name="T12" fmla="*/ 0 w 719"/>
                  <a:gd name="T13" fmla="*/ 0 h 509"/>
                  <a:gd name="T14" fmla="*/ 0 w 719"/>
                  <a:gd name="T15" fmla="*/ 0 h 509"/>
                  <a:gd name="T16" fmla="*/ 0 w 719"/>
                  <a:gd name="T17" fmla="*/ 0 h 509"/>
                  <a:gd name="T18" fmla="*/ 0 w 719"/>
                  <a:gd name="T19" fmla="*/ 0 h 509"/>
                  <a:gd name="T20" fmla="*/ 0 w 719"/>
                  <a:gd name="T21" fmla="*/ 0 h 509"/>
                  <a:gd name="T22" fmla="*/ 0 w 719"/>
                  <a:gd name="T23" fmla="*/ 0 h 509"/>
                  <a:gd name="T24" fmla="*/ 0 w 719"/>
                  <a:gd name="T25" fmla="*/ 0 h 509"/>
                  <a:gd name="T26" fmla="*/ 0 w 719"/>
                  <a:gd name="T27" fmla="*/ 0 h 509"/>
                  <a:gd name="T28" fmla="*/ 0 w 719"/>
                  <a:gd name="T29" fmla="*/ 0 h 509"/>
                  <a:gd name="T30" fmla="*/ 0 w 719"/>
                  <a:gd name="T31" fmla="*/ 0 h 509"/>
                  <a:gd name="T32" fmla="*/ 0 w 719"/>
                  <a:gd name="T33" fmla="*/ 0 h 509"/>
                  <a:gd name="T34" fmla="*/ 0 w 719"/>
                  <a:gd name="T35" fmla="*/ 0 h 509"/>
                  <a:gd name="T36" fmla="*/ 0 w 719"/>
                  <a:gd name="T37" fmla="*/ 0 h 509"/>
                  <a:gd name="T38" fmla="*/ 0 w 719"/>
                  <a:gd name="T39" fmla="*/ 0 h 509"/>
                  <a:gd name="T40" fmla="*/ 0 w 719"/>
                  <a:gd name="T41" fmla="*/ 0 h 509"/>
                  <a:gd name="T42" fmla="*/ 0 w 719"/>
                  <a:gd name="T43" fmla="*/ 0 h 509"/>
                  <a:gd name="T44" fmla="*/ 0 w 719"/>
                  <a:gd name="T45" fmla="*/ 0 h 509"/>
                  <a:gd name="T46" fmla="*/ 0 w 719"/>
                  <a:gd name="T47" fmla="*/ 0 h 509"/>
                  <a:gd name="T48" fmla="*/ 0 w 719"/>
                  <a:gd name="T49" fmla="*/ 0 h 509"/>
                  <a:gd name="T50" fmla="*/ 0 w 719"/>
                  <a:gd name="T51" fmla="*/ 0 h 509"/>
                  <a:gd name="T52" fmla="*/ 0 w 719"/>
                  <a:gd name="T53" fmla="*/ 0 h 509"/>
                  <a:gd name="T54" fmla="*/ 0 w 719"/>
                  <a:gd name="T55" fmla="*/ 0 h 509"/>
                  <a:gd name="T56" fmla="*/ 0 w 719"/>
                  <a:gd name="T57" fmla="*/ 0 h 509"/>
                  <a:gd name="T58" fmla="*/ 0 w 719"/>
                  <a:gd name="T59" fmla="*/ 0 h 509"/>
                  <a:gd name="T60" fmla="*/ 0 w 719"/>
                  <a:gd name="T61" fmla="*/ 0 h 509"/>
                  <a:gd name="T62" fmla="*/ 0 w 719"/>
                  <a:gd name="T63" fmla="*/ 0 h 509"/>
                  <a:gd name="T64" fmla="*/ 0 w 719"/>
                  <a:gd name="T65" fmla="*/ 0 h 5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19" h="509">
                    <a:moveTo>
                      <a:pt x="662" y="464"/>
                    </a:moveTo>
                    <a:lnTo>
                      <a:pt x="431" y="505"/>
                    </a:lnTo>
                    <a:lnTo>
                      <a:pt x="386" y="509"/>
                    </a:lnTo>
                    <a:lnTo>
                      <a:pt x="341" y="508"/>
                    </a:lnTo>
                    <a:lnTo>
                      <a:pt x="298" y="502"/>
                    </a:lnTo>
                    <a:lnTo>
                      <a:pt x="257" y="488"/>
                    </a:lnTo>
                    <a:lnTo>
                      <a:pt x="217" y="471"/>
                    </a:lnTo>
                    <a:lnTo>
                      <a:pt x="180" y="448"/>
                    </a:lnTo>
                    <a:lnTo>
                      <a:pt x="146" y="421"/>
                    </a:lnTo>
                    <a:lnTo>
                      <a:pt x="115" y="390"/>
                    </a:lnTo>
                    <a:lnTo>
                      <a:pt x="90" y="356"/>
                    </a:lnTo>
                    <a:lnTo>
                      <a:pt x="69" y="317"/>
                    </a:lnTo>
                    <a:lnTo>
                      <a:pt x="52" y="276"/>
                    </a:lnTo>
                    <a:lnTo>
                      <a:pt x="41" y="231"/>
                    </a:lnTo>
                    <a:lnTo>
                      <a:pt x="0" y="0"/>
                    </a:lnTo>
                    <a:lnTo>
                      <a:pt x="165" y="115"/>
                    </a:lnTo>
                    <a:lnTo>
                      <a:pt x="181" y="207"/>
                    </a:lnTo>
                    <a:lnTo>
                      <a:pt x="190" y="238"/>
                    </a:lnTo>
                    <a:lnTo>
                      <a:pt x="202" y="266"/>
                    </a:lnTo>
                    <a:lnTo>
                      <a:pt x="219" y="291"/>
                    </a:lnTo>
                    <a:lnTo>
                      <a:pt x="238" y="313"/>
                    </a:lnTo>
                    <a:lnTo>
                      <a:pt x="261" y="332"/>
                    </a:lnTo>
                    <a:lnTo>
                      <a:pt x="287" y="347"/>
                    </a:lnTo>
                    <a:lnTo>
                      <a:pt x="315" y="358"/>
                    </a:lnTo>
                    <a:lnTo>
                      <a:pt x="345" y="365"/>
                    </a:lnTo>
                    <a:lnTo>
                      <a:pt x="375" y="367"/>
                    </a:lnTo>
                    <a:lnTo>
                      <a:pt x="407" y="365"/>
                    </a:lnTo>
                    <a:lnTo>
                      <a:pt x="496" y="348"/>
                    </a:lnTo>
                    <a:lnTo>
                      <a:pt x="662" y="464"/>
                    </a:lnTo>
                    <a:close/>
                    <a:moveTo>
                      <a:pt x="694" y="313"/>
                    </a:moveTo>
                    <a:lnTo>
                      <a:pt x="715" y="310"/>
                    </a:lnTo>
                    <a:lnTo>
                      <a:pt x="719" y="330"/>
                    </a:lnTo>
                    <a:lnTo>
                      <a:pt x="694" y="313"/>
                    </a:lnTo>
                    <a:close/>
                  </a:path>
                </a:pathLst>
              </a:custGeom>
              <a:solidFill>
                <a:srgbClr val="009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2F64CCE1-AE51-F14A-8C18-05E5A523D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4" y="1062"/>
                <a:ext cx="395" cy="166"/>
              </a:xfrm>
              <a:custGeom>
                <a:avLst/>
                <a:gdLst>
                  <a:gd name="T0" fmla="*/ 0 w 3561"/>
                  <a:gd name="T1" fmla="*/ 0 h 1493"/>
                  <a:gd name="T2" fmla="*/ 0 w 3561"/>
                  <a:gd name="T3" fmla="*/ 0 h 1493"/>
                  <a:gd name="T4" fmla="*/ 0 w 3561"/>
                  <a:gd name="T5" fmla="*/ 0 h 1493"/>
                  <a:gd name="T6" fmla="*/ 0 w 3561"/>
                  <a:gd name="T7" fmla="*/ 0 h 1493"/>
                  <a:gd name="T8" fmla="*/ 0 w 3561"/>
                  <a:gd name="T9" fmla="*/ 0 h 1493"/>
                  <a:gd name="T10" fmla="*/ 0 w 3561"/>
                  <a:gd name="T11" fmla="*/ 0 h 1493"/>
                  <a:gd name="T12" fmla="*/ 0 w 3561"/>
                  <a:gd name="T13" fmla="*/ 0 h 1493"/>
                  <a:gd name="T14" fmla="*/ 0 w 3561"/>
                  <a:gd name="T15" fmla="*/ 0 h 1493"/>
                  <a:gd name="T16" fmla="*/ 0 w 3561"/>
                  <a:gd name="T17" fmla="*/ 0 h 1493"/>
                  <a:gd name="T18" fmla="*/ 0 w 3561"/>
                  <a:gd name="T19" fmla="*/ 0 h 1493"/>
                  <a:gd name="T20" fmla="*/ 0 w 3561"/>
                  <a:gd name="T21" fmla="*/ 0 h 1493"/>
                  <a:gd name="T22" fmla="*/ 0 w 3561"/>
                  <a:gd name="T23" fmla="*/ 0 h 1493"/>
                  <a:gd name="T24" fmla="*/ 0 w 3561"/>
                  <a:gd name="T25" fmla="*/ 0 h 1493"/>
                  <a:gd name="T26" fmla="*/ 0 w 3561"/>
                  <a:gd name="T27" fmla="*/ 0 h 1493"/>
                  <a:gd name="T28" fmla="*/ 0 w 3561"/>
                  <a:gd name="T29" fmla="*/ 0 h 1493"/>
                  <a:gd name="T30" fmla="*/ 0 w 3561"/>
                  <a:gd name="T31" fmla="*/ 0 h 1493"/>
                  <a:gd name="T32" fmla="*/ 0 w 3561"/>
                  <a:gd name="T33" fmla="*/ 0 h 1493"/>
                  <a:gd name="T34" fmla="*/ 0 w 3561"/>
                  <a:gd name="T35" fmla="*/ 0 h 1493"/>
                  <a:gd name="T36" fmla="*/ 0 w 3561"/>
                  <a:gd name="T37" fmla="*/ 0 h 1493"/>
                  <a:gd name="T38" fmla="*/ 0 w 3561"/>
                  <a:gd name="T39" fmla="*/ 0 h 1493"/>
                  <a:gd name="T40" fmla="*/ 0 w 3561"/>
                  <a:gd name="T41" fmla="*/ 0 h 1493"/>
                  <a:gd name="T42" fmla="*/ 0 w 3561"/>
                  <a:gd name="T43" fmla="*/ 0 h 1493"/>
                  <a:gd name="T44" fmla="*/ 0 w 3561"/>
                  <a:gd name="T45" fmla="*/ 0 h 1493"/>
                  <a:gd name="T46" fmla="*/ 0 w 3561"/>
                  <a:gd name="T47" fmla="*/ 0 h 1493"/>
                  <a:gd name="T48" fmla="*/ 0 w 3561"/>
                  <a:gd name="T49" fmla="*/ 0 h 1493"/>
                  <a:gd name="T50" fmla="*/ 0 w 3561"/>
                  <a:gd name="T51" fmla="*/ 0 h 1493"/>
                  <a:gd name="T52" fmla="*/ 0 w 3561"/>
                  <a:gd name="T53" fmla="*/ 0 h 1493"/>
                  <a:gd name="T54" fmla="*/ 0 w 3561"/>
                  <a:gd name="T55" fmla="*/ 0 h 1493"/>
                  <a:gd name="T56" fmla="*/ 0 w 3561"/>
                  <a:gd name="T57" fmla="*/ 0 h 1493"/>
                  <a:gd name="T58" fmla="*/ 0 w 3561"/>
                  <a:gd name="T59" fmla="*/ 0 h 1493"/>
                  <a:gd name="T60" fmla="*/ 0 w 3561"/>
                  <a:gd name="T61" fmla="*/ 0 h 1493"/>
                  <a:gd name="T62" fmla="*/ 0 w 3561"/>
                  <a:gd name="T63" fmla="*/ 0 h 1493"/>
                  <a:gd name="T64" fmla="*/ 0 w 3561"/>
                  <a:gd name="T65" fmla="*/ 0 h 14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561" h="1493">
                    <a:moveTo>
                      <a:pt x="170" y="562"/>
                    </a:moveTo>
                    <a:lnTo>
                      <a:pt x="3286" y="12"/>
                    </a:lnTo>
                    <a:lnTo>
                      <a:pt x="3356" y="0"/>
                    </a:lnTo>
                    <a:lnTo>
                      <a:pt x="3368" y="69"/>
                    </a:lnTo>
                    <a:lnTo>
                      <a:pt x="3547" y="1025"/>
                    </a:lnTo>
                    <a:lnTo>
                      <a:pt x="3561" y="1095"/>
                    </a:lnTo>
                    <a:lnTo>
                      <a:pt x="3490" y="1108"/>
                    </a:lnTo>
                    <a:lnTo>
                      <a:pt x="2943" y="1204"/>
                    </a:lnTo>
                    <a:lnTo>
                      <a:pt x="2941" y="1228"/>
                    </a:lnTo>
                    <a:lnTo>
                      <a:pt x="2935" y="1253"/>
                    </a:lnTo>
                    <a:lnTo>
                      <a:pt x="2925" y="1276"/>
                    </a:lnTo>
                    <a:lnTo>
                      <a:pt x="2913" y="1297"/>
                    </a:lnTo>
                    <a:lnTo>
                      <a:pt x="2896" y="1316"/>
                    </a:lnTo>
                    <a:lnTo>
                      <a:pt x="2877" y="1334"/>
                    </a:lnTo>
                    <a:lnTo>
                      <a:pt x="2856" y="1348"/>
                    </a:lnTo>
                    <a:lnTo>
                      <a:pt x="2833" y="1359"/>
                    </a:lnTo>
                    <a:lnTo>
                      <a:pt x="2806" y="1365"/>
                    </a:lnTo>
                    <a:lnTo>
                      <a:pt x="2102" y="1489"/>
                    </a:lnTo>
                    <a:lnTo>
                      <a:pt x="2068" y="1492"/>
                    </a:lnTo>
                    <a:lnTo>
                      <a:pt x="2036" y="1488"/>
                    </a:lnTo>
                    <a:lnTo>
                      <a:pt x="2006" y="1478"/>
                    </a:lnTo>
                    <a:lnTo>
                      <a:pt x="1978" y="1462"/>
                    </a:lnTo>
                    <a:lnTo>
                      <a:pt x="1959" y="1447"/>
                    </a:lnTo>
                    <a:lnTo>
                      <a:pt x="1942" y="1428"/>
                    </a:lnTo>
                    <a:lnTo>
                      <a:pt x="1929" y="1407"/>
                    </a:lnTo>
                    <a:lnTo>
                      <a:pt x="1918" y="1384"/>
                    </a:lnTo>
                    <a:lnTo>
                      <a:pt x="1326" y="1488"/>
                    </a:lnTo>
                    <a:lnTo>
                      <a:pt x="1298" y="1493"/>
                    </a:lnTo>
                    <a:lnTo>
                      <a:pt x="1273" y="1477"/>
                    </a:lnTo>
                    <a:lnTo>
                      <a:pt x="143" y="690"/>
                    </a:lnTo>
                    <a:lnTo>
                      <a:pt x="0" y="592"/>
                    </a:lnTo>
                    <a:lnTo>
                      <a:pt x="170" y="562"/>
                    </a:lnTo>
                    <a:close/>
                    <a:moveTo>
                      <a:pt x="3241" y="164"/>
                    </a:moveTo>
                    <a:lnTo>
                      <a:pt x="366" y="672"/>
                    </a:lnTo>
                    <a:lnTo>
                      <a:pt x="628" y="853"/>
                    </a:lnTo>
                    <a:lnTo>
                      <a:pt x="1330" y="1342"/>
                    </a:lnTo>
                    <a:lnTo>
                      <a:pt x="1961" y="1232"/>
                    </a:lnTo>
                    <a:lnTo>
                      <a:pt x="2031" y="1220"/>
                    </a:lnTo>
                    <a:lnTo>
                      <a:pt x="2044" y="1290"/>
                    </a:lnTo>
                    <a:lnTo>
                      <a:pt x="2051" y="1331"/>
                    </a:lnTo>
                    <a:lnTo>
                      <a:pt x="2053" y="1336"/>
                    </a:lnTo>
                    <a:lnTo>
                      <a:pt x="2056" y="1341"/>
                    </a:lnTo>
                    <a:lnTo>
                      <a:pt x="2060" y="1345"/>
                    </a:lnTo>
                    <a:lnTo>
                      <a:pt x="2065" y="1348"/>
                    </a:lnTo>
                    <a:lnTo>
                      <a:pt x="2070" y="1349"/>
                    </a:lnTo>
                    <a:lnTo>
                      <a:pt x="2077" y="1349"/>
                    </a:lnTo>
                    <a:lnTo>
                      <a:pt x="2782" y="1224"/>
                    </a:lnTo>
                    <a:lnTo>
                      <a:pt x="2787" y="1223"/>
                    </a:lnTo>
                    <a:lnTo>
                      <a:pt x="2793" y="1220"/>
                    </a:lnTo>
                    <a:lnTo>
                      <a:pt x="2796" y="1215"/>
                    </a:lnTo>
                    <a:lnTo>
                      <a:pt x="2798" y="1211"/>
                    </a:lnTo>
                    <a:lnTo>
                      <a:pt x="2801" y="1205"/>
                    </a:lnTo>
                    <a:lnTo>
                      <a:pt x="2799" y="1198"/>
                    </a:lnTo>
                    <a:lnTo>
                      <a:pt x="2793" y="1157"/>
                    </a:lnTo>
                    <a:lnTo>
                      <a:pt x="2781" y="1087"/>
                    </a:lnTo>
                    <a:lnTo>
                      <a:pt x="2851" y="1075"/>
                    </a:lnTo>
                    <a:lnTo>
                      <a:pt x="3394" y="979"/>
                    </a:lnTo>
                    <a:lnTo>
                      <a:pt x="3241" y="164"/>
                    </a:lnTo>
                    <a:close/>
                  </a:path>
                </a:pathLst>
              </a:custGeom>
              <a:solidFill>
                <a:srgbClr val="009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51C6F59C-936A-314C-8996-96F19A7E3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1162"/>
                <a:ext cx="22" cy="22"/>
              </a:xfrm>
              <a:custGeom>
                <a:avLst/>
                <a:gdLst>
                  <a:gd name="T0" fmla="*/ 0 w 203"/>
                  <a:gd name="T1" fmla="*/ 0 h 204"/>
                  <a:gd name="T2" fmla="*/ 0 w 203"/>
                  <a:gd name="T3" fmla="*/ 0 h 204"/>
                  <a:gd name="T4" fmla="*/ 0 w 203"/>
                  <a:gd name="T5" fmla="*/ 0 h 204"/>
                  <a:gd name="T6" fmla="*/ 0 w 203"/>
                  <a:gd name="T7" fmla="*/ 0 h 204"/>
                  <a:gd name="T8" fmla="*/ 0 w 203"/>
                  <a:gd name="T9" fmla="*/ 0 h 204"/>
                  <a:gd name="T10" fmla="*/ 0 w 203"/>
                  <a:gd name="T11" fmla="*/ 0 h 204"/>
                  <a:gd name="T12" fmla="*/ 0 w 203"/>
                  <a:gd name="T13" fmla="*/ 0 h 204"/>
                  <a:gd name="T14" fmla="*/ 0 w 203"/>
                  <a:gd name="T15" fmla="*/ 0 h 204"/>
                  <a:gd name="T16" fmla="*/ 0 w 203"/>
                  <a:gd name="T17" fmla="*/ 0 h 204"/>
                  <a:gd name="T18" fmla="*/ 0 w 203"/>
                  <a:gd name="T19" fmla="*/ 0 h 204"/>
                  <a:gd name="T20" fmla="*/ 0 w 203"/>
                  <a:gd name="T21" fmla="*/ 0 h 204"/>
                  <a:gd name="T22" fmla="*/ 0 w 203"/>
                  <a:gd name="T23" fmla="*/ 0 h 204"/>
                  <a:gd name="T24" fmla="*/ 0 w 203"/>
                  <a:gd name="T25" fmla="*/ 0 h 204"/>
                  <a:gd name="T26" fmla="*/ 0 w 203"/>
                  <a:gd name="T27" fmla="*/ 0 h 204"/>
                  <a:gd name="T28" fmla="*/ 0 w 203"/>
                  <a:gd name="T29" fmla="*/ 0 h 204"/>
                  <a:gd name="T30" fmla="*/ 0 w 203"/>
                  <a:gd name="T31" fmla="*/ 0 h 204"/>
                  <a:gd name="T32" fmla="*/ 0 w 203"/>
                  <a:gd name="T33" fmla="*/ 0 h 204"/>
                  <a:gd name="T34" fmla="*/ 0 w 203"/>
                  <a:gd name="T35" fmla="*/ 0 h 204"/>
                  <a:gd name="T36" fmla="*/ 0 w 203"/>
                  <a:gd name="T37" fmla="*/ 0 h 204"/>
                  <a:gd name="T38" fmla="*/ 0 w 203"/>
                  <a:gd name="T39" fmla="*/ 0 h 204"/>
                  <a:gd name="T40" fmla="*/ 0 w 203"/>
                  <a:gd name="T41" fmla="*/ 0 h 204"/>
                  <a:gd name="T42" fmla="*/ 0 w 203"/>
                  <a:gd name="T43" fmla="*/ 0 h 204"/>
                  <a:gd name="T44" fmla="*/ 0 w 203"/>
                  <a:gd name="T45" fmla="*/ 0 h 204"/>
                  <a:gd name="T46" fmla="*/ 0 w 203"/>
                  <a:gd name="T47" fmla="*/ 0 h 204"/>
                  <a:gd name="T48" fmla="*/ 0 w 203"/>
                  <a:gd name="T49" fmla="*/ 0 h 204"/>
                  <a:gd name="T50" fmla="*/ 0 w 203"/>
                  <a:gd name="T51" fmla="*/ 0 h 204"/>
                  <a:gd name="T52" fmla="*/ 0 w 203"/>
                  <a:gd name="T53" fmla="*/ 0 h 204"/>
                  <a:gd name="T54" fmla="*/ 0 w 203"/>
                  <a:gd name="T55" fmla="*/ 0 h 204"/>
                  <a:gd name="T56" fmla="*/ 0 w 203"/>
                  <a:gd name="T57" fmla="*/ 0 h 2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3" h="204">
                    <a:moveTo>
                      <a:pt x="101" y="204"/>
                    </a:moveTo>
                    <a:lnTo>
                      <a:pt x="124" y="202"/>
                    </a:lnTo>
                    <a:lnTo>
                      <a:pt x="146" y="194"/>
                    </a:lnTo>
                    <a:lnTo>
                      <a:pt x="165" y="182"/>
                    </a:lnTo>
                    <a:lnTo>
                      <a:pt x="181" y="166"/>
                    </a:lnTo>
                    <a:lnTo>
                      <a:pt x="192" y="147"/>
                    </a:lnTo>
                    <a:lnTo>
                      <a:pt x="200" y="125"/>
                    </a:lnTo>
                    <a:lnTo>
                      <a:pt x="203" y="102"/>
                    </a:lnTo>
                    <a:lnTo>
                      <a:pt x="200" y="78"/>
                    </a:lnTo>
                    <a:lnTo>
                      <a:pt x="192" y="57"/>
                    </a:lnTo>
                    <a:lnTo>
                      <a:pt x="181" y="38"/>
                    </a:lnTo>
                    <a:lnTo>
                      <a:pt x="165" y="23"/>
                    </a:lnTo>
                    <a:lnTo>
                      <a:pt x="146" y="10"/>
                    </a:lnTo>
                    <a:lnTo>
                      <a:pt x="124" y="2"/>
                    </a:lnTo>
                    <a:lnTo>
                      <a:pt x="101" y="0"/>
                    </a:lnTo>
                    <a:lnTo>
                      <a:pt x="78" y="2"/>
                    </a:lnTo>
                    <a:lnTo>
                      <a:pt x="57" y="10"/>
                    </a:lnTo>
                    <a:lnTo>
                      <a:pt x="38" y="23"/>
                    </a:lnTo>
                    <a:lnTo>
                      <a:pt x="22" y="38"/>
                    </a:lnTo>
                    <a:lnTo>
                      <a:pt x="10" y="57"/>
                    </a:lnTo>
                    <a:lnTo>
                      <a:pt x="2" y="78"/>
                    </a:lnTo>
                    <a:lnTo>
                      <a:pt x="0" y="102"/>
                    </a:lnTo>
                    <a:lnTo>
                      <a:pt x="2" y="125"/>
                    </a:lnTo>
                    <a:lnTo>
                      <a:pt x="10" y="147"/>
                    </a:lnTo>
                    <a:lnTo>
                      <a:pt x="22" y="166"/>
                    </a:lnTo>
                    <a:lnTo>
                      <a:pt x="38" y="182"/>
                    </a:lnTo>
                    <a:lnTo>
                      <a:pt x="57" y="194"/>
                    </a:lnTo>
                    <a:lnTo>
                      <a:pt x="78" y="202"/>
                    </a:lnTo>
                    <a:lnTo>
                      <a:pt x="101" y="204"/>
                    </a:lnTo>
                    <a:close/>
                  </a:path>
                </a:pathLst>
              </a:custGeom>
              <a:solidFill>
                <a:srgbClr val="009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32554DA-4088-B44C-BAE7-272FFF818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6" y="1234"/>
                <a:ext cx="112" cy="87"/>
              </a:xfrm>
              <a:custGeom>
                <a:avLst/>
                <a:gdLst>
                  <a:gd name="T0" fmla="*/ 0 w 1015"/>
                  <a:gd name="T1" fmla="*/ 0 h 784"/>
                  <a:gd name="T2" fmla="*/ 0 w 1015"/>
                  <a:gd name="T3" fmla="*/ 0 h 784"/>
                  <a:gd name="T4" fmla="*/ 0 w 1015"/>
                  <a:gd name="T5" fmla="*/ 0 h 784"/>
                  <a:gd name="T6" fmla="*/ 0 w 1015"/>
                  <a:gd name="T7" fmla="*/ 0 h 784"/>
                  <a:gd name="T8" fmla="*/ 0 w 1015"/>
                  <a:gd name="T9" fmla="*/ 0 h 784"/>
                  <a:gd name="T10" fmla="*/ 0 w 1015"/>
                  <a:gd name="T11" fmla="*/ 0 h 784"/>
                  <a:gd name="T12" fmla="*/ 0 w 1015"/>
                  <a:gd name="T13" fmla="*/ 0 h 784"/>
                  <a:gd name="T14" fmla="*/ 0 w 1015"/>
                  <a:gd name="T15" fmla="*/ 0 h 784"/>
                  <a:gd name="T16" fmla="*/ 0 w 1015"/>
                  <a:gd name="T17" fmla="*/ 0 h 7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5" h="784">
                    <a:moveTo>
                      <a:pt x="140" y="0"/>
                    </a:moveTo>
                    <a:lnTo>
                      <a:pt x="262" y="642"/>
                    </a:lnTo>
                    <a:lnTo>
                      <a:pt x="1015" y="642"/>
                    </a:lnTo>
                    <a:lnTo>
                      <a:pt x="1015" y="784"/>
                    </a:lnTo>
                    <a:lnTo>
                      <a:pt x="203" y="784"/>
                    </a:lnTo>
                    <a:lnTo>
                      <a:pt x="144" y="784"/>
                    </a:lnTo>
                    <a:lnTo>
                      <a:pt x="133" y="726"/>
                    </a:lnTo>
                    <a:lnTo>
                      <a:pt x="0" y="25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9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43">
                <a:extLst>
                  <a:ext uri="{FF2B5EF4-FFF2-40B4-BE49-F238E27FC236}">
                    <a16:creationId xmlns:a16="http://schemas.microsoft.com/office/drawing/2014/main" id="{EC14E0B5-576B-F34F-9FEF-9A5CA5CBE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101"/>
                <a:ext cx="16" cy="96"/>
              </a:xfrm>
              <a:prstGeom prst="rect">
                <a:avLst/>
              </a:prstGeom>
              <a:solidFill>
                <a:srgbClr val="009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FDDFB9DE-64CB-764A-BCCF-913C257329A5}"/>
                </a:ext>
              </a:extLst>
            </p:cNvPr>
            <p:cNvGrpSpPr/>
            <p:nvPr/>
          </p:nvGrpSpPr>
          <p:grpSpPr>
            <a:xfrm>
              <a:off x="1656574" y="4248491"/>
              <a:ext cx="299772" cy="262798"/>
              <a:chOff x="727076" y="4203701"/>
              <a:chExt cx="481013" cy="439738"/>
            </a:xfrm>
            <a:solidFill>
              <a:srgbClr val="009AA6"/>
            </a:solidFill>
          </p:grpSpPr>
          <p:sp>
            <p:nvSpPr>
              <p:cNvPr id="67" name="Freeform 255">
                <a:extLst>
                  <a:ext uri="{FF2B5EF4-FFF2-40B4-BE49-F238E27FC236}">
                    <a16:creationId xmlns:a16="http://schemas.microsoft.com/office/drawing/2014/main" id="{BEA1060D-F858-A84E-AF92-602421790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9" y="4203701"/>
                <a:ext cx="444500" cy="439738"/>
              </a:xfrm>
              <a:custGeom>
                <a:avLst/>
                <a:gdLst>
                  <a:gd name="T0" fmla="*/ 617 w 1119"/>
                  <a:gd name="T1" fmla="*/ 3 h 1110"/>
                  <a:gd name="T2" fmla="*/ 726 w 1119"/>
                  <a:gd name="T3" fmla="*/ 25 h 1110"/>
                  <a:gd name="T4" fmla="*/ 827 w 1119"/>
                  <a:gd name="T5" fmla="*/ 67 h 1110"/>
                  <a:gd name="T6" fmla="*/ 915 w 1119"/>
                  <a:gd name="T7" fmla="*/ 127 h 1110"/>
                  <a:gd name="T8" fmla="*/ 991 w 1119"/>
                  <a:gd name="T9" fmla="*/ 202 h 1110"/>
                  <a:gd name="T10" fmla="*/ 1051 w 1119"/>
                  <a:gd name="T11" fmla="*/ 291 h 1110"/>
                  <a:gd name="T12" fmla="*/ 1094 w 1119"/>
                  <a:gd name="T13" fmla="*/ 390 h 1110"/>
                  <a:gd name="T14" fmla="*/ 1116 w 1119"/>
                  <a:gd name="T15" fmla="*/ 498 h 1110"/>
                  <a:gd name="T16" fmla="*/ 1116 w 1119"/>
                  <a:gd name="T17" fmla="*/ 611 h 1110"/>
                  <a:gd name="T18" fmla="*/ 1094 w 1119"/>
                  <a:gd name="T19" fmla="*/ 719 h 1110"/>
                  <a:gd name="T20" fmla="*/ 1051 w 1119"/>
                  <a:gd name="T21" fmla="*/ 819 h 1110"/>
                  <a:gd name="T22" fmla="*/ 991 w 1119"/>
                  <a:gd name="T23" fmla="*/ 908 h 1110"/>
                  <a:gd name="T24" fmla="*/ 915 w 1119"/>
                  <a:gd name="T25" fmla="*/ 983 h 1110"/>
                  <a:gd name="T26" fmla="*/ 827 w 1119"/>
                  <a:gd name="T27" fmla="*/ 1043 h 1110"/>
                  <a:gd name="T28" fmla="*/ 726 w 1119"/>
                  <a:gd name="T29" fmla="*/ 1084 h 1110"/>
                  <a:gd name="T30" fmla="*/ 617 w 1119"/>
                  <a:gd name="T31" fmla="*/ 1107 h 1110"/>
                  <a:gd name="T32" fmla="*/ 503 w 1119"/>
                  <a:gd name="T33" fmla="*/ 1107 h 1110"/>
                  <a:gd name="T34" fmla="*/ 395 w 1119"/>
                  <a:gd name="T35" fmla="*/ 1085 h 1110"/>
                  <a:gd name="T36" fmla="*/ 296 w 1119"/>
                  <a:gd name="T37" fmla="*/ 1044 h 1110"/>
                  <a:gd name="T38" fmla="*/ 208 w 1119"/>
                  <a:gd name="T39" fmla="*/ 986 h 1110"/>
                  <a:gd name="T40" fmla="*/ 168 w 1119"/>
                  <a:gd name="T41" fmla="*/ 951 h 1110"/>
                  <a:gd name="T42" fmla="*/ 100 w 1119"/>
                  <a:gd name="T43" fmla="*/ 871 h 1110"/>
                  <a:gd name="T44" fmla="*/ 48 w 1119"/>
                  <a:gd name="T45" fmla="*/ 779 h 1110"/>
                  <a:gd name="T46" fmla="*/ 14 w 1119"/>
                  <a:gd name="T47" fmla="*/ 677 h 1110"/>
                  <a:gd name="T48" fmla="*/ 0 w 1119"/>
                  <a:gd name="T49" fmla="*/ 567 h 1110"/>
                  <a:gd name="T50" fmla="*/ 0 w 1119"/>
                  <a:gd name="T51" fmla="*/ 543 h 1110"/>
                  <a:gd name="T52" fmla="*/ 63 w 1119"/>
                  <a:gd name="T53" fmla="*/ 484 h 1110"/>
                  <a:gd name="T54" fmla="*/ 63 w 1119"/>
                  <a:gd name="T55" fmla="*/ 566 h 1110"/>
                  <a:gd name="T56" fmla="*/ 79 w 1119"/>
                  <a:gd name="T57" fmla="*/ 676 h 1110"/>
                  <a:gd name="T58" fmla="*/ 118 w 1119"/>
                  <a:gd name="T59" fmla="*/ 778 h 1110"/>
                  <a:gd name="T60" fmla="*/ 176 w 1119"/>
                  <a:gd name="T61" fmla="*/ 867 h 1110"/>
                  <a:gd name="T62" fmla="*/ 212 w 1119"/>
                  <a:gd name="T63" fmla="*/ 906 h 1110"/>
                  <a:gd name="T64" fmla="*/ 296 w 1119"/>
                  <a:gd name="T65" fmla="*/ 972 h 1110"/>
                  <a:gd name="T66" fmla="*/ 394 w 1119"/>
                  <a:gd name="T67" fmla="*/ 1018 h 1110"/>
                  <a:gd name="T68" fmla="*/ 502 w 1119"/>
                  <a:gd name="T69" fmla="*/ 1043 h 1110"/>
                  <a:gd name="T70" fmla="*/ 610 w 1119"/>
                  <a:gd name="T71" fmla="*/ 1044 h 1110"/>
                  <a:gd name="T72" fmla="*/ 707 w 1119"/>
                  <a:gd name="T73" fmla="*/ 1025 h 1110"/>
                  <a:gd name="T74" fmla="*/ 796 w 1119"/>
                  <a:gd name="T75" fmla="*/ 987 h 1110"/>
                  <a:gd name="T76" fmla="*/ 875 w 1119"/>
                  <a:gd name="T77" fmla="*/ 934 h 1110"/>
                  <a:gd name="T78" fmla="*/ 942 w 1119"/>
                  <a:gd name="T79" fmla="*/ 868 h 1110"/>
                  <a:gd name="T80" fmla="*/ 995 w 1119"/>
                  <a:gd name="T81" fmla="*/ 790 h 1110"/>
                  <a:gd name="T82" fmla="*/ 1034 w 1119"/>
                  <a:gd name="T83" fmla="*/ 701 h 1110"/>
                  <a:gd name="T84" fmla="*/ 1054 w 1119"/>
                  <a:gd name="T85" fmla="*/ 605 h 1110"/>
                  <a:gd name="T86" fmla="*/ 1054 w 1119"/>
                  <a:gd name="T87" fmla="*/ 505 h 1110"/>
                  <a:gd name="T88" fmla="*/ 1034 w 1119"/>
                  <a:gd name="T89" fmla="*/ 409 h 1110"/>
                  <a:gd name="T90" fmla="*/ 995 w 1119"/>
                  <a:gd name="T91" fmla="*/ 321 h 1110"/>
                  <a:gd name="T92" fmla="*/ 942 w 1119"/>
                  <a:gd name="T93" fmla="*/ 242 h 1110"/>
                  <a:gd name="T94" fmla="*/ 875 w 1119"/>
                  <a:gd name="T95" fmla="*/ 175 h 1110"/>
                  <a:gd name="T96" fmla="*/ 796 w 1119"/>
                  <a:gd name="T97" fmla="*/ 123 h 1110"/>
                  <a:gd name="T98" fmla="*/ 707 w 1119"/>
                  <a:gd name="T99" fmla="*/ 86 h 1110"/>
                  <a:gd name="T100" fmla="*/ 610 w 1119"/>
                  <a:gd name="T101" fmla="*/ 66 h 1110"/>
                  <a:gd name="T102" fmla="*/ 560 w 1119"/>
                  <a:gd name="T103" fmla="*/ 0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19" h="1110">
                    <a:moveTo>
                      <a:pt x="560" y="0"/>
                    </a:moveTo>
                    <a:lnTo>
                      <a:pt x="617" y="3"/>
                    </a:lnTo>
                    <a:lnTo>
                      <a:pt x="672" y="11"/>
                    </a:lnTo>
                    <a:lnTo>
                      <a:pt x="726" y="25"/>
                    </a:lnTo>
                    <a:lnTo>
                      <a:pt x="778" y="44"/>
                    </a:lnTo>
                    <a:lnTo>
                      <a:pt x="827" y="67"/>
                    </a:lnTo>
                    <a:lnTo>
                      <a:pt x="873" y="95"/>
                    </a:lnTo>
                    <a:lnTo>
                      <a:pt x="915" y="127"/>
                    </a:lnTo>
                    <a:lnTo>
                      <a:pt x="956" y="163"/>
                    </a:lnTo>
                    <a:lnTo>
                      <a:pt x="991" y="202"/>
                    </a:lnTo>
                    <a:lnTo>
                      <a:pt x="1023" y="244"/>
                    </a:lnTo>
                    <a:lnTo>
                      <a:pt x="1051" y="291"/>
                    </a:lnTo>
                    <a:lnTo>
                      <a:pt x="1075" y="339"/>
                    </a:lnTo>
                    <a:lnTo>
                      <a:pt x="1094" y="390"/>
                    </a:lnTo>
                    <a:lnTo>
                      <a:pt x="1108" y="443"/>
                    </a:lnTo>
                    <a:lnTo>
                      <a:pt x="1116" y="498"/>
                    </a:lnTo>
                    <a:lnTo>
                      <a:pt x="1119" y="555"/>
                    </a:lnTo>
                    <a:lnTo>
                      <a:pt x="1116" y="611"/>
                    </a:lnTo>
                    <a:lnTo>
                      <a:pt x="1108" y="667"/>
                    </a:lnTo>
                    <a:lnTo>
                      <a:pt x="1094" y="719"/>
                    </a:lnTo>
                    <a:lnTo>
                      <a:pt x="1075" y="771"/>
                    </a:lnTo>
                    <a:lnTo>
                      <a:pt x="1051" y="819"/>
                    </a:lnTo>
                    <a:lnTo>
                      <a:pt x="1023" y="865"/>
                    </a:lnTo>
                    <a:lnTo>
                      <a:pt x="991" y="908"/>
                    </a:lnTo>
                    <a:lnTo>
                      <a:pt x="956" y="947"/>
                    </a:lnTo>
                    <a:lnTo>
                      <a:pt x="915" y="983"/>
                    </a:lnTo>
                    <a:lnTo>
                      <a:pt x="873" y="1015"/>
                    </a:lnTo>
                    <a:lnTo>
                      <a:pt x="827" y="1043"/>
                    </a:lnTo>
                    <a:lnTo>
                      <a:pt x="777" y="1066"/>
                    </a:lnTo>
                    <a:lnTo>
                      <a:pt x="726" y="1084"/>
                    </a:lnTo>
                    <a:lnTo>
                      <a:pt x="672" y="1099"/>
                    </a:lnTo>
                    <a:lnTo>
                      <a:pt x="617" y="1107"/>
                    </a:lnTo>
                    <a:lnTo>
                      <a:pt x="560" y="1110"/>
                    </a:lnTo>
                    <a:lnTo>
                      <a:pt x="503" y="1107"/>
                    </a:lnTo>
                    <a:lnTo>
                      <a:pt x="448" y="1099"/>
                    </a:lnTo>
                    <a:lnTo>
                      <a:pt x="395" y="1085"/>
                    </a:lnTo>
                    <a:lnTo>
                      <a:pt x="344" y="1067"/>
                    </a:lnTo>
                    <a:lnTo>
                      <a:pt x="296" y="1044"/>
                    </a:lnTo>
                    <a:lnTo>
                      <a:pt x="251" y="1017"/>
                    </a:lnTo>
                    <a:lnTo>
                      <a:pt x="208" y="986"/>
                    </a:lnTo>
                    <a:lnTo>
                      <a:pt x="168" y="951"/>
                    </a:lnTo>
                    <a:lnTo>
                      <a:pt x="168" y="951"/>
                    </a:lnTo>
                    <a:lnTo>
                      <a:pt x="132" y="913"/>
                    </a:lnTo>
                    <a:lnTo>
                      <a:pt x="100" y="871"/>
                    </a:lnTo>
                    <a:lnTo>
                      <a:pt x="72" y="827"/>
                    </a:lnTo>
                    <a:lnTo>
                      <a:pt x="48" y="779"/>
                    </a:lnTo>
                    <a:lnTo>
                      <a:pt x="28" y="729"/>
                    </a:lnTo>
                    <a:lnTo>
                      <a:pt x="14" y="677"/>
                    </a:lnTo>
                    <a:lnTo>
                      <a:pt x="4" y="623"/>
                    </a:lnTo>
                    <a:lnTo>
                      <a:pt x="0" y="567"/>
                    </a:lnTo>
                    <a:lnTo>
                      <a:pt x="0" y="567"/>
                    </a:lnTo>
                    <a:lnTo>
                      <a:pt x="0" y="543"/>
                    </a:lnTo>
                    <a:lnTo>
                      <a:pt x="0" y="484"/>
                    </a:lnTo>
                    <a:lnTo>
                      <a:pt x="63" y="484"/>
                    </a:lnTo>
                    <a:lnTo>
                      <a:pt x="63" y="543"/>
                    </a:lnTo>
                    <a:lnTo>
                      <a:pt x="63" y="566"/>
                    </a:lnTo>
                    <a:lnTo>
                      <a:pt x="68" y="623"/>
                    </a:lnTo>
                    <a:lnTo>
                      <a:pt x="79" y="676"/>
                    </a:lnTo>
                    <a:lnTo>
                      <a:pt x="95" y="729"/>
                    </a:lnTo>
                    <a:lnTo>
                      <a:pt x="118" y="778"/>
                    </a:lnTo>
                    <a:lnTo>
                      <a:pt x="145" y="825"/>
                    </a:lnTo>
                    <a:lnTo>
                      <a:pt x="176" y="867"/>
                    </a:lnTo>
                    <a:lnTo>
                      <a:pt x="212" y="906"/>
                    </a:lnTo>
                    <a:lnTo>
                      <a:pt x="212" y="906"/>
                    </a:lnTo>
                    <a:lnTo>
                      <a:pt x="253" y="941"/>
                    </a:lnTo>
                    <a:lnTo>
                      <a:pt x="296" y="972"/>
                    </a:lnTo>
                    <a:lnTo>
                      <a:pt x="344" y="998"/>
                    </a:lnTo>
                    <a:lnTo>
                      <a:pt x="394" y="1018"/>
                    </a:lnTo>
                    <a:lnTo>
                      <a:pt x="447" y="1034"/>
                    </a:lnTo>
                    <a:lnTo>
                      <a:pt x="502" y="1043"/>
                    </a:lnTo>
                    <a:lnTo>
                      <a:pt x="560" y="1046"/>
                    </a:lnTo>
                    <a:lnTo>
                      <a:pt x="610" y="1044"/>
                    </a:lnTo>
                    <a:lnTo>
                      <a:pt x="659" y="1037"/>
                    </a:lnTo>
                    <a:lnTo>
                      <a:pt x="707" y="1025"/>
                    </a:lnTo>
                    <a:lnTo>
                      <a:pt x="753" y="1008"/>
                    </a:lnTo>
                    <a:lnTo>
                      <a:pt x="796" y="987"/>
                    </a:lnTo>
                    <a:lnTo>
                      <a:pt x="837" y="963"/>
                    </a:lnTo>
                    <a:lnTo>
                      <a:pt x="875" y="934"/>
                    </a:lnTo>
                    <a:lnTo>
                      <a:pt x="910" y="903"/>
                    </a:lnTo>
                    <a:lnTo>
                      <a:pt x="942" y="868"/>
                    </a:lnTo>
                    <a:lnTo>
                      <a:pt x="971" y="830"/>
                    </a:lnTo>
                    <a:lnTo>
                      <a:pt x="995" y="790"/>
                    </a:lnTo>
                    <a:lnTo>
                      <a:pt x="1017" y="746"/>
                    </a:lnTo>
                    <a:lnTo>
                      <a:pt x="1034" y="701"/>
                    </a:lnTo>
                    <a:lnTo>
                      <a:pt x="1045" y="654"/>
                    </a:lnTo>
                    <a:lnTo>
                      <a:pt x="1054" y="605"/>
                    </a:lnTo>
                    <a:lnTo>
                      <a:pt x="1056" y="555"/>
                    </a:lnTo>
                    <a:lnTo>
                      <a:pt x="1054" y="505"/>
                    </a:lnTo>
                    <a:lnTo>
                      <a:pt x="1045" y="456"/>
                    </a:lnTo>
                    <a:lnTo>
                      <a:pt x="1034" y="409"/>
                    </a:lnTo>
                    <a:lnTo>
                      <a:pt x="1017" y="364"/>
                    </a:lnTo>
                    <a:lnTo>
                      <a:pt x="995" y="321"/>
                    </a:lnTo>
                    <a:lnTo>
                      <a:pt x="971" y="280"/>
                    </a:lnTo>
                    <a:lnTo>
                      <a:pt x="942" y="242"/>
                    </a:lnTo>
                    <a:lnTo>
                      <a:pt x="910" y="207"/>
                    </a:lnTo>
                    <a:lnTo>
                      <a:pt x="875" y="175"/>
                    </a:lnTo>
                    <a:lnTo>
                      <a:pt x="837" y="147"/>
                    </a:lnTo>
                    <a:lnTo>
                      <a:pt x="796" y="123"/>
                    </a:lnTo>
                    <a:lnTo>
                      <a:pt x="753" y="102"/>
                    </a:lnTo>
                    <a:lnTo>
                      <a:pt x="707" y="86"/>
                    </a:lnTo>
                    <a:lnTo>
                      <a:pt x="659" y="73"/>
                    </a:lnTo>
                    <a:lnTo>
                      <a:pt x="610" y="66"/>
                    </a:lnTo>
                    <a:lnTo>
                      <a:pt x="560" y="63"/>
                    </a:lnTo>
                    <a:lnTo>
                      <a:pt x="56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68" name="Freeform 256">
                <a:extLst>
                  <a:ext uri="{FF2B5EF4-FFF2-40B4-BE49-F238E27FC236}">
                    <a16:creationId xmlns:a16="http://schemas.microsoft.com/office/drawing/2014/main" id="{FB5B35EC-6458-A948-B12F-4A7F0740D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139" y="4275138"/>
                <a:ext cx="25400" cy="160338"/>
              </a:xfrm>
              <a:custGeom>
                <a:avLst/>
                <a:gdLst>
                  <a:gd name="T0" fmla="*/ 0 w 65"/>
                  <a:gd name="T1" fmla="*/ 32 h 405"/>
                  <a:gd name="T2" fmla="*/ 3 w 65"/>
                  <a:gd name="T3" fmla="*/ 20 h 405"/>
                  <a:gd name="T4" fmla="*/ 10 w 65"/>
                  <a:gd name="T5" fmla="*/ 10 h 405"/>
                  <a:gd name="T6" fmla="*/ 20 w 65"/>
                  <a:gd name="T7" fmla="*/ 4 h 405"/>
                  <a:gd name="T8" fmla="*/ 33 w 65"/>
                  <a:gd name="T9" fmla="*/ 0 h 405"/>
                  <a:gd name="T10" fmla="*/ 45 w 65"/>
                  <a:gd name="T11" fmla="*/ 4 h 405"/>
                  <a:gd name="T12" fmla="*/ 55 w 65"/>
                  <a:gd name="T13" fmla="*/ 10 h 405"/>
                  <a:gd name="T14" fmla="*/ 62 w 65"/>
                  <a:gd name="T15" fmla="*/ 20 h 405"/>
                  <a:gd name="T16" fmla="*/ 65 w 65"/>
                  <a:gd name="T17" fmla="*/ 32 h 405"/>
                  <a:gd name="T18" fmla="*/ 65 w 65"/>
                  <a:gd name="T19" fmla="*/ 374 h 405"/>
                  <a:gd name="T20" fmla="*/ 62 w 65"/>
                  <a:gd name="T21" fmla="*/ 386 h 405"/>
                  <a:gd name="T22" fmla="*/ 55 w 65"/>
                  <a:gd name="T23" fmla="*/ 396 h 405"/>
                  <a:gd name="T24" fmla="*/ 45 w 65"/>
                  <a:gd name="T25" fmla="*/ 403 h 405"/>
                  <a:gd name="T26" fmla="*/ 33 w 65"/>
                  <a:gd name="T27" fmla="*/ 405 h 405"/>
                  <a:gd name="T28" fmla="*/ 20 w 65"/>
                  <a:gd name="T29" fmla="*/ 403 h 405"/>
                  <a:gd name="T30" fmla="*/ 10 w 65"/>
                  <a:gd name="T31" fmla="*/ 396 h 405"/>
                  <a:gd name="T32" fmla="*/ 3 w 65"/>
                  <a:gd name="T33" fmla="*/ 386 h 405"/>
                  <a:gd name="T34" fmla="*/ 0 w 65"/>
                  <a:gd name="T35" fmla="*/ 374 h 405"/>
                  <a:gd name="T36" fmla="*/ 0 w 65"/>
                  <a:gd name="T37" fmla="*/ 3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" h="405">
                    <a:moveTo>
                      <a:pt x="0" y="32"/>
                    </a:moveTo>
                    <a:lnTo>
                      <a:pt x="3" y="20"/>
                    </a:lnTo>
                    <a:lnTo>
                      <a:pt x="10" y="10"/>
                    </a:lnTo>
                    <a:lnTo>
                      <a:pt x="20" y="4"/>
                    </a:lnTo>
                    <a:lnTo>
                      <a:pt x="33" y="0"/>
                    </a:lnTo>
                    <a:lnTo>
                      <a:pt x="45" y="4"/>
                    </a:lnTo>
                    <a:lnTo>
                      <a:pt x="55" y="10"/>
                    </a:lnTo>
                    <a:lnTo>
                      <a:pt x="62" y="20"/>
                    </a:lnTo>
                    <a:lnTo>
                      <a:pt x="65" y="32"/>
                    </a:lnTo>
                    <a:lnTo>
                      <a:pt x="65" y="374"/>
                    </a:lnTo>
                    <a:lnTo>
                      <a:pt x="62" y="386"/>
                    </a:lnTo>
                    <a:lnTo>
                      <a:pt x="55" y="396"/>
                    </a:lnTo>
                    <a:lnTo>
                      <a:pt x="45" y="403"/>
                    </a:lnTo>
                    <a:lnTo>
                      <a:pt x="33" y="405"/>
                    </a:lnTo>
                    <a:lnTo>
                      <a:pt x="20" y="403"/>
                    </a:lnTo>
                    <a:lnTo>
                      <a:pt x="10" y="396"/>
                    </a:lnTo>
                    <a:lnTo>
                      <a:pt x="3" y="386"/>
                    </a:lnTo>
                    <a:lnTo>
                      <a:pt x="0" y="37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69" name="Freeform 257">
                <a:extLst>
                  <a:ext uri="{FF2B5EF4-FFF2-40B4-BE49-F238E27FC236}">
                    <a16:creationId xmlns:a16="http://schemas.microsoft.com/office/drawing/2014/main" id="{D558F084-3F4D-B949-8F7F-A0EBB46E7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889" y="4410076"/>
                <a:ext cx="120650" cy="119063"/>
              </a:xfrm>
              <a:custGeom>
                <a:avLst/>
                <a:gdLst>
                  <a:gd name="T0" fmla="*/ 248 w 303"/>
                  <a:gd name="T1" fmla="*/ 9 h 298"/>
                  <a:gd name="T2" fmla="*/ 258 w 303"/>
                  <a:gd name="T3" fmla="*/ 2 h 298"/>
                  <a:gd name="T4" fmla="*/ 271 w 303"/>
                  <a:gd name="T5" fmla="*/ 0 h 298"/>
                  <a:gd name="T6" fmla="*/ 283 w 303"/>
                  <a:gd name="T7" fmla="*/ 2 h 298"/>
                  <a:gd name="T8" fmla="*/ 293 w 303"/>
                  <a:gd name="T9" fmla="*/ 9 h 298"/>
                  <a:gd name="T10" fmla="*/ 300 w 303"/>
                  <a:gd name="T11" fmla="*/ 19 h 298"/>
                  <a:gd name="T12" fmla="*/ 303 w 303"/>
                  <a:gd name="T13" fmla="*/ 31 h 298"/>
                  <a:gd name="T14" fmla="*/ 300 w 303"/>
                  <a:gd name="T15" fmla="*/ 43 h 298"/>
                  <a:gd name="T16" fmla="*/ 293 w 303"/>
                  <a:gd name="T17" fmla="*/ 53 h 298"/>
                  <a:gd name="T18" fmla="*/ 54 w 303"/>
                  <a:gd name="T19" fmla="*/ 289 h 298"/>
                  <a:gd name="T20" fmla="*/ 44 w 303"/>
                  <a:gd name="T21" fmla="*/ 296 h 298"/>
                  <a:gd name="T22" fmla="*/ 32 w 303"/>
                  <a:gd name="T23" fmla="*/ 298 h 298"/>
                  <a:gd name="T24" fmla="*/ 20 w 303"/>
                  <a:gd name="T25" fmla="*/ 296 h 298"/>
                  <a:gd name="T26" fmla="*/ 9 w 303"/>
                  <a:gd name="T27" fmla="*/ 289 h 298"/>
                  <a:gd name="T28" fmla="*/ 2 w 303"/>
                  <a:gd name="T29" fmla="*/ 279 h 298"/>
                  <a:gd name="T30" fmla="*/ 0 w 303"/>
                  <a:gd name="T31" fmla="*/ 268 h 298"/>
                  <a:gd name="T32" fmla="*/ 2 w 303"/>
                  <a:gd name="T33" fmla="*/ 255 h 298"/>
                  <a:gd name="T34" fmla="*/ 9 w 303"/>
                  <a:gd name="T35" fmla="*/ 245 h 298"/>
                  <a:gd name="T36" fmla="*/ 248 w 303"/>
                  <a:gd name="T37" fmla="*/ 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3" h="298">
                    <a:moveTo>
                      <a:pt x="248" y="9"/>
                    </a:moveTo>
                    <a:lnTo>
                      <a:pt x="258" y="2"/>
                    </a:lnTo>
                    <a:lnTo>
                      <a:pt x="271" y="0"/>
                    </a:lnTo>
                    <a:lnTo>
                      <a:pt x="283" y="2"/>
                    </a:lnTo>
                    <a:lnTo>
                      <a:pt x="293" y="9"/>
                    </a:lnTo>
                    <a:lnTo>
                      <a:pt x="300" y="19"/>
                    </a:lnTo>
                    <a:lnTo>
                      <a:pt x="303" y="31"/>
                    </a:lnTo>
                    <a:lnTo>
                      <a:pt x="300" y="43"/>
                    </a:lnTo>
                    <a:lnTo>
                      <a:pt x="293" y="53"/>
                    </a:lnTo>
                    <a:lnTo>
                      <a:pt x="54" y="289"/>
                    </a:lnTo>
                    <a:lnTo>
                      <a:pt x="44" y="296"/>
                    </a:lnTo>
                    <a:lnTo>
                      <a:pt x="32" y="298"/>
                    </a:lnTo>
                    <a:lnTo>
                      <a:pt x="20" y="296"/>
                    </a:lnTo>
                    <a:lnTo>
                      <a:pt x="9" y="289"/>
                    </a:lnTo>
                    <a:lnTo>
                      <a:pt x="2" y="279"/>
                    </a:lnTo>
                    <a:lnTo>
                      <a:pt x="0" y="268"/>
                    </a:lnTo>
                    <a:lnTo>
                      <a:pt x="2" y="255"/>
                    </a:lnTo>
                    <a:lnTo>
                      <a:pt x="9" y="245"/>
                    </a:lnTo>
                    <a:lnTo>
                      <a:pt x="248" y="9"/>
                    </a:lnTo>
                    <a:close/>
                  </a:path>
                </a:pathLst>
              </a:custGeom>
              <a:grpFill/>
              <a:ln w="9525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70" name="Freeform 258">
                <a:extLst>
                  <a:ext uri="{FF2B5EF4-FFF2-40B4-BE49-F238E27FC236}">
                    <a16:creationId xmlns:a16="http://schemas.microsoft.com/office/drawing/2014/main" id="{4F82CE94-FEBE-5947-8DE4-626221E19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076" y="4360863"/>
                <a:ext cx="61913" cy="80963"/>
              </a:xfrm>
              <a:custGeom>
                <a:avLst/>
                <a:gdLst>
                  <a:gd name="T0" fmla="*/ 98 w 156"/>
                  <a:gd name="T1" fmla="*/ 14 h 203"/>
                  <a:gd name="T2" fmla="*/ 108 w 156"/>
                  <a:gd name="T3" fmla="*/ 5 h 203"/>
                  <a:gd name="T4" fmla="*/ 119 w 156"/>
                  <a:gd name="T5" fmla="*/ 1 h 203"/>
                  <a:gd name="T6" fmla="*/ 130 w 156"/>
                  <a:gd name="T7" fmla="*/ 0 h 203"/>
                  <a:gd name="T8" fmla="*/ 143 w 156"/>
                  <a:gd name="T9" fmla="*/ 5 h 203"/>
                  <a:gd name="T10" fmla="*/ 151 w 156"/>
                  <a:gd name="T11" fmla="*/ 13 h 203"/>
                  <a:gd name="T12" fmla="*/ 156 w 156"/>
                  <a:gd name="T13" fmla="*/ 25 h 203"/>
                  <a:gd name="T14" fmla="*/ 156 w 156"/>
                  <a:gd name="T15" fmla="*/ 37 h 203"/>
                  <a:gd name="T16" fmla="*/ 152 w 156"/>
                  <a:gd name="T17" fmla="*/ 48 h 203"/>
                  <a:gd name="T18" fmla="*/ 59 w 156"/>
                  <a:gd name="T19" fmla="*/ 190 h 203"/>
                  <a:gd name="T20" fmla="*/ 49 w 156"/>
                  <a:gd name="T21" fmla="*/ 199 h 203"/>
                  <a:gd name="T22" fmla="*/ 38 w 156"/>
                  <a:gd name="T23" fmla="*/ 203 h 203"/>
                  <a:gd name="T24" fmla="*/ 26 w 156"/>
                  <a:gd name="T25" fmla="*/ 203 h 203"/>
                  <a:gd name="T26" fmla="*/ 14 w 156"/>
                  <a:gd name="T27" fmla="*/ 199 h 203"/>
                  <a:gd name="T28" fmla="*/ 6 w 156"/>
                  <a:gd name="T29" fmla="*/ 190 h 203"/>
                  <a:gd name="T30" fmla="*/ 0 w 156"/>
                  <a:gd name="T31" fmla="*/ 179 h 203"/>
                  <a:gd name="T32" fmla="*/ 0 w 156"/>
                  <a:gd name="T33" fmla="*/ 167 h 203"/>
                  <a:gd name="T34" fmla="*/ 6 w 156"/>
                  <a:gd name="T35" fmla="*/ 156 h 203"/>
                  <a:gd name="T36" fmla="*/ 98 w 156"/>
                  <a:gd name="T37" fmla="*/ 1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203">
                    <a:moveTo>
                      <a:pt x="98" y="14"/>
                    </a:moveTo>
                    <a:lnTo>
                      <a:pt x="108" y="5"/>
                    </a:lnTo>
                    <a:lnTo>
                      <a:pt x="119" y="1"/>
                    </a:lnTo>
                    <a:lnTo>
                      <a:pt x="130" y="0"/>
                    </a:lnTo>
                    <a:lnTo>
                      <a:pt x="143" y="5"/>
                    </a:lnTo>
                    <a:lnTo>
                      <a:pt x="151" y="13"/>
                    </a:lnTo>
                    <a:lnTo>
                      <a:pt x="156" y="25"/>
                    </a:lnTo>
                    <a:lnTo>
                      <a:pt x="156" y="37"/>
                    </a:lnTo>
                    <a:lnTo>
                      <a:pt x="152" y="48"/>
                    </a:lnTo>
                    <a:lnTo>
                      <a:pt x="59" y="190"/>
                    </a:lnTo>
                    <a:lnTo>
                      <a:pt x="49" y="199"/>
                    </a:lnTo>
                    <a:lnTo>
                      <a:pt x="38" y="203"/>
                    </a:lnTo>
                    <a:lnTo>
                      <a:pt x="26" y="203"/>
                    </a:lnTo>
                    <a:lnTo>
                      <a:pt x="14" y="199"/>
                    </a:lnTo>
                    <a:lnTo>
                      <a:pt x="6" y="190"/>
                    </a:lnTo>
                    <a:lnTo>
                      <a:pt x="0" y="179"/>
                    </a:lnTo>
                    <a:lnTo>
                      <a:pt x="0" y="167"/>
                    </a:lnTo>
                    <a:lnTo>
                      <a:pt x="6" y="156"/>
                    </a:lnTo>
                    <a:lnTo>
                      <a:pt x="98" y="14"/>
                    </a:lnTo>
                    <a:close/>
                  </a:path>
                </a:pathLst>
              </a:custGeom>
              <a:grpFill/>
              <a:ln w="9525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71" name="Freeform 259">
                <a:extLst>
                  <a:ext uri="{FF2B5EF4-FFF2-40B4-BE49-F238E27FC236}">
                    <a16:creationId xmlns:a16="http://schemas.microsoft.com/office/drawing/2014/main" id="{FF43ABC1-D425-684B-AD8B-C3F2BF7C8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9" y="4360863"/>
                <a:ext cx="61913" cy="80963"/>
              </a:xfrm>
              <a:custGeom>
                <a:avLst/>
                <a:gdLst>
                  <a:gd name="T0" fmla="*/ 4 w 156"/>
                  <a:gd name="T1" fmla="*/ 48 h 203"/>
                  <a:gd name="T2" fmla="*/ 0 w 156"/>
                  <a:gd name="T3" fmla="*/ 37 h 203"/>
                  <a:gd name="T4" fmla="*/ 0 w 156"/>
                  <a:gd name="T5" fmla="*/ 25 h 203"/>
                  <a:gd name="T6" fmla="*/ 5 w 156"/>
                  <a:gd name="T7" fmla="*/ 13 h 203"/>
                  <a:gd name="T8" fmla="*/ 14 w 156"/>
                  <a:gd name="T9" fmla="*/ 5 h 203"/>
                  <a:gd name="T10" fmla="*/ 26 w 156"/>
                  <a:gd name="T11" fmla="*/ 0 h 203"/>
                  <a:gd name="T12" fmla="*/ 37 w 156"/>
                  <a:gd name="T13" fmla="*/ 1 h 203"/>
                  <a:gd name="T14" fmla="*/ 49 w 156"/>
                  <a:gd name="T15" fmla="*/ 5 h 203"/>
                  <a:gd name="T16" fmla="*/ 58 w 156"/>
                  <a:gd name="T17" fmla="*/ 14 h 203"/>
                  <a:gd name="T18" fmla="*/ 152 w 156"/>
                  <a:gd name="T19" fmla="*/ 156 h 203"/>
                  <a:gd name="T20" fmla="*/ 156 w 156"/>
                  <a:gd name="T21" fmla="*/ 167 h 203"/>
                  <a:gd name="T22" fmla="*/ 156 w 156"/>
                  <a:gd name="T23" fmla="*/ 179 h 203"/>
                  <a:gd name="T24" fmla="*/ 151 w 156"/>
                  <a:gd name="T25" fmla="*/ 190 h 203"/>
                  <a:gd name="T26" fmla="*/ 143 w 156"/>
                  <a:gd name="T27" fmla="*/ 199 h 203"/>
                  <a:gd name="T28" fmla="*/ 130 w 156"/>
                  <a:gd name="T29" fmla="*/ 203 h 203"/>
                  <a:gd name="T30" fmla="*/ 119 w 156"/>
                  <a:gd name="T31" fmla="*/ 203 h 203"/>
                  <a:gd name="T32" fmla="*/ 107 w 156"/>
                  <a:gd name="T33" fmla="*/ 199 h 203"/>
                  <a:gd name="T34" fmla="*/ 98 w 156"/>
                  <a:gd name="T35" fmla="*/ 190 h 203"/>
                  <a:gd name="T36" fmla="*/ 4 w 156"/>
                  <a:gd name="T37" fmla="*/ 4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203">
                    <a:moveTo>
                      <a:pt x="4" y="48"/>
                    </a:moveTo>
                    <a:lnTo>
                      <a:pt x="0" y="37"/>
                    </a:lnTo>
                    <a:lnTo>
                      <a:pt x="0" y="25"/>
                    </a:lnTo>
                    <a:lnTo>
                      <a:pt x="5" y="13"/>
                    </a:lnTo>
                    <a:lnTo>
                      <a:pt x="14" y="5"/>
                    </a:lnTo>
                    <a:lnTo>
                      <a:pt x="26" y="0"/>
                    </a:lnTo>
                    <a:lnTo>
                      <a:pt x="37" y="1"/>
                    </a:lnTo>
                    <a:lnTo>
                      <a:pt x="49" y="5"/>
                    </a:lnTo>
                    <a:lnTo>
                      <a:pt x="58" y="14"/>
                    </a:lnTo>
                    <a:lnTo>
                      <a:pt x="152" y="156"/>
                    </a:lnTo>
                    <a:lnTo>
                      <a:pt x="156" y="167"/>
                    </a:lnTo>
                    <a:lnTo>
                      <a:pt x="156" y="179"/>
                    </a:lnTo>
                    <a:lnTo>
                      <a:pt x="151" y="190"/>
                    </a:lnTo>
                    <a:lnTo>
                      <a:pt x="143" y="199"/>
                    </a:lnTo>
                    <a:lnTo>
                      <a:pt x="130" y="203"/>
                    </a:lnTo>
                    <a:lnTo>
                      <a:pt x="119" y="203"/>
                    </a:lnTo>
                    <a:lnTo>
                      <a:pt x="107" y="199"/>
                    </a:lnTo>
                    <a:lnTo>
                      <a:pt x="98" y="190"/>
                    </a:lnTo>
                    <a:lnTo>
                      <a:pt x="4" y="48"/>
                    </a:lnTo>
                    <a:close/>
                  </a:path>
                </a:pathLst>
              </a:custGeom>
              <a:grpFill/>
              <a:ln w="9525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72" name="Freeform 260">
                <a:extLst>
                  <a:ext uri="{FF2B5EF4-FFF2-40B4-BE49-F238E27FC236}">
                    <a16:creationId xmlns:a16="http://schemas.microsoft.com/office/drawing/2014/main" id="{98898BB8-64C7-6A42-A99F-913AC0AB7F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1051" y="4206876"/>
                <a:ext cx="166688" cy="136525"/>
              </a:xfrm>
              <a:custGeom>
                <a:avLst/>
                <a:gdLst>
                  <a:gd name="T0" fmla="*/ 68 w 418"/>
                  <a:gd name="T1" fmla="*/ 207 h 347"/>
                  <a:gd name="T2" fmla="*/ 42 w 418"/>
                  <a:gd name="T3" fmla="*/ 244 h 347"/>
                  <a:gd name="T4" fmla="*/ 19 w 418"/>
                  <a:gd name="T5" fmla="*/ 282 h 347"/>
                  <a:gd name="T6" fmla="*/ 0 w 418"/>
                  <a:gd name="T7" fmla="*/ 322 h 347"/>
                  <a:gd name="T8" fmla="*/ 58 w 418"/>
                  <a:gd name="T9" fmla="*/ 347 h 347"/>
                  <a:gd name="T10" fmla="*/ 76 w 418"/>
                  <a:gd name="T11" fmla="*/ 312 h 347"/>
                  <a:gd name="T12" fmla="*/ 95 w 418"/>
                  <a:gd name="T13" fmla="*/ 278 h 347"/>
                  <a:gd name="T14" fmla="*/ 119 w 418"/>
                  <a:gd name="T15" fmla="*/ 246 h 347"/>
                  <a:gd name="T16" fmla="*/ 68 w 418"/>
                  <a:gd name="T17" fmla="*/ 207 h 347"/>
                  <a:gd name="T18" fmla="*/ 405 w 418"/>
                  <a:gd name="T19" fmla="*/ 0 h 347"/>
                  <a:gd name="T20" fmla="*/ 368 w 418"/>
                  <a:gd name="T21" fmla="*/ 10 h 347"/>
                  <a:gd name="T22" fmla="*/ 330 w 418"/>
                  <a:gd name="T23" fmla="*/ 21 h 347"/>
                  <a:gd name="T24" fmla="*/ 294 w 418"/>
                  <a:gd name="T25" fmla="*/ 34 h 347"/>
                  <a:gd name="T26" fmla="*/ 277 w 418"/>
                  <a:gd name="T27" fmla="*/ 42 h 347"/>
                  <a:gd name="T28" fmla="*/ 304 w 418"/>
                  <a:gd name="T29" fmla="*/ 99 h 347"/>
                  <a:gd name="T30" fmla="*/ 304 w 418"/>
                  <a:gd name="T31" fmla="*/ 99 h 347"/>
                  <a:gd name="T32" fmla="*/ 341 w 418"/>
                  <a:gd name="T33" fmla="*/ 84 h 347"/>
                  <a:gd name="T34" fmla="*/ 379 w 418"/>
                  <a:gd name="T35" fmla="*/ 71 h 347"/>
                  <a:gd name="T36" fmla="*/ 418 w 418"/>
                  <a:gd name="T37" fmla="*/ 62 h 347"/>
                  <a:gd name="T38" fmla="*/ 405 w 418"/>
                  <a:gd name="T39" fmla="*/ 0 h 347"/>
                  <a:gd name="T40" fmla="*/ 218 w 418"/>
                  <a:gd name="T41" fmla="*/ 73 h 347"/>
                  <a:gd name="T42" fmla="*/ 181 w 418"/>
                  <a:gd name="T43" fmla="*/ 98 h 347"/>
                  <a:gd name="T44" fmla="*/ 146 w 418"/>
                  <a:gd name="T45" fmla="*/ 126 h 347"/>
                  <a:gd name="T46" fmla="*/ 113 w 418"/>
                  <a:gd name="T47" fmla="*/ 157 h 347"/>
                  <a:gd name="T48" fmla="*/ 159 w 418"/>
                  <a:gd name="T49" fmla="*/ 201 h 347"/>
                  <a:gd name="T50" fmla="*/ 188 w 418"/>
                  <a:gd name="T51" fmla="*/ 173 h 347"/>
                  <a:gd name="T52" fmla="*/ 219 w 418"/>
                  <a:gd name="T53" fmla="*/ 149 h 347"/>
                  <a:gd name="T54" fmla="*/ 252 w 418"/>
                  <a:gd name="T55" fmla="*/ 127 h 347"/>
                  <a:gd name="T56" fmla="*/ 218 w 418"/>
                  <a:gd name="T57" fmla="*/ 73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8" h="347">
                    <a:moveTo>
                      <a:pt x="68" y="207"/>
                    </a:moveTo>
                    <a:lnTo>
                      <a:pt x="42" y="244"/>
                    </a:lnTo>
                    <a:lnTo>
                      <a:pt x="19" y="282"/>
                    </a:lnTo>
                    <a:lnTo>
                      <a:pt x="0" y="322"/>
                    </a:lnTo>
                    <a:lnTo>
                      <a:pt x="58" y="347"/>
                    </a:lnTo>
                    <a:lnTo>
                      <a:pt x="76" y="312"/>
                    </a:lnTo>
                    <a:lnTo>
                      <a:pt x="95" y="278"/>
                    </a:lnTo>
                    <a:lnTo>
                      <a:pt x="119" y="246"/>
                    </a:lnTo>
                    <a:lnTo>
                      <a:pt x="68" y="207"/>
                    </a:lnTo>
                    <a:close/>
                    <a:moveTo>
                      <a:pt x="405" y="0"/>
                    </a:moveTo>
                    <a:lnTo>
                      <a:pt x="368" y="10"/>
                    </a:lnTo>
                    <a:lnTo>
                      <a:pt x="330" y="21"/>
                    </a:lnTo>
                    <a:lnTo>
                      <a:pt x="294" y="34"/>
                    </a:lnTo>
                    <a:lnTo>
                      <a:pt x="277" y="42"/>
                    </a:lnTo>
                    <a:lnTo>
                      <a:pt x="304" y="99"/>
                    </a:lnTo>
                    <a:lnTo>
                      <a:pt x="304" y="99"/>
                    </a:lnTo>
                    <a:lnTo>
                      <a:pt x="341" y="84"/>
                    </a:lnTo>
                    <a:lnTo>
                      <a:pt x="379" y="71"/>
                    </a:lnTo>
                    <a:lnTo>
                      <a:pt x="418" y="62"/>
                    </a:lnTo>
                    <a:lnTo>
                      <a:pt x="405" y="0"/>
                    </a:lnTo>
                    <a:close/>
                    <a:moveTo>
                      <a:pt x="218" y="73"/>
                    </a:moveTo>
                    <a:lnTo>
                      <a:pt x="181" y="98"/>
                    </a:lnTo>
                    <a:lnTo>
                      <a:pt x="146" y="126"/>
                    </a:lnTo>
                    <a:lnTo>
                      <a:pt x="113" y="157"/>
                    </a:lnTo>
                    <a:lnTo>
                      <a:pt x="159" y="201"/>
                    </a:lnTo>
                    <a:lnTo>
                      <a:pt x="188" y="173"/>
                    </a:lnTo>
                    <a:lnTo>
                      <a:pt x="219" y="149"/>
                    </a:lnTo>
                    <a:lnTo>
                      <a:pt x="252" y="127"/>
                    </a:lnTo>
                    <a:lnTo>
                      <a:pt x="218" y="73"/>
                    </a:lnTo>
                    <a:close/>
                  </a:path>
                </a:pathLst>
              </a:custGeom>
              <a:grpFill/>
              <a:ln w="9525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45AF3365-1283-E742-B5B0-FEAF9923A42E}"/>
                </a:ext>
              </a:extLst>
            </p:cNvPr>
            <p:cNvCxnSpPr/>
            <p:nvPr/>
          </p:nvCxnSpPr>
          <p:spPr>
            <a:xfrm>
              <a:off x="4252913" y="3894138"/>
              <a:ext cx="0" cy="627062"/>
            </a:xfrm>
            <a:prstGeom prst="line">
              <a:avLst/>
            </a:prstGeom>
            <a:ln w="12700">
              <a:solidFill>
                <a:srgbClr val="009A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авая фигурная скобка 58">
              <a:extLst>
                <a:ext uri="{FF2B5EF4-FFF2-40B4-BE49-F238E27FC236}">
                  <a16:creationId xmlns:a16="http://schemas.microsoft.com/office/drawing/2014/main" id="{0A644DA9-C706-2C42-B8C3-63A1AF7CC2D3}"/>
                </a:ext>
              </a:extLst>
            </p:cNvPr>
            <p:cNvSpPr/>
            <p:nvPr/>
          </p:nvSpPr>
          <p:spPr>
            <a:xfrm rot="5400000">
              <a:off x="5291931" y="1132682"/>
              <a:ext cx="403225" cy="7351712"/>
            </a:xfrm>
            <a:prstGeom prst="rightBrace">
              <a:avLst>
                <a:gd name="adj1" fmla="val 29601"/>
                <a:gd name="adj2" fmla="val 17814"/>
              </a:avLst>
            </a:prstGeom>
            <a:ln w="12700">
              <a:solidFill>
                <a:srgbClr val="1F497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33448" tIns="66724" rIns="133448" bIns="66724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" name="Group 119">
              <a:extLst>
                <a:ext uri="{FF2B5EF4-FFF2-40B4-BE49-F238E27FC236}">
                  <a16:creationId xmlns:a16="http://schemas.microsoft.com/office/drawing/2014/main" id="{57392241-AA93-5A44-85F2-883E00876E2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3438" y="1916113"/>
              <a:ext cx="630989" cy="592137"/>
              <a:chOff x="2004" y="3151"/>
              <a:chExt cx="336" cy="364"/>
            </a:xfrm>
          </p:grpSpPr>
          <p:sp>
            <p:nvSpPr>
              <p:cNvPr id="62" name="Freeform 121">
                <a:extLst>
                  <a:ext uri="{FF2B5EF4-FFF2-40B4-BE49-F238E27FC236}">
                    <a16:creationId xmlns:a16="http://schemas.microsoft.com/office/drawing/2014/main" id="{6146CC07-DC2E-BF41-89A0-332FC522BF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4" y="3156"/>
                <a:ext cx="336" cy="359"/>
              </a:xfrm>
              <a:custGeom>
                <a:avLst/>
                <a:gdLst>
                  <a:gd name="T0" fmla="*/ 0 w 3027"/>
                  <a:gd name="T1" fmla="*/ 0 h 3232"/>
                  <a:gd name="T2" fmla="*/ 0 w 3027"/>
                  <a:gd name="T3" fmla="*/ 0 h 3232"/>
                  <a:gd name="T4" fmla="*/ 0 w 3027"/>
                  <a:gd name="T5" fmla="*/ 0 h 3232"/>
                  <a:gd name="T6" fmla="*/ 0 w 3027"/>
                  <a:gd name="T7" fmla="*/ 0 h 3232"/>
                  <a:gd name="T8" fmla="*/ 0 w 3027"/>
                  <a:gd name="T9" fmla="*/ 0 h 3232"/>
                  <a:gd name="T10" fmla="*/ 0 w 3027"/>
                  <a:gd name="T11" fmla="*/ 0 h 3232"/>
                  <a:gd name="T12" fmla="*/ 0 w 3027"/>
                  <a:gd name="T13" fmla="*/ 0 h 3232"/>
                  <a:gd name="T14" fmla="*/ 0 w 3027"/>
                  <a:gd name="T15" fmla="*/ 0 h 3232"/>
                  <a:gd name="T16" fmla="*/ 0 w 3027"/>
                  <a:gd name="T17" fmla="*/ 0 h 3232"/>
                  <a:gd name="T18" fmla="*/ 0 w 3027"/>
                  <a:gd name="T19" fmla="*/ 0 h 3232"/>
                  <a:gd name="T20" fmla="*/ 0 w 3027"/>
                  <a:gd name="T21" fmla="*/ 0 h 3232"/>
                  <a:gd name="T22" fmla="*/ 0 w 3027"/>
                  <a:gd name="T23" fmla="*/ 0 h 3232"/>
                  <a:gd name="T24" fmla="*/ 0 w 3027"/>
                  <a:gd name="T25" fmla="*/ 0 h 3232"/>
                  <a:gd name="T26" fmla="*/ 0 w 3027"/>
                  <a:gd name="T27" fmla="*/ 0 h 3232"/>
                  <a:gd name="T28" fmla="*/ 0 w 3027"/>
                  <a:gd name="T29" fmla="*/ 0 h 3232"/>
                  <a:gd name="T30" fmla="*/ 0 w 3027"/>
                  <a:gd name="T31" fmla="*/ 0 h 3232"/>
                  <a:gd name="T32" fmla="*/ 0 w 3027"/>
                  <a:gd name="T33" fmla="*/ 0 h 3232"/>
                  <a:gd name="T34" fmla="*/ 0 w 3027"/>
                  <a:gd name="T35" fmla="*/ 0 h 3232"/>
                  <a:gd name="T36" fmla="*/ 0 w 3027"/>
                  <a:gd name="T37" fmla="*/ 0 h 3232"/>
                  <a:gd name="T38" fmla="*/ 0 w 3027"/>
                  <a:gd name="T39" fmla="*/ 0 h 3232"/>
                  <a:gd name="T40" fmla="*/ 0 w 3027"/>
                  <a:gd name="T41" fmla="*/ 0 h 3232"/>
                  <a:gd name="T42" fmla="*/ 0 w 3027"/>
                  <a:gd name="T43" fmla="*/ 0 h 3232"/>
                  <a:gd name="T44" fmla="*/ 0 w 3027"/>
                  <a:gd name="T45" fmla="*/ 0 h 3232"/>
                  <a:gd name="T46" fmla="*/ 0 w 3027"/>
                  <a:gd name="T47" fmla="*/ 0 h 3232"/>
                  <a:gd name="T48" fmla="*/ 0 w 3027"/>
                  <a:gd name="T49" fmla="*/ 0 h 3232"/>
                  <a:gd name="T50" fmla="*/ 0 w 3027"/>
                  <a:gd name="T51" fmla="*/ 0 h 3232"/>
                  <a:gd name="T52" fmla="*/ 0 w 3027"/>
                  <a:gd name="T53" fmla="*/ 0 h 3232"/>
                  <a:gd name="T54" fmla="*/ 0 w 3027"/>
                  <a:gd name="T55" fmla="*/ 0 h 3232"/>
                  <a:gd name="T56" fmla="*/ 0 w 3027"/>
                  <a:gd name="T57" fmla="*/ 0 h 3232"/>
                  <a:gd name="T58" fmla="*/ 0 w 3027"/>
                  <a:gd name="T59" fmla="*/ 0 h 3232"/>
                  <a:gd name="T60" fmla="*/ 0 w 3027"/>
                  <a:gd name="T61" fmla="*/ 0 h 3232"/>
                  <a:gd name="T62" fmla="*/ 0 w 3027"/>
                  <a:gd name="T63" fmla="*/ 0 h 3232"/>
                  <a:gd name="T64" fmla="*/ 0 w 3027"/>
                  <a:gd name="T65" fmla="*/ 0 h 3232"/>
                  <a:gd name="T66" fmla="*/ 0 w 3027"/>
                  <a:gd name="T67" fmla="*/ 0 h 3232"/>
                  <a:gd name="T68" fmla="*/ 0 w 3027"/>
                  <a:gd name="T69" fmla="*/ 0 h 3232"/>
                  <a:gd name="T70" fmla="*/ 0 w 3027"/>
                  <a:gd name="T71" fmla="*/ 0 h 3232"/>
                  <a:gd name="T72" fmla="*/ 0 w 3027"/>
                  <a:gd name="T73" fmla="*/ 0 h 3232"/>
                  <a:gd name="T74" fmla="*/ 0 w 3027"/>
                  <a:gd name="T75" fmla="*/ 0 h 3232"/>
                  <a:gd name="T76" fmla="*/ 0 w 3027"/>
                  <a:gd name="T77" fmla="*/ 0 h 3232"/>
                  <a:gd name="T78" fmla="*/ 0 w 3027"/>
                  <a:gd name="T79" fmla="*/ 0 h 3232"/>
                  <a:gd name="T80" fmla="*/ 0 w 3027"/>
                  <a:gd name="T81" fmla="*/ 0 h 3232"/>
                  <a:gd name="T82" fmla="*/ 0 w 3027"/>
                  <a:gd name="T83" fmla="*/ 0 h 3232"/>
                  <a:gd name="T84" fmla="*/ 0 w 3027"/>
                  <a:gd name="T85" fmla="*/ 0 h 3232"/>
                  <a:gd name="T86" fmla="*/ 0 w 3027"/>
                  <a:gd name="T87" fmla="*/ 0 h 3232"/>
                  <a:gd name="T88" fmla="*/ 0 w 3027"/>
                  <a:gd name="T89" fmla="*/ 0 h 3232"/>
                  <a:gd name="T90" fmla="*/ 0 w 3027"/>
                  <a:gd name="T91" fmla="*/ 0 h 3232"/>
                  <a:gd name="T92" fmla="*/ 0 w 3027"/>
                  <a:gd name="T93" fmla="*/ 0 h 3232"/>
                  <a:gd name="T94" fmla="*/ 0 w 3027"/>
                  <a:gd name="T95" fmla="*/ 0 h 3232"/>
                  <a:gd name="T96" fmla="*/ 0 w 3027"/>
                  <a:gd name="T97" fmla="*/ 0 h 3232"/>
                  <a:gd name="T98" fmla="*/ 0 w 3027"/>
                  <a:gd name="T99" fmla="*/ 0 h 3232"/>
                  <a:gd name="T100" fmla="*/ 0 w 3027"/>
                  <a:gd name="T101" fmla="*/ 0 h 3232"/>
                  <a:gd name="T102" fmla="*/ 0 w 3027"/>
                  <a:gd name="T103" fmla="*/ 0 h 3232"/>
                  <a:gd name="T104" fmla="*/ 0 w 3027"/>
                  <a:gd name="T105" fmla="*/ 0 h 3232"/>
                  <a:gd name="T106" fmla="*/ 0 w 3027"/>
                  <a:gd name="T107" fmla="*/ 0 h 3232"/>
                  <a:gd name="T108" fmla="*/ 0 w 3027"/>
                  <a:gd name="T109" fmla="*/ 0 h 3232"/>
                  <a:gd name="T110" fmla="*/ 0 w 3027"/>
                  <a:gd name="T111" fmla="*/ 0 h 3232"/>
                  <a:gd name="T112" fmla="*/ 0 w 3027"/>
                  <a:gd name="T113" fmla="*/ 0 h 3232"/>
                  <a:gd name="T114" fmla="*/ 0 w 3027"/>
                  <a:gd name="T115" fmla="*/ 0 h 3232"/>
                  <a:gd name="T116" fmla="*/ 0 w 3027"/>
                  <a:gd name="T117" fmla="*/ 0 h 3232"/>
                  <a:gd name="T118" fmla="*/ 0 w 3027"/>
                  <a:gd name="T119" fmla="*/ 0 h 32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027" h="3232">
                    <a:moveTo>
                      <a:pt x="2777" y="3232"/>
                    </a:moveTo>
                    <a:lnTo>
                      <a:pt x="249" y="3232"/>
                    </a:lnTo>
                    <a:lnTo>
                      <a:pt x="218" y="3230"/>
                    </a:lnTo>
                    <a:lnTo>
                      <a:pt x="188" y="3224"/>
                    </a:lnTo>
                    <a:lnTo>
                      <a:pt x="160" y="3214"/>
                    </a:lnTo>
                    <a:lnTo>
                      <a:pt x="133" y="3201"/>
                    </a:lnTo>
                    <a:lnTo>
                      <a:pt x="109" y="3183"/>
                    </a:lnTo>
                    <a:lnTo>
                      <a:pt x="86" y="3163"/>
                    </a:lnTo>
                    <a:lnTo>
                      <a:pt x="67" y="3140"/>
                    </a:lnTo>
                    <a:lnTo>
                      <a:pt x="51" y="3114"/>
                    </a:lnTo>
                    <a:lnTo>
                      <a:pt x="37" y="3086"/>
                    </a:lnTo>
                    <a:lnTo>
                      <a:pt x="28" y="3056"/>
                    </a:lnTo>
                    <a:lnTo>
                      <a:pt x="22" y="3026"/>
                    </a:lnTo>
                    <a:lnTo>
                      <a:pt x="16" y="2992"/>
                    </a:lnTo>
                    <a:lnTo>
                      <a:pt x="11" y="2954"/>
                    </a:lnTo>
                    <a:lnTo>
                      <a:pt x="6" y="2916"/>
                    </a:lnTo>
                    <a:lnTo>
                      <a:pt x="3" y="2879"/>
                    </a:lnTo>
                    <a:lnTo>
                      <a:pt x="1" y="2844"/>
                    </a:lnTo>
                    <a:lnTo>
                      <a:pt x="0" y="2811"/>
                    </a:lnTo>
                    <a:lnTo>
                      <a:pt x="1" y="2782"/>
                    </a:lnTo>
                    <a:lnTo>
                      <a:pt x="1" y="2780"/>
                    </a:lnTo>
                    <a:lnTo>
                      <a:pt x="6" y="2718"/>
                    </a:lnTo>
                    <a:lnTo>
                      <a:pt x="15" y="2660"/>
                    </a:lnTo>
                    <a:lnTo>
                      <a:pt x="27" y="2607"/>
                    </a:lnTo>
                    <a:lnTo>
                      <a:pt x="43" y="2556"/>
                    </a:lnTo>
                    <a:lnTo>
                      <a:pt x="62" y="2510"/>
                    </a:lnTo>
                    <a:lnTo>
                      <a:pt x="84" y="2465"/>
                    </a:lnTo>
                    <a:lnTo>
                      <a:pt x="109" y="2425"/>
                    </a:lnTo>
                    <a:lnTo>
                      <a:pt x="136" y="2387"/>
                    </a:lnTo>
                    <a:lnTo>
                      <a:pt x="166" y="2352"/>
                    </a:lnTo>
                    <a:lnTo>
                      <a:pt x="197" y="2319"/>
                    </a:lnTo>
                    <a:lnTo>
                      <a:pt x="231" y="2289"/>
                    </a:lnTo>
                    <a:lnTo>
                      <a:pt x="266" y="2261"/>
                    </a:lnTo>
                    <a:lnTo>
                      <a:pt x="302" y="2237"/>
                    </a:lnTo>
                    <a:lnTo>
                      <a:pt x="341" y="2213"/>
                    </a:lnTo>
                    <a:lnTo>
                      <a:pt x="380" y="2191"/>
                    </a:lnTo>
                    <a:lnTo>
                      <a:pt x="421" y="2172"/>
                    </a:lnTo>
                    <a:lnTo>
                      <a:pt x="461" y="2153"/>
                    </a:lnTo>
                    <a:lnTo>
                      <a:pt x="503" y="2137"/>
                    </a:lnTo>
                    <a:lnTo>
                      <a:pt x="545" y="2121"/>
                    </a:lnTo>
                    <a:lnTo>
                      <a:pt x="588" y="2107"/>
                    </a:lnTo>
                    <a:lnTo>
                      <a:pt x="630" y="2093"/>
                    </a:lnTo>
                    <a:lnTo>
                      <a:pt x="671" y="2081"/>
                    </a:lnTo>
                    <a:lnTo>
                      <a:pt x="713" y="2070"/>
                    </a:lnTo>
                    <a:lnTo>
                      <a:pt x="754" y="2058"/>
                    </a:lnTo>
                    <a:lnTo>
                      <a:pt x="795" y="2048"/>
                    </a:lnTo>
                    <a:lnTo>
                      <a:pt x="856" y="2031"/>
                    </a:lnTo>
                    <a:lnTo>
                      <a:pt x="915" y="2014"/>
                    </a:lnTo>
                    <a:lnTo>
                      <a:pt x="921" y="2012"/>
                    </a:lnTo>
                    <a:lnTo>
                      <a:pt x="949" y="2005"/>
                    </a:lnTo>
                    <a:lnTo>
                      <a:pt x="970" y="2000"/>
                    </a:lnTo>
                    <a:lnTo>
                      <a:pt x="985" y="1995"/>
                    </a:lnTo>
                    <a:lnTo>
                      <a:pt x="988" y="1994"/>
                    </a:lnTo>
                    <a:lnTo>
                      <a:pt x="999" y="1992"/>
                    </a:lnTo>
                    <a:lnTo>
                      <a:pt x="998" y="1965"/>
                    </a:lnTo>
                    <a:lnTo>
                      <a:pt x="998" y="1936"/>
                    </a:lnTo>
                    <a:lnTo>
                      <a:pt x="997" y="1904"/>
                    </a:lnTo>
                    <a:lnTo>
                      <a:pt x="997" y="1877"/>
                    </a:lnTo>
                    <a:lnTo>
                      <a:pt x="997" y="1854"/>
                    </a:lnTo>
                    <a:lnTo>
                      <a:pt x="998" y="1836"/>
                    </a:lnTo>
                    <a:lnTo>
                      <a:pt x="998" y="1823"/>
                    </a:lnTo>
                    <a:lnTo>
                      <a:pt x="956" y="1781"/>
                    </a:lnTo>
                    <a:lnTo>
                      <a:pt x="917" y="1738"/>
                    </a:lnTo>
                    <a:lnTo>
                      <a:pt x="881" y="1690"/>
                    </a:lnTo>
                    <a:lnTo>
                      <a:pt x="856" y="1651"/>
                    </a:lnTo>
                    <a:lnTo>
                      <a:pt x="832" y="1610"/>
                    </a:lnTo>
                    <a:lnTo>
                      <a:pt x="811" y="1563"/>
                    </a:lnTo>
                    <a:lnTo>
                      <a:pt x="792" y="1512"/>
                    </a:lnTo>
                    <a:lnTo>
                      <a:pt x="765" y="1488"/>
                    </a:lnTo>
                    <a:lnTo>
                      <a:pt x="741" y="1461"/>
                    </a:lnTo>
                    <a:lnTo>
                      <a:pt x="719" y="1430"/>
                    </a:lnTo>
                    <a:lnTo>
                      <a:pt x="700" y="1396"/>
                    </a:lnTo>
                    <a:lnTo>
                      <a:pt x="682" y="1355"/>
                    </a:lnTo>
                    <a:lnTo>
                      <a:pt x="667" y="1311"/>
                    </a:lnTo>
                    <a:lnTo>
                      <a:pt x="656" y="1263"/>
                    </a:lnTo>
                    <a:lnTo>
                      <a:pt x="649" y="1214"/>
                    </a:lnTo>
                    <a:lnTo>
                      <a:pt x="649" y="1212"/>
                    </a:lnTo>
                    <a:lnTo>
                      <a:pt x="647" y="1163"/>
                    </a:lnTo>
                    <a:lnTo>
                      <a:pt x="648" y="1118"/>
                    </a:lnTo>
                    <a:lnTo>
                      <a:pt x="653" y="1074"/>
                    </a:lnTo>
                    <a:lnTo>
                      <a:pt x="661" y="1033"/>
                    </a:lnTo>
                    <a:lnTo>
                      <a:pt x="671" y="999"/>
                    </a:lnTo>
                    <a:lnTo>
                      <a:pt x="685" y="968"/>
                    </a:lnTo>
                    <a:lnTo>
                      <a:pt x="700" y="938"/>
                    </a:lnTo>
                    <a:lnTo>
                      <a:pt x="717" y="910"/>
                    </a:lnTo>
                    <a:lnTo>
                      <a:pt x="717" y="885"/>
                    </a:lnTo>
                    <a:lnTo>
                      <a:pt x="716" y="861"/>
                    </a:lnTo>
                    <a:lnTo>
                      <a:pt x="718" y="790"/>
                    </a:lnTo>
                    <a:lnTo>
                      <a:pt x="724" y="722"/>
                    </a:lnTo>
                    <a:lnTo>
                      <a:pt x="733" y="655"/>
                    </a:lnTo>
                    <a:lnTo>
                      <a:pt x="746" y="591"/>
                    </a:lnTo>
                    <a:lnTo>
                      <a:pt x="762" y="530"/>
                    </a:lnTo>
                    <a:lnTo>
                      <a:pt x="782" y="471"/>
                    </a:lnTo>
                    <a:lnTo>
                      <a:pt x="805" y="415"/>
                    </a:lnTo>
                    <a:lnTo>
                      <a:pt x="832" y="361"/>
                    </a:lnTo>
                    <a:lnTo>
                      <a:pt x="863" y="311"/>
                    </a:lnTo>
                    <a:lnTo>
                      <a:pt x="898" y="264"/>
                    </a:lnTo>
                    <a:lnTo>
                      <a:pt x="933" y="223"/>
                    </a:lnTo>
                    <a:lnTo>
                      <a:pt x="971" y="186"/>
                    </a:lnTo>
                    <a:lnTo>
                      <a:pt x="1013" y="152"/>
                    </a:lnTo>
                    <a:lnTo>
                      <a:pt x="1057" y="120"/>
                    </a:lnTo>
                    <a:lnTo>
                      <a:pt x="1105" y="92"/>
                    </a:lnTo>
                    <a:lnTo>
                      <a:pt x="1156" y="69"/>
                    </a:lnTo>
                    <a:lnTo>
                      <a:pt x="1209" y="47"/>
                    </a:lnTo>
                    <a:lnTo>
                      <a:pt x="1266" y="30"/>
                    </a:lnTo>
                    <a:lnTo>
                      <a:pt x="1325" y="17"/>
                    </a:lnTo>
                    <a:lnTo>
                      <a:pt x="1388" y="7"/>
                    </a:lnTo>
                    <a:lnTo>
                      <a:pt x="1454" y="2"/>
                    </a:lnTo>
                    <a:lnTo>
                      <a:pt x="1485" y="1"/>
                    </a:lnTo>
                    <a:lnTo>
                      <a:pt x="1514" y="0"/>
                    </a:lnTo>
                    <a:lnTo>
                      <a:pt x="1547" y="1"/>
                    </a:lnTo>
                    <a:lnTo>
                      <a:pt x="1584" y="3"/>
                    </a:lnTo>
                    <a:lnTo>
                      <a:pt x="1651" y="8"/>
                    </a:lnTo>
                    <a:lnTo>
                      <a:pt x="1715" y="18"/>
                    </a:lnTo>
                    <a:lnTo>
                      <a:pt x="1776" y="32"/>
                    </a:lnTo>
                    <a:lnTo>
                      <a:pt x="1833" y="49"/>
                    </a:lnTo>
                    <a:lnTo>
                      <a:pt x="1886" y="70"/>
                    </a:lnTo>
                    <a:lnTo>
                      <a:pt x="1937" y="94"/>
                    </a:lnTo>
                    <a:lnTo>
                      <a:pt x="1984" y="121"/>
                    </a:lnTo>
                    <a:lnTo>
                      <a:pt x="2027" y="152"/>
                    </a:lnTo>
                    <a:lnTo>
                      <a:pt x="2067" y="186"/>
                    </a:lnTo>
                    <a:lnTo>
                      <a:pt x="2105" y="223"/>
                    </a:lnTo>
                    <a:lnTo>
                      <a:pt x="2139" y="263"/>
                    </a:lnTo>
                    <a:lnTo>
                      <a:pt x="2172" y="310"/>
                    </a:lnTo>
                    <a:lnTo>
                      <a:pt x="2202" y="359"/>
                    </a:lnTo>
                    <a:lnTo>
                      <a:pt x="2227" y="411"/>
                    </a:lnTo>
                    <a:lnTo>
                      <a:pt x="2250" y="467"/>
                    </a:lnTo>
                    <a:lnTo>
                      <a:pt x="2268" y="524"/>
                    </a:lnTo>
                    <a:lnTo>
                      <a:pt x="2283" y="584"/>
                    </a:lnTo>
                    <a:lnTo>
                      <a:pt x="2296" y="647"/>
                    </a:lnTo>
                    <a:lnTo>
                      <a:pt x="2304" y="711"/>
                    </a:lnTo>
                    <a:lnTo>
                      <a:pt x="2308" y="778"/>
                    </a:lnTo>
                    <a:lnTo>
                      <a:pt x="2310" y="847"/>
                    </a:lnTo>
                    <a:lnTo>
                      <a:pt x="2309" y="910"/>
                    </a:lnTo>
                    <a:lnTo>
                      <a:pt x="2326" y="938"/>
                    </a:lnTo>
                    <a:lnTo>
                      <a:pt x="2341" y="967"/>
                    </a:lnTo>
                    <a:lnTo>
                      <a:pt x="2355" y="999"/>
                    </a:lnTo>
                    <a:lnTo>
                      <a:pt x="2365" y="1033"/>
                    </a:lnTo>
                    <a:lnTo>
                      <a:pt x="2373" y="1074"/>
                    </a:lnTo>
                    <a:lnTo>
                      <a:pt x="2378" y="1118"/>
                    </a:lnTo>
                    <a:lnTo>
                      <a:pt x="2379" y="1164"/>
                    </a:lnTo>
                    <a:lnTo>
                      <a:pt x="2377" y="1213"/>
                    </a:lnTo>
                    <a:lnTo>
                      <a:pt x="2377" y="1214"/>
                    </a:lnTo>
                    <a:lnTo>
                      <a:pt x="2370" y="1263"/>
                    </a:lnTo>
                    <a:lnTo>
                      <a:pt x="2359" y="1311"/>
                    </a:lnTo>
                    <a:lnTo>
                      <a:pt x="2344" y="1355"/>
                    </a:lnTo>
                    <a:lnTo>
                      <a:pt x="2326" y="1396"/>
                    </a:lnTo>
                    <a:lnTo>
                      <a:pt x="2307" y="1430"/>
                    </a:lnTo>
                    <a:lnTo>
                      <a:pt x="2285" y="1461"/>
                    </a:lnTo>
                    <a:lnTo>
                      <a:pt x="2261" y="1488"/>
                    </a:lnTo>
                    <a:lnTo>
                      <a:pt x="2234" y="1512"/>
                    </a:lnTo>
                    <a:lnTo>
                      <a:pt x="2215" y="1563"/>
                    </a:lnTo>
                    <a:lnTo>
                      <a:pt x="2194" y="1610"/>
                    </a:lnTo>
                    <a:lnTo>
                      <a:pt x="2170" y="1651"/>
                    </a:lnTo>
                    <a:lnTo>
                      <a:pt x="2145" y="1690"/>
                    </a:lnTo>
                    <a:lnTo>
                      <a:pt x="2116" y="1729"/>
                    </a:lnTo>
                    <a:lnTo>
                      <a:pt x="2084" y="1766"/>
                    </a:lnTo>
                    <a:lnTo>
                      <a:pt x="2051" y="1801"/>
                    </a:lnTo>
                    <a:lnTo>
                      <a:pt x="2015" y="1836"/>
                    </a:lnTo>
                    <a:lnTo>
                      <a:pt x="2013" y="1841"/>
                    </a:lnTo>
                    <a:lnTo>
                      <a:pt x="2014" y="1846"/>
                    </a:lnTo>
                    <a:lnTo>
                      <a:pt x="2016" y="1853"/>
                    </a:lnTo>
                    <a:lnTo>
                      <a:pt x="2021" y="1861"/>
                    </a:lnTo>
                    <a:lnTo>
                      <a:pt x="2025" y="1872"/>
                    </a:lnTo>
                    <a:lnTo>
                      <a:pt x="2028" y="1885"/>
                    </a:lnTo>
                    <a:lnTo>
                      <a:pt x="2029" y="1902"/>
                    </a:lnTo>
                    <a:lnTo>
                      <a:pt x="2028" y="1934"/>
                    </a:lnTo>
                    <a:lnTo>
                      <a:pt x="2027" y="1964"/>
                    </a:lnTo>
                    <a:lnTo>
                      <a:pt x="2027" y="1991"/>
                    </a:lnTo>
                    <a:lnTo>
                      <a:pt x="2039" y="1994"/>
                    </a:lnTo>
                    <a:lnTo>
                      <a:pt x="2057" y="2000"/>
                    </a:lnTo>
                    <a:lnTo>
                      <a:pt x="2080" y="2006"/>
                    </a:lnTo>
                    <a:lnTo>
                      <a:pt x="2108" y="2013"/>
                    </a:lnTo>
                    <a:lnTo>
                      <a:pt x="2109" y="2014"/>
                    </a:lnTo>
                    <a:lnTo>
                      <a:pt x="2110" y="2014"/>
                    </a:lnTo>
                    <a:lnTo>
                      <a:pt x="2168" y="2030"/>
                    </a:lnTo>
                    <a:lnTo>
                      <a:pt x="2231" y="2047"/>
                    </a:lnTo>
                    <a:lnTo>
                      <a:pt x="2271" y="2058"/>
                    </a:lnTo>
                    <a:lnTo>
                      <a:pt x="2312" y="2070"/>
                    </a:lnTo>
                    <a:lnTo>
                      <a:pt x="2354" y="2081"/>
                    </a:lnTo>
                    <a:lnTo>
                      <a:pt x="2396" y="2093"/>
                    </a:lnTo>
                    <a:lnTo>
                      <a:pt x="2438" y="2107"/>
                    </a:lnTo>
                    <a:lnTo>
                      <a:pt x="2481" y="2121"/>
                    </a:lnTo>
                    <a:lnTo>
                      <a:pt x="2523" y="2137"/>
                    </a:lnTo>
                    <a:lnTo>
                      <a:pt x="2565" y="2154"/>
                    </a:lnTo>
                    <a:lnTo>
                      <a:pt x="2605" y="2172"/>
                    </a:lnTo>
                    <a:lnTo>
                      <a:pt x="2646" y="2191"/>
                    </a:lnTo>
                    <a:lnTo>
                      <a:pt x="2686" y="2213"/>
                    </a:lnTo>
                    <a:lnTo>
                      <a:pt x="2724" y="2237"/>
                    </a:lnTo>
                    <a:lnTo>
                      <a:pt x="2760" y="2262"/>
                    </a:lnTo>
                    <a:lnTo>
                      <a:pt x="2796" y="2290"/>
                    </a:lnTo>
                    <a:lnTo>
                      <a:pt x="2830" y="2320"/>
                    </a:lnTo>
                    <a:lnTo>
                      <a:pt x="2861" y="2353"/>
                    </a:lnTo>
                    <a:lnTo>
                      <a:pt x="2891" y="2388"/>
                    </a:lnTo>
                    <a:lnTo>
                      <a:pt x="2918" y="2425"/>
                    </a:lnTo>
                    <a:lnTo>
                      <a:pt x="2943" y="2467"/>
                    </a:lnTo>
                    <a:lnTo>
                      <a:pt x="2964" y="2511"/>
                    </a:lnTo>
                    <a:lnTo>
                      <a:pt x="2984" y="2558"/>
                    </a:lnTo>
                    <a:lnTo>
                      <a:pt x="2999" y="2609"/>
                    </a:lnTo>
                    <a:lnTo>
                      <a:pt x="3011" y="2662"/>
                    </a:lnTo>
                    <a:lnTo>
                      <a:pt x="3020" y="2720"/>
                    </a:lnTo>
                    <a:lnTo>
                      <a:pt x="3026" y="2782"/>
                    </a:lnTo>
                    <a:lnTo>
                      <a:pt x="3027" y="2804"/>
                    </a:lnTo>
                    <a:lnTo>
                      <a:pt x="3026" y="2830"/>
                    </a:lnTo>
                    <a:lnTo>
                      <a:pt x="3025" y="2860"/>
                    </a:lnTo>
                    <a:lnTo>
                      <a:pt x="3022" y="2891"/>
                    </a:lnTo>
                    <a:lnTo>
                      <a:pt x="3019" y="2924"/>
                    </a:lnTo>
                    <a:lnTo>
                      <a:pt x="3015" y="2961"/>
                    </a:lnTo>
                    <a:lnTo>
                      <a:pt x="3010" y="2998"/>
                    </a:lnTo>
                    <a:lnTo>
                      <a:pt x="3004" y="3030"/>
                    </a:lnTo>
                    <a:lnTo>
                      <a:pt x="2997" y="3058"/>
                    </a:lnTo>
                    <a:lnTo>
                      <a:pt x="2988" y="3088"/>
                    </a:lnTo>
                    <a:lnTo>
                      <a:pt x="2976" y="3116"/>
                    </a:lnTo>
                    <a:lnTo>
                      <a:pt x="2959" y="3141"/>
                    </a:lnTo>
                    <a:lnTo>
                      <a:pt x="2940" y="3163"/>
                    </a:lnTo>
                    <a:lnTo>
                      <a:pt x="2917" y="3184"/>
                    </a:lnTo>
                    <a:lnTo>
                      <a:pt x="2893" y="3201"/>
                    </a:lnTo>
                    <a:lnTo>
                      <a:pt x="2866" y="3214"/>
                    </a:lnTo>
                    <a:lnTo>
                      <a:pt x="2838" y="3224"/>
                    </a:lnTo>
                    <a:lnTo>
                      <a:pt x="2808" y="3230"/>
                    </a:lnTo>
                    <a:lnTo>
                      <a:pt x="2777" y="3232"/>
                    </a:lnTo>
                    <a:close/>
                    <a:moveTo>
                      <a:pt x="249" y="3089"/>
                    </a:moveTo>
                    <a:lnTo>
                      <a:pt x="2777" y="3089"/>
                    </a:lnTo>
                    <a:lnTo>
                      <a:pt x="2797" y="3087"/>
                    </a:lnTo>
                    <a:lnTo>
                      <a:pt x="2814" y="3081"/>
                    </a:lnTo>
                    <a:lnTo>
                      <a:pt x="2831" y="3071"/>
                    </a:lnTo>
                    <a:lnTo>
                      <a:pt x="2843" y="3058"/>
                    </a:lnTo>
                    <a:lnTo>
                      <a:pt x="2853" y="3043"/>
                    </a:lnTo>
                    <a:lnTo>
                      <a:pt x="2859" y="3025"/>
                    </a:lnTo>
                    <a:lnTo>
                      <a:pt x="2860" y="3021"/>
                    </a:lnTo>
                    <a:lnTo>
                      <a:pt x="2865" y="3000"/>
                    </a:lnTo>
                    <a:lnTo>
                      <a:pt x="2871" y="2973"/>
                    </a:lnTo>
                    <a:lnTo>
                      <a:pt x="2875" y="2942"/>
                    </a:lnTo>
                    <a:lnTo>
                      <a:pt x="2879" y="2910"/>
                    </a:lnTo>
                    <a:lnTo>
                      <a:pt x="2881" y="2881"/>
                    </a:lnTo>
                    <a:lnTo>
                      <a:pt x="2883" y="2854"/>
                    </a:lnTo>
                    <a:lnTo>
                      <a:pt x="2885" y="2829"/>
                    </a:lnTo>
                    <a:lnTo>
                      <a:pt x="2885" y="2808"/>
                    </a:lnTo>
                    <a:lnTo>
                      <a:pt x="2885" y="2789"/>
                    </a:lnTo>
                    <a:lnTo>
                      <a:pt x="2880" y="2736"/>
                    </a:lnTo>
                    <a:lnTo>
                      <a:pt x="2871" y="2685"/>
                    </a:lnTo>
                    <a:lnTo>
                      <a:pt x="2858" y="2639"/>
                    </a:lnTo>
                    <a:lnTo>
                      <a:pt x="2843" y="2595"/>
                    </a:lnTo>
                    <a:lnTo>
                      <a:pt x="2824" y="2555"/>
                    </a:lnTo>
                    <a:lnTo>
                      <a:pt x="2802" y="2517"/>
                    </a:lnTo>
                    <a:lnTo>
                      <a:pt x="2778" y="2483"/>
                    </a:lnTo>
                    <a:lnTo>
                      <a:pt x="2750" y="2451"/>
                    </a:lnTo>
                    <a:lnTo>
                      <a:pt x="2722" y="2421"/>
                    </a:lnTo>
                    <a:lnTo>
                      <a:pt x="2690" y="2394"/>
                    </a:lnTo>
                    <a:lnTo>
                      <a:pt x="2656" y="2369"/>
                    </a:lnTo>
                    <a:lnTo>
                      <a:pt x="2622" y="2346"/>
                    </a:lnTo>
                    <a:lnTo>
                      <a:pt x="2586" y="2325"/>
                    </a:lnTo>
                    <a:lnTo>
                      <a:pt x="2548" y="2306"/>
                    </a:lnTo>
                    <a:lnTo>
                      <a:pt x="2510" y="2288"/>
                    </a:lnTo>
                    <a:lnTo>
                      <a:pt x="2471" y="2272"/>
                    </a:lnTo>
                    <a:lnTo>
                      <a:pt x="2431" y="2256"/>
                    </a:lnTo>
                    <a:lnTo>
                      <a:pt x="2391" y="2243"/>
                    </a:lnTo>
                    <a:lnTo>
                      <a:pt x="2352" y="2229"/>
                    </a:lnTo>
                    <a:lnTo>
                      <a:pt x="2312" y="2218"/>
                    </a:lnTo>
                    <a:lnTo>
                      <a:pt x="2272" y="2207"/>
                    </a:lnTo>
                    <a:lnTo>
                      <a:pt x="2233" y="2196"/>
                    </a:lnTo>
                    <a:lnTo>
                      <a:pt x="2195" y="2186"/>
                    </a:lnTo>
                    <a:lnTo>
                      <a:pt x="2130" y="2169"/>
                    </a:lnTo>
                    <a:lnTo>
                      <a:pt x="2069" y="2151"/>
                    </a:lnTo>
                    <a:lnTo>
                      <a:pt x="2051" y="2146"/>
                    </a:lnTo>
                    <a:lnTo>
                      <a:pt x="2029" y="2140"/>
                    </a:lnTo>
                    <a:lnTo>
                      <a:pt x="2004" y="2134"/>
                    </a:lnTo>
                    <a:lnTo>
                      <a:pt x="1970" y="2125"/>
                    </a:lnTo>
                    <a:lnTo>
                      <a:pt x="1943" y="2119"/>
                    </a:lnTo>
                    <a:lnTo>
                      <a:pt x="1927" y="2113"/>
                    </a:lnTo>
                    <a:lnTo>
                      <a:pt x="1914" y="2105"/>
                    </a:lnTo>
                    <a:lnTo>
                      <a:pt x="1903" y="2092"/>
                    </a:lnTo>
                    <a:lnTo>
                      <a:pt x="1894" y="2078"/>
                    </a:lnTo>
                    <a:lnTo>
                      <a:pt x="1889" y="2061"/>
                    </a:lnTo>
                    <a:lnTo>
                      <a:pt x="1888" y="2051"/>
                    </a:lnTo>
                    <a:lnTo>
                      <a:pt x="1887" y="2035"/>
                    </a:lnTo>
                    <a:lnTo>
                      <a:pt x="1887" y="2012"/>
                    </a:lnTo>
                    <a:lnTo>
                      <a:pt x="1887" y="1986"/>
                    </a:lnTo>
                    <a:lnTo>
                      <a:pt x="1887" y="1958"/>
                    </a:lnTo>
                    <a:lnTo>
                      <a:pt x="1887" y="1928"/>
                    </a:lnTo>
                    <a:lnTo>
                      <a:pt x="1888" y="1898"/>
                    </a:lnTo>
                    <a:lnTo>
                      <a:pt x="1889" y="1862"/>
                    </a:lnTo>
                    <a:lnTo>
                      <a:pt x="1892" y="1827"/>
                    </a:lnTo>
                    <a:lnTo>
                      <a:pt x="1896" y="1796"/>
                    </a:lnTo>
                    <a:lnTo>
                      <a:pt x="1895" y="1781"/>
                    </a:lnTo>
                    <a:lnTo>
                      <a:pt x="1898" y="1766"/>
                    </a:lnTo>
                    <a:lnTo>
                      <a:pt x="1903" y="1751"/>
                    </a:lnTo>
                    <a:lnTo>
                      <a:pt x="1912" y="1738"/>
                    </a:lnTo>
                    <a:lnTo>
                      <a:pt x="1915" y="1735"/>
                    </a:lnTo>
                    <a:lnTo>
                      <a:pt x="1917" y="1734"/>
                    </a:lnTo>
                    <a:lnTo>
                      <a:pt x="1958" y="1692"/>
                    </a:lnTo>
                    <a:lnTo>
                      <a:pt x="1996" y="1651"/>
                    </a:lnTo>
                    <a:lnTo>
                      <a:pt x="2029" y="1608"/>
                    </a:lnTo>
                    <a:lnTo>
                      <a:pt x="2052" y="1574"/>
                    </a:lnTo>
                    <a:lnTo>
                      <a:pt x="2072" y="1536"/>
                    </a:lnTo>
                    <a:lnTo>
                      <a:pt x="2090" y="1493"/>
                    </a:lnTo>
                    <a:lnTo>
                      <a:pt x="2107" y="1447"/>
                    </a:lnTo>
                    <a:lnTo>
                      <a:pt x="2113" y="1431"/>
                    </a:lnTo>
                    <a:lnTo>
                      <a:pt x="2123" y="1418"/>
                    </a:lnTo>
                    <a:lnTo>
                      <a:pt x="2135" y="1408"/>
                    </a:lnTo>
                    <a:lnTo>
                      <a:pt x="2155" y="1393"/>
                    </a:lnTo>
                    <a:lnTo>
                      <a:pt x="2171" y="1376"/>
                    </a:lnTo>
                    <a:lnTo>
                      <a:pt x="2186" y="1355"/>
                    </a:lnTo>
                    <a:lnTo>
                      <a:pt x="2201" y="1331"/>
                    </a:lnTo>
                    <a:lnTo>
                      <a:pt x="2213" y="1303"/>
                    </a:lnTo>
                    <a:lnTo>
                      <a:pt x="2223" y="1271"/>
                    </a:lnTo>
                    <a:lnTo>
                      <a:pt x="2231" y="1237"/>
                    </a:lnTo>
                    <a:lnTo>
                      <a:pt x="2236" y="1200"/>
                    </a:lnTo>
                    <a:lnTo>
                      <a:pt x="2238" y="1164"/>
                    </a:lnTo>
                    <a:lnTo>
                      <a:pt x="2237" y="1130"/>
                    </a:lnTo>
                    <a:lnTo>
                      <a:pt x="2233" y="1099"/>
                    </a:lnTo>
                    <a:lnTo>
                      <a:pt x="2227" y="1069"/>
                    </a:lnTo>
                    <a:lnTo>
                      <a:pt x="2220" y="1044"/>
                    </a:lnTo>
                    <a:lnTo>
                      <a:pt x="2210" y="1020"/>
                    </a:lnTo>
                    <a:lnTo>
                      <a:pt x="2198" y="1001"/>
                    </a:lnTo>
                    <a:lnTo>
                      <a:pt x="2184" y="983"/>
                    </a:lnTo>
                    <a:lnTo>
                      <a:pt x="2173" y="968"/>
                    </a:lnTo>
                    <a:lnTo>
                      <a:pt x="2167" y="950"/>
                    </a:lnTo>
                    <a:lnTo>
                      <a:pt x="2166" y="930"/>
                    </a:lnTo>
                    <a:lnTo>
                      <a:pt x="2167" y="887"/>
                    </a:lnTo>
                    <a:lnTo>
                      <a:pt x="2168" y="847"/>
                    </a:lnTo>
                    <a:lnTo>
                      <a:pt x="2166" y="781"/>
                    </a:lnTo>
                    <a:lnTo>
                      <a:pt x="2161" y="717"/>
                    </a:lnTo>
                    <a:lnTo>
                      <a:pt x="2153" y="656"/>
                    </a:lnTo>
                    <a:lnTo>
                      <a:pt x="2141" y="599"/>
                    </a:lnTo>
                    <a:lnTo>
                      <a:pt x="2125" y="543"/>
                    </a:lnTo>
                    <a:lnTo>
                      <a:pt x="2107" y="490"/>
                    </a:lnTo>
                    <a:lnTo>
                      <a:pt x="2084" y="441"/>
                    </a:lnTo>
                    <a:lnTo>
                      <a:pt x="2058" y="395"/>
                    </a:lnTo>
                    <a:lnTo>
                      <a:pt x="2027" y="352"/>
                    </a:lnTo>
                    <a:lnTo>
                      <a:pt x="1998" y="318"/>
                    </a:lnTo>
                    <a:lnTo>
                      <a:pt x="1964" y="286"/>
                    </a:lnTo>
                    <a:lnTo>
                      <a:pt x="1929" y="257"/>
                    </a:lnTo>
                    <a:lnTo>
                      <a:pt x="1889" y="232"/>
                    </a:lnTo>
                    <a:lnTo>
                      <a:pt x="1845" y="209"/>
                    </a:lnTo>
                    <a:lnTo>
                      <a:pt x="1798" y="189"/>
                    </a:lnTo>
                    <a:lnTo>
                      <a:pt x="1748" y="173"/>
                    </a:lnTo>
                    <a:lnTo>
                      <a:pt x="1694" y="160"/>
                    </a:lnTo>
                    <a:lnTo>
                      <a:pt x="1637" y="151"/>
                    </a:lnTo>
                    <a:lnTo>
                      <a:pt x="1576" y="145"/>
                    </a:lnTo>
                    <a:lnTo>
                      <a:pt x="1546" y="144"/>
                    </a:lnTo>
                    <a:lnTo>
                      <a:pt x="1514" y="144"/>
                    </a:lnTo>
                    <a:lnTo>
                      <a:pt x="1485" y="144"/>
                    </a:lnTo>
                    <a:lnTo>
                      <a:pt x="1462" y="145"/>
                    </a:lnTo>
                    <a:lnTo>
                      <a:pt x="1401" y="150"/>
                    </a:lnTo>
                    <a:lnTo>
                      <a:pt x="1345" y="159"/>
                    </a:lnTo>
                    <a:lnTo>
                      <a:pt x="1292" y="172"/>
                    </a:lnTo>
                    <a:lnTo>
                      <a:pt x="1242" y="188"/>
                    </a:lnTo>
                    <a:lnTo>
                      <a:pt x="1195" y="208"/>
                    </a:lnTo>
                    <a:lnTo>
                      <a:pt x="1152" y="230"/>
                    </a:lnTo>
                    <a:lnTo>
                      <a:pt x="1111" y="257"/>
                    </a:lnTo>
                    <a:lnTo>
                      <a:pt x="1073" y="286"/>
                    </a:lnTo>
                    <a:lnTo>
                      <a:pt x="1039" y="319"/>
                    </a:lnTo>
                    <a:lnTo>
                      <a:pt x="1008" y="354"/>
                    </a:lnTo>
                    <a:lnTo>
                      <a:pt x="976" y="397"/>
                    </a:lnTo>
                    <a:lnTo>
                      <a:pt x="949" y="445"/>
                    </a:lnTo>
                    <a:lnTo>
                      <a:pt x="925" y="495"/>
                    </a:lnTo>
                    <a:lnTo>
                      <a:pt x="905" y="549"/>
                    </a:lnTo>
                    <a:lnTo>
                      <a:pt x="889" y="606"/>
                    </a:lnTo>
                    <a:lnTo>
                      <a:pt x="875" y="666"/>
                    </a:lnTo>
                    <a:lnTo>
                      <a:pt x="866" y="728"/>
                    </a:lnTo>
                    <a:lnTo>
                      <a:pt x="861" y="793"/>
                    </a:lnTo>
                    <a:lnTo>
                      <a:pt x="859" y="861"/>
                    </a:lnTo>
                    <a:lnTo>
                      <a:pt x="859" y="897"/>
                    </a:lnTo>
                    <a:lnTo>
                      <a:pt x="860" y="930"/>
                    </a:lnTo>
                    <a:lnTo>
                      <a:pt x="859" y="949"/>
                    </a:lnTo>
                    <a:lnTo>
                      <a:pt x="853" y="967"/>
                    </a:lnTo>
                    <a:lnTo>
                      <a:pt x="842" y="982"/>
                    </a:lnTo>
                    <a:lnTo>
                      <a:pt x="828" y="1001"/>
                    </a:lnTo>
                    <a:lnTo>
                      <a:pt x="816" y="1020"/>
                    </a:lnTo>
                    <a:lnTo>
                      <a:pt x="806" y="1044"/>
                    </a:lnTo>
                    <a:lnTo>
                      <a:pt x="799" y="1069"/>
                    </a:lnTo>
                    <a:lnTo>
                      <a:pt x="793" y="1099"/>
                    </a:lnTo>
                    <a:lnTo>
                      <a:pt x="789" y="1129"/>
                    </a:lnTo>
                    <a:lnTo>
                      <a:pt x="788" y="1163"/>
                    </a:lnTo>
                    <a:lnTo>
                      <a:pt x="790" y="1199"/>
                    </a:lnTo>
                    <a:lnTo>
                      <a:pt x="790" y="1200"/>
                    </a:lnTo>
                    <a:lnTo>
                      <a:pt x="795" y="1237"/>
                    </a:lnTo>
                    <a:lnTo>
                      <a:pt x="803" y="1271"/>
                    </a:lnTo>
                    <a:lnTo>
                      <a:pt x="813" y="1303"/>
                    </a:lnTo>
                    <a:lnTo>
                      <a:pt x="825" y="1331"/>
                    </a:lnTo>
                    <a:lnTo>
                      <a:pt x="839" y="1355"/>
                    </a:lnTo>
                    <a:lnTo>
                      <a:pt x="854" y="1375"/>
                    </a:lnTo>
                    <a:lnTo>
                      <a:pt x="871" y="1392"/>
                    </a:lnTo>
                    <a:lnTo>
                      <a:pt x="889" y="1407"/>
                    </a:lnTo>
                    <a:lnTo>
                      <a:pt x="902" y="1417"/>
                    </a:lnTo>
                    <a:lnTo>
                      <a:pt x="912" y="1430"/>
                    </a:lnTo>
                    <a:lnTo>
                      <a:pt x="919" y="1447"/>
                    </a:lnTo>
                    <a:lnTo>
                      <a:pt x="935" y="1493"/>
                    </a:lnTo>
                    <a:lnTo>
                      <a:pt x="954" y="1536"/>
                    </a:lnTo>
                    <a:lnTo>
                      <a:pt x="974" y="1574"/>
                    </a:lnTo>
                    <a:lnTo>
                      <a:pt x="997" y="1608"/>
                    </a:lnTo>
                    <a:lnTo>
                      <a:pt x="1029" y="1650"/>
                    </a:lnTo>
                    <a:lnTo>
                      <a:pt x="1066" y="1690"/>
                    </a:lnTo>
                    <a:lnTo>
                      <a:pt x="1107" y="1730"/>
                    </a:lnTo>
                    <a:lnTo>
                      <a:pt x="1116" y="1741"/>
                    </a:lnTo>
                    <a:lnTo>
                      <a:pt x="1124" y="1753"/>
                    </a:lnTo>
                    <a:lnTo>
                      <a:pt x="1127" y="1762"/>
                    </a:lnTo>
                    <a:lnTo>
                      <a:pt x="1130" y="1778"/>
                    </a:lnTo>
                    <a:lnTo>
                      <a:pt x="1132" y="1796"/>
                    </a:lnTo>
                    <a:lnTo>
                      <a:pt x="1134" y="1819"/>
                    </a:lnTo>
                    <a:lnTo>
                      <a:pt x="1136" y="1845"/>
                    </a:lnTo>
                    <a:lnTo>
                      <a:pt x="1137" y="1873"/>
                    </a:lnTo>
                    <a:lnTo>
                      <a:pt x="1138" y="1901"/>
                    </a:lnTo>
                    <a:lnTo>
                      <a:pt x="1139" y="1929"/>
                    </a:lnTo>
                    <a:lnTo>
                      <a:pt x="1139" y="1959"/>
                    </a:lnTo>
                    <a:lnTo>
                      <a:pt x="1139" y="1986"/>
                    </a:lnTo>
                    <a:lnTo>
                      <a:pt x="1139" y="2012"/>
                    </a:lnTo>
                    <a:lnTo>
                      <a:pt x="1138" y="2034"/>
                    </a:lnTo>
                    <a:lnTo>
                      <a:pt x="1138" y="2050"/>
                    </a:lnTo>
                    <a:lnTo>
                      <a:pt x="1135" y="2069"/>
                    </a:lnTo>
                    <a:lnTo>
                      <a:pt x="1128" y="2086"/>
                    </a:lnTo>
                    <a:lnTo>
                      <a:pt x="1116" y="2101"/>
                    </a:lnTo>
                    <a:lnTo>
                      <a:pt x="1101" y="2112"/>
                    </a:lnTo>
                    <a:lnTo>
                      <a:pt x="1083" y="2119"/>
                    </a:lnTo>
                    <a:lnTo>
                      <a:pt x="1055" y="2125"/>
                    </a:lnTo>
                    <a:lnTo>
                      <a:pt x="1023" y="2134"/>
                    </a:lnTo>
                    <a:lnTo>
                      <a:pt x="1021" y="2134"/>
                    </a:lnTo>
                    <a:lnTo>
                      <a:pt x="996" y="2141"/>
                    </a:lnTo>
                    <a:lnTo>
                      <a:pt x="975" y="2146"/>
                    </a:lnTo>
                    <a:lnTo>
                      <a:pt x="959" y="2150"/>
                    </a:lnTo>
                    <a:lnTo>
                      <a:pt x="956" y="2151"/>
                    </a:lnTo>
                    <a:lnTo>
                      <a:pt x="916" y="2162"/>
                    </a:lnTo>
                    <a:lnTo>
                      <a:pt x="874" y="2174"/>
                    </a:lnTo>
                    <a:lnTo>
                      <a:pt x="830" y="2186"/>
                    </a:lnTo>
                    <a:lnTo>
                      <a:pt x="793" y="2196"/>
                    </a:lnTo>
                    <a:lnTo>
                      <a:pt x="754" y="2207"/>
                    </a:lnTo>
                    <a:lnTo>
                      <a:pt x="714" y="2218"/>
                    </a:lnTo>
                    <a:lnTo>
                      <a:pt x="674" y="2230"/>
                    </a:lnTo>
                    <a:lnTo>
                      <a:pt x="635" y="2243"/>
                    </a:lnTo>
                    <a:lnTo>
                      <a:pt x="595" y="2256"/>
                    </a:lnTo>
                    <a:lnTo>
                      <a:pt x="555" y="2272"/>
                    </a:lnTo>
                    <a:lnTo>
                      <a:pt x="516" y="2288"/>
                    </a:lnTo>
                    <a:lnTo>
                      <a:pt x="478" y="2306"/>
                    </a:lnTo>
                    <a:lnTo>
                      <a:pt x="440" y="2324"/>
                    </a:lnTo>
                    <a:lnTo>
                      <a:pt x="404" y="2346"/>
                    </a:lnTo>
                    <a:lnTo>
                      <a:pt x="370" y="2369"/>
                    </a:lnTo>
                    <a:lnTo>
                      <a:pt x="336" y="2393"/>
                    </a:lnTo>
                    <a:lnTo>
                      <a:pt x="304" y="2421"/>
                    </a:lnTo>
                    <a:lnTo>
                      <a:pt x="276" y="2451"/>
                    </a:lnTo>
                    <a:lnTo>
                      <a:pt x="248" y="2483"/>
                    </a:lnTo>
                    <a:lnTo>
                      <a:pt x="224" y="2517"/>
                    </a:lnTo>
                    <a:lnTo>
                      <a:pt x="202" y="2555"/>
                    </a:lnTo>
                    <a:lnTo>
                      <a:pt x="183" y="2595"/>
                    </a:lnTo>
                    <a:lnTo>
                      <a:pt x="168" y="2639"/>
                    </a:lnTo>
                    <a:lnTo>
                      <a:pt x="156" y="2685"/>
                    </a:lnTo>
                    <a:lnTo>
                      <a:pt x="146" y="2736"/>
                    </a:lnTo>
                    <a:lnTo>
                      <a:pt x="142" y="2789"/>
                    </a:lnTo>
                    <a:lnTo>
                      <a:pt x="142" y="2790"/>
                    </a:lnTo>
                    <a:lnTo>
                      <a:pt x="141" y="2813"/>
                    </a:lnTo>
                    <a:lnTo>
                      <a:pt x="142" y="2840"/>
                    </a:lnTo>
                    <a:lnTo>
                      <a:pt x="144" y="2870"/>
                    </a:lnTo>
                    <a:lnTo>
                      <a:pt x="146" y="2902"/>
                    </a:lnTo>
                    <a:lnTo>
                      <a:pt x="150" y="2936"/>
                    </a:lnTo>
                    <a:lnTo>
                      <a:pt x="156" y="2968"/>
                    </a:lnTo>
                    <a:lnTo>
                      <a:pt x="161" y="2996"/>
                    </a:lnTo>
                    <a:lnTo>
                      <a:pt x="166" y="3022"/>
                    </a:lnTo>
                    <a:lnTo>
                      <a:pt x="172" y="3042"/>
                    </a:lnTo>
                    <a:lnTo>
                      <a:pt x="183" y="3057"/>
                    </a:lnTo>
                    <a:lnTo>
                      <a:pt x="196" y="3071"/>
                    </a:lnTo>
                    <a:lnTo>
                      <a:pt x="212" y="3081"/>
                    </a:lnTo>
                    <a:lnTo>
                      <a:pt x="230" y="3087"/>
                    </a:lnTo>
                    <a:lnTo>
                      <a:pt x="249" y="3089"/>
                    </a:lnTo>
                    <a:close/>
                    <a:moveTo>
                      <a:pt x="2859" y="3025"/>
                    </a:moveTo>
                    <a:lnTo>
                      <a:pt x="2859" y="3025"/>
                    </a:lnTo>
                    <a:close/>
                  </a:path>
                </a:pathLst>
              </a:custGeom>
              <a:solidFill>
                <a:srgbClr val="0394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122">
                <a:extLst>
                  <a:ext uri="{FF2B5EF4-FFF2-40B4-BE49-F238E27FC236}">
                    <a16:creationId xmlns:a16="http://schemas.microsoft.com/office/drawing/2014/main" id="{7BE21F56-3ACB-F84B-868E-81ACA9DC1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3318"/>
                <a:ext cx="54" cy="54"/>
              </a:xfrm>
              <a:custGeom>
                <a:avLst/>
                <a:gdLst>
                  <a:gd name="T0" fmla="*/ 0 w 482"/>
                  <a:gd name="T1" fmla="*/ 0 h 488"/>
                  <a:gd name="T2" fmla="*/ 0 w 482"/>
                  <a:gd name="T3" fmla="*/ 0 h 488"/>
                  <a:gd name="T4" fmla="*/ 0 w 482"/>
                  <a:gd name="T5" fmla="*/ 0 h 488"/>
                  <a:gd name="T6" fmla="*/ 0 w 482"/>
                  <a:gd name="T7" fmla="*/ 0 h 488"/>
                  <a:gd name="T8" fmla="*/ 0 w 482"/>
                  <a:gd name="T9" fmla="*/ 0 h 488"/>
                  <a:gd name="T10" fmla="*/ 0 w 482"/>
                  <a:gd name="T11" fmla="*/ 0 h 488"/>
                  <a:gd name="T12" fmla="*/ 0 w 482"/>
                  <a:gd name="T13" fmla="*/ 0 h 488"/>
                  <a:gd name="T14" fmla="*/ 0 w 482"/>
                  <a:gd name="T15" fmla="*/ 0 h 488"/>
                  <a:gd name="T16" fmla="*/ 0 w 482"/>
                  <a:gd name="T17" fmla="*/ 0 h 488"/>
                  <a:gd name="T18" fmla="*/ 0 w 482"/>
                  <a:gd name="T19" fmla="*/ 0 h 488"/>
                  <a:gd name="T20" fmla="*/ 0 w 482"/>
                  <a:gd name="T21" fmla="*/ 0 h 488"/>
                  <a:gd name="T22" fmla="*/ 0 w 482"/>
                  <a:gd name="T23" fmla="*/ 0 h 488"/>
                  <a:gd name="T24" fmla="*/ 0 w 482"/>
                  <a:gd name="T25" fmla="*/ 0 h 488"/>
                  <a:gd name="T26" fmla="*/ 0 w 482"/>
                  <a:gd name="T27" fmla="*/ 0 h 488"/>
                  <a:gd name="T28" fmla="*/ 0 w 482"/>
                  <a:gd name="T29" fmla="*/ 0 h 488"/>
                  <a:gd name="T30" fmla="*/ 0 w 482"/>
                  <a:gd name="T31" fmla="*/ 0 h 488"/>
                  <a:gd name="T32" fmla="*/ 0 w 482"/>
                  <a:gd name="T33" fmla="*/ 0 h 488"/>
                  <a:gd name="T34" fmla="*/ 0 w 482"/>
                  <a:gd name="T35" fmla="*/ 0 h 488"/>
                  <a:gd name="T36" fmla="*/ 0 w 482"/>
                  <a:gd name="T37" fmla="*/ 0 h 488"/>
                  <a:gd name="T38" fmla="*/ 0 w 482"/>
                  <a:gd name="T39" fmla="*/ 0 h 488"/>
                  <a:gd name="T40" fmla="*/ 0 w 482"/>
                  <a:gd name="T41" fmla="*/ 0 h 488"/>
                  <a:gd name="T42" fmla="*/ 0 w 482"/>
                  <a:gd name="T43" fmla="*/ 0 h 488"/>
                  <a:gd name="T44" fmla="*/ 0 w 482"/>
                  <a:gd name="T45" fmla="*/ 0 h 48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82" h="488">
                    <a:moveTo>
                      <a:pt x="482" y="488"/>
                    </a:moveTo>
                    <a:lnTo>
                      <a:pt x="213" y="488"/>
                    </a:lnTo>
                    <a:lnTo>
                      <a:pt x="178" y="485"/>
                    </a:lnTo>
                    <a:lnTo>
                      <a:pt x="146" y="476"/>
                    </a:lnTo>
                    <a:lnTo>
                      <a:pt x="115" y="463"/>
                    </a:lnTo>
                    <a:lnTo>
                      <a:pt x="88" y="446"/>
                    </a:lnTo>
                    <a:lnTo>
                      <a:pt x="62" y="424"/>
                    </a:lnTo>
                    <a:lnTo>
                      <a:pt x="41" y="399"/>
                    </a:lnTo>
                    <a:lnTo>
                      <a:pt x="24" y="370"/>
                    </a:lnTo>
                    <a:lnTo>
                      <a:pt x="11" y="339"/>
                    </a:lnTo>
                    <a:lnTo>
                      <a:pt x="3" y="306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142" y="0"/>
                    </a:lnTo>
                    <a:lnTo>
                      <a:pt x="142" y="272"/>
                    </a:lnTo>
                    <a:lnTo>
                      <a:pt x="145" y="291"/>
                    </a:lnTo>
                    <a:lnTo>
                      <a:pt x="152" y="308"/>
                    </a:lnTo>
                    <a:lnTo>
                      <a:pt x="163" y="323"/>
                    </a:lnTo>
                    <a:lnTo>
                      <a:pt x="177" y="334"/>
                    </a:lnTo>
                    <a:lnTo>
                      <a:pt x="195" y="341"/>
                    </a:lnTo>
                    <a:lnTo>
                      <a:pt x="213" y="343"/>
                    </a:lnTo>
                    <a:lnTo>
                      <a:pt x="482" y="343"/>
                    </a:lnTo>
                    <a:lnTo>
                      <a:pt x="482" y="488"/>
                    </a:lnTo>
                    <a:close/>
                  </a:path>
                </a:pathLst>
              </a:custGeom>
              <a:solidFill>
                <a:srgbClr val="0394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123">
                <a:extLst>
                  <a:ext uri="{FF2B5EF4-FFF2-40B4-BE49-F238E27FC236}">
                    <a16:creationId xmlns:a16="http://schemas.microsoft.com/office/drawing/2014/main" id="{C5B43F4D-3398-6B49-81EA-28865008F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3318"/>
                <a:ext cx="54" cy="54"/>
              </a:xfrm>
              <a:custGeom>
                <a:avLst/>
                <a:gdLst>
                  <a:gd name="T0" fmla="*/ 0 w 482"/>
                  <a:gd name="T1" fmla="*/ 0 h 488"/>
                  <a:gd name="T2" fmla="*/ 0 w 482"/>
                  <a:gd name="T3" fmla="*/ 0 h 488"/>
                  <a:gd name="T4" fmla="*/ 0 w 482"/>
                  <a:gd name="T5" fmla="*/ 0 h 488"/>
                  <a:gd name="T6" fmla="*/ 0 w 482"/>
                  <a:gd name="T7" fmla="*/ 0 h 488"/>
                  <a:gd name="T8" fmla="*/ 0 w 482"/>
                  <a:gd name="T9" fmla="*/ 0 h 488"/>
                  <a:gd name="T10" fmla="*/ 0 w 482"/>
                  <a:gd name="T11" fmla="*/ 0 h 488"/>
                  <a:gd name="T12" fmla="*/ 0 w 482"/>
                  <a:gd name="T13" fmla="*/ 0 h 488"/>
                  <a:gd name="T14" fmla="*/ 0 w 482"/>
                  <a:gd name="T15" fmla="*/ 0 h 488"/>
                  <a:gd name="T16" fmla="*/ 0 w 482"/>
                  <a:gd name="T17" fmla="*/ 0 h 488"/>
                  <a:gd name="T18" fmla="*/ 0 w 482"/>
                  <a:gd name="T19" fmla="*/ 0 h 488"/>
                  <a:gd name="T20" fmla="*/ 0 w 482"/>
                  <a:gd name="T21" fmla="*/ 0 h 488"/>
                  <a:gd name="T22" fmla="*/ 0 w 482"/>
                  <a:gd name="T23" fmla="*/ 0 h 488"/>
                  <a:gd name="T24" fmla="*/ 0 w 482"/>
                  <a:gd name="T25" fmla="*/ 0 h 488"/>
                  <a:gd name="T26" fmla="*/ 0 w 482"/>
                  <a:gd name="T27" fmla="*/ 0 h 488"/>
                  <a:gd name="T28" fmla="*/ 0 w 482"/>
                  <a:gd name="T29" fmla="*/ 0 h 488"/>
                  <a:gd name="T30" fmla="*/ 0 w 482"/>
                  <a:gd name="T31" fmla="*/ 0 h 488"/>
                  <a:gd name="T32" fmla="*/ 0 w 482"/>
                  <a:gd name="T33" fmla="*/ 0 h 488"/>
                  <a:gd name="T34" fmla="*/ 0 w 482"/>
                  <a:gd name="T35" fmla="*/ 0 h 488"/>
                  <a:gd name="T36" fmla="*/ 0 w 482"/>
                  <a:gd name="T37" fmla="*/ 0 h 488"/>
                  <a:gd name="T38" fmla="*/ 0 w 482"/>
                  <a:gd name="T39" fmla="*/ 0 h 488"/>
                  <a:gd name="T40" fmla="*/ 0 w 482"/>
                  <a:gd name="T41" fmla="*/ 0 h 488"/>
                  <a:gd name="T42" fmla="*/ 0 w 482"/>
                  <a:gd name="T43" fmla="*/ 0 h 488"/>
                  <a:gd name="T44" fmla="*/ 0 w 482"/>
                  <a:gd name="T45" fmla="*/ 0 h 48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82" h="488">
                    <a:moveTo>
                      <a:pt x="482" y="0"/>
                    </a:moveTo>
                    <a:lnTo>
                      <a:pt x="482" y="272"/>
                    </a:lnTo>
                    <a:lnTo>
                      <a:pt x="479" y="306"/>
                    </a:lnTo>
                    <a:lnTo>
                      <a:pt x="471" y="339"/>
                    </a:lnTo>
                    <a:lnTo>
                      <a:pt x="459" y="370"/>
                    </a:lnTo>
                    <a:lnTo>
                      <a:pt x="441" y="399"/>
                    </a:lnTo>
                    <a:lnTo>
                      <a:pt x="420" y="424"/>
                    </a:lnTo>
                    <a:lnTo>
                      <a:pt x="394" y="446"/>
                    </a:lnTo>
                    <a:lnTo>
                      <a:pt x="367" y="463"/>
                    </a:lnTo>
                    <a:lnTo>
                      <a:pt x="336" y="476"/>
                    </a:lnTo>
                    <a:lnTo>
                      <a:pt x="304" y="485"/>
                    </a:lnTo>
                    <a:lnTo>
                      <a:pt x="269" y="488"/>
                    </a:lnTo>
                    <a:lnTo>
                      <a:pt x="0" y="488"/>
                    </a:lnTo>
                    <a:lnTo>
                      <a:pt x="0" y="343"/>
                    </a:lnTo>
                    <a:lnTo>
                      <a:pt x="269" y="343"/>
                    </a:lnTo>
                    <a:lnTo>
                      <a:pt x="288" y="341"/>
                    </a:lnTo>
                    <a:lnTo>
                      <a:pt x="305" y="334"/>
                    </a:lnTo>
                    <a:lnTo>
                      <a:pt x="319" y="323"/>
                    </a:lnTo>
                    <a:lnTo>
                      <a:pt x="330" y="308"/>
                    </a:lnTo>
                    <a:lnTo>
                      <a:pt x="337" y="291"/>
                    </a:lnTo>
                    <a:lnTo>
                      <a:pt x="340" y="272"/>
                    </a:lnTo>
                    <a:lnTo>
                      <a:pt x="340" y="0"/>
                    </a:lnTo>
                    <a:lnTo>
                      <a:pt x="482" y="0"/>
                    </a:lnTo>
                    <a:close/>
                  </a:path>
                </a:pathLst>
              </a:custGeom>
              <a:solidFill>
                <a:srgbClr val="0394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124">
                <a:extLst>
                  <a:ext uri="{FF2B5EF4-FFF2-40B4-BE49-F238E27FC236}">
                    <a16:creationId xmlns:a16="http://schemas.microsoft.com/office/drawing/2014/main" id="{36764388-7B2A-2640-917A-D105D4F37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3151"/>
                <a:ext cx="54" cy="54"/>
              </a:xfrm>
              <a:custGeom>
                <a:avLst/>
                <a:gdLst>
                  <a:gd name="T0" fmla="*/ 0 w 482"/>
                  <a:gd name="T1" fmla="*/ 0 h 487"/>
                  <a:gd name="T2" fmla="*/ 0 w 482"/>
                  <a:gd name="T3" fmla="*/ 0 h 487"/>
                  <a:gd name="T4" fmla="*/ 0 w 482"/>
                  <a:gd name="T5" fmla="*/ 0 h 487"/>
                  <a:gd name="T6" fmla="*/ 0 w 482"/>
                  <a:gd name="T7" fmla="*/ 0 h 487"/>
                  <a:gd name="T8" fmla="*/ 0 w 482"/>
                  <a:gd name="T9" fmla="*/ 0 h 487"/>
                  <a:gd name="T10" fmla="*/ 0 w 482"/>
                  <a:gd name="T11" fmla="*/ 0 h 487"/>
                  <a:gd name="T12" fmla="*/ 0 w 482"/>
                  <a:gd name="T13" fmla="*/ 0 h 487"/>
                  <a:gd name="T14" fmla="*/ 0 w 482"/>
                  <a:gd name="T15" fmla="*/ 0 h 487"/>
                  <a:gd name="T16" fmla="*/ 0 w 482"/>
                  <a:gd name="T17" fmla="*/ 0 h 487"/>
                  <a:gd name="T18" fmla="*/ 0 w 482"/>
                  <a:gd name="T19" fmla="*/ 0 h 487"/>
                  <a:gd name="T20" fmla="*/ 0 w 482"/>
                  <a:gd name="T21" fmla="*/ 0 h 487"/>
                  <a:gd name="T22" fmla="*/ 0 w 482"/>
                  <a:gd name="T23" fmla="*/ 0 h 487"/>
                  <a:gd name="T24" fmla="*/ 0 w 482"/>
                  <a:gd name="T25" fmla="*/ 0 h 487"/>
                  <a:gd name="T26" fmla="*/ 0 w 482"/>
                  <a:gd name="T27" fmla="*/ 0 h 487"/>
                  <a:gd name="T28" fmla="*/ 0 w 482"/>
                  <a:gd name="T29" fmla="*/ 0 h 487"/>
                  <a:gd name="T30" fmla="*/ 0 w 482"/>
                  <a:gd name="T31" fmla="*/ 0 h 487"/>
                  <a:gd name="T32" fmla="*/ 0 w 482"/>
                  <a:gd name="T33" fmla="*/ 0 h 487"/>
                  <a:gd name="T34" fmla="*/ 0 w 482"/>
                  <a:gd name="T35" fmla="*/ 0 h 487"/>
                  <a:gd name="T36" fmla="*/ 0 w 482"/>
                  <a:gd name="T37" fmla="*/ 0 h 487"/>
                  <a:gd name="T38" fmla="*/ 0 w 482"/>
                  <a:gd name="T39" fmla="*/ 0 h 487"/>
                  <a:gd name="T40" fmla="*/ 0 w 482"/>
                  <a:gd name="T41" fmla="*/ 0 h 487"/>
                  <a:gd name="T42" fmla="*/ 0 w 482"/>
                  <a:gd name="T43" fmla="*/ 0 h 487"/>
                  <a:gd name="T44" fmla="*/ 0 w 482"/>
                  <a:gd name="T45" fmla="*/ 0 h 4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82" h="487">
                    <a:moveTo>
                      <a:pt x="0" y="0"/>
                    </a:moveTo>
                    <a:lnTo>
                      <a:pt x="269" y="0"/>
                    </a:lnTo>
                    <a:lnTo>
                      <a:pt x="304" y="2"/>
                    </a:lnTo>
                    <a:lnTo>
                      <a:pt x="336" y="10"/>
                    </a:lnTo>
                    <a:lnTo>
                      <a:pt x="367" y="24"/>
                    </a:lnTo>
                    <a:lnTo>
                      <a:pt x="394" y="41"/>
                    </a:lnTo>
                    <a:lnTo>
                      <a:pt x="420" y="63"/>
                    </a:lnTo>
                    <a:lnTo>
                      <a:pt x="441" y="88"/>
                    </a:lnTo>
                    <a:lnTo>
                      <a:pt x="459" y="117"/>
                    </a:lnTo>
                    <a:lnTo>
                      <a:pt x="471" y="148"/>
                    </a:lnTo>
                    <a:lnTo>
                      <a:pt x="479" y="181"/>
                    </a:lnTo>
                    <a:lnTo>
                      <a:pt x="482" y="216"/>
                    </a:lnTo>
                    <a:lnTo>
                      <a:pt x="482" y="487"/>
                    </a:lnTo>
                    <a:lnTo>
                      <a:pt x="340" y="487"/>
                    </a:lnTo>
                    <a:lnTo>
                      <a:pt x="340" y="216"/>
                    </a:lnTo>
                    <a:lnTo>
                      <a:pt x="337" y="196"/>
                    </a:lnTo>
                    <a:lnTo>
                      <a:pt x="330" y="180"/>
                    </a:lnTo>
                    <a:lnTo>
                      <a:pt x="319" y="164"/>
                    </a:lnTo>
                    <a:lnTo>
                      <a:pt x="305" y="154"/>
                    </a:lnTo>
                    <a:lnTo>
                      <a:pt x="288" y="147"/>
                    </a:lnTo>
                    <a:lnTo>
                      <a:pt x="269" y="143"/>
                    </a:lnTo>
                    <a:lnTo>
                      <a:pt x="0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94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125">
                <a:extLst>
                  <a:ext uri="{FF2B5EF4-FFF2-40B4-BE49-F238E27FC236}">
                    <a16:creationId xmlns:a16="http://schemas.microsoft.com/office/drawing/2014/main" id="{7D8332DD-CC31-9E44-A653-D8C8B3903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3151"/>
                <a:ext cx="54" cy="54"/>
              </a:xfrm>
              <a:custGeom>
                <a:avLst/>
                <a:gdLst>
                  <a:gd name="T0" fmla="*/ 0 w 482"/>
                  <a:gd name="T1" fmla="*/ 0 h 487"/>
                  <a:gd name="T2" fmla="*/ 0 w 482"/>
                  <a:gd name="T3" fmla="*/ 0 h 487"/>
                  <a:gd name="T4" fmla="*/ 0 w 482"/>
                  <a:gd name="T5" fmla="*/ 0 h 487"/>
                  <a:gd name="T6" fmla="*/ 0 w 482"/>
                  <a:gd name="T7" fmla="*/ 0 h 487"/>
                  <a:gd name="T8" fmla="*/ 0 w 482"/>
                  <a:gd name="T9" fmla="*/ 0 h 487"/>
                  <a:gd name="T10" fmla="*/ 0 w 482"/>
                  <a:gd name="T11" fmla="*/ 0 h 487"/>
                  <a:gd name="T12" fmla="*/ 0 w 482"/>
                  <a:gd name="T13" fmla="*/ 0 h 487"/>
                  <a:gd name="T14" fmla="*/ 0 w 482"/>
                  <a:gd name="T15" fmla="*/ 0 h 487"/>
                  <a:gd name="T16" fmla="*/ 0 w 482"/>
                  <a:gd name="T17" fmla="*/ 0 h 487"/>
                  <a:gd name="T18" fmla="*/ 0 w 482"/>
                  <a:gd name="T19" fmla="*/ 0 h 487"/>
                  <a:gd name="T20" fmla="*/ 0 w 482"/>
                  <a:gd name="T21" fmla="*/ 0 h 487"/>
                  <a:gd name="T22" fmla="*/ 0 w 482"/>
                  <a:gd name="T23" fmla="*/ 0 h 487"/>
                  <a:gd name="T24" fmla="*/ 0 w 482"/>
                  <a:gd name="T25" fmla="*/ 0 h 487"/>
                  <a:gd name="T26" fmla="*/ 0 w 482"/>
                  <a:gd name="T27" fmla="*/ 0 h 487"/>
                  <a:gd name="T28" fmla="*/ 0 w 482"/>
                  <a:gd name="T29" fmla="*/ 0 h 487"/>
                  <a:gd name="T30" fmla="*/ 0 w 482"/>
                  <a:gd name="T31" fmla="*/ 0 h 487"/>
                  <a:gd name="T32" fmla="*/ 0 w 482"/>
                  <a:gd name="T33" fmla="*/ 0 h 487"/>
                  <a:gd name="T34" fmla="*/ 0 w 482"/>
                  <a:gd name="T35" fmla="*/ 0 h 487"/>
                  <a:gd name="T36" fmla="*/ 0 w 482"/>
                  <a:gd name="T37" fmla="*/ 0 h 487"/>
                  <a:gd name="T38" fmla="*/ 0 w 482"/>
                  <a:gd name="T39" fmla="*/ 0 h 487"/>
                  <a:gd name="T40" fmla="*/ 0 w 482"/>
                  <a:gd name="T41" fmla="*/ 0 h 487"/>
                  <a:gd name="T42" fmla="*/ 0 w 482"/>
                  <a:gd name="T43" fmla="*/ 0 h 487"/>
                  <a:gd name="T44" fmla="*/ 0 w 482"/>
                  <a:gd name="T45" fmla="*/ 0 h 4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82" h="487">
                    <a:moveTo>
                      <a:pt x="0" y="487"/>
                    </a:moveTo>
                    <a:lnTo>
                      <a:pt x="0" y="216"/>
                    </a:lnTo>
                    <a:lnTo>
                      <a:pt x="3" y="181"/>
                    </a:lnTo>
                    <a:lnTo>
                      <a:pt x="11" y="148"/>
                    </a:lnTo>
                    <a:lnTo>
                      <a:pt x="24" y="117"/>
                    </a:lnTo>
                    <a:lnTo>
                      <a:pt x="41" y="88"/>
                    </a:lnTo>
                    <a:lnTo>
                      <a:pt x="62" y="63"/>
                    </a:lnTo>
                    <a:lnTo>
                      <a:pt x="88" y="41"/>
                    </a:lnTo>
                    <a:lnTo>
                      <a:pt x="115" y="24"/>
                    </a:lnTo>
                    <a:lnTo>
                      <a:pt x="146" y="10"/>
                    </a:lnTo>
                    <a:lnTo>
                      <a:pt x="178" y="2"/>
                    </a:lnTo>
                    <a:lnTo>
                      <a:pt x="213" y="0"/>
                    </a:lnTo>
                    <a:lnTo>
                      <a:pt x="482" y="0"/>
                    </a:lnTo>
                    <a:lnTo>
                      <a:pt x="482" y="143"/>
                    </a:lnTo>
                    <a:lnTo>
                      <a:pt x="213" y="143"/>
                    </a:lnTo>
                    <a:lnTo>
                      <a:pt x="195" y="147"/>
                    </a:lnTo>
                    <a:lnTo>
                      <a:pt x="177" y="154"/>
                    </a:lnTo>
                    <a:lnTo>
                      <a:pt x="163" y="165"/>
                    </a:lnTo>
                    <a:lnTo>
                      <a:pt x="152" y="180"/>
                    </a:lnTo>
                    <a:lnTo>
                      <a:pt x="145" y="196"/>
                    </a:lnTo>
                    <a:lnTo>
                      <a:pt x="142" y="216"/>
                    </a:lnTo>
                    <a:lnTo>
                      <a:pt x="142" y="487"/>
                    </a:lnTo>
                    <a:lnTo>
                      <a:pt x="0" y="487"/>
                    </a:lnTo>
                    <a:close/>
                  </a:path>
                </a:pathLst>
              </a:custGeom>
              <a:solidFill>
                <a:srgbClr val="0394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6" name="Рисунок 66">
              <a:extLst>
                <a:ext uri="{FF2B5EF4-FFF2-40B4-BE49-F238E27FC236}">
                  <a16:creationId xmlns:a16="http://schemas.microsoft.com/office/drawing/2014/main" id="{B2A0AA1C-746B-5043-ACF9-1BB46082B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" y="5349875"/>
              <a:ext cx="730250" cy="4889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Группа 67">
              <a:extLst>
                <a:ext uri="{FF2B5EF4-FFF2-40B4-BE49-F238E27FC236}">
                  <a16:creationId xmlns:a16="http://schemas.microsoft.com/office/drawing/2014/main" id="{1377515D-F8DB-5B43-A896-D6844644CD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3775" y="3421063"/>
              <a:ext cx="490538" cy="585787"/>
              <a:chOff x="4554619" y="2383577"/>
              <a:chExt cx="570202" cy="888292"/>
            </a:xfrm>
          </p:grpSpPr>
          <p:sp>
            <p:nvSpPr>
              <p:cNvPr id="52" name="Freeform 5">
                <a:extLst>
                  <a:ext uri="{FF2B5EF4-FFF2-40B4-BE49-F238E27FC236}">
                    <a16:creationId xmlns:a16="http://schemas.microsoft.com/office/drawing/2014/main" id="{A536363F-4BE9-F345-93D5-12C1E2BF84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554619" y="2383577"/>
                <a:ext cx="570202" cy="888292"/>
              </a:xfrm>
              <a:custGeom>
                <a:avLst/>
                <a:gdLst>
                  <a:gd name="T0" fmla="*/ 2147483647 w 145"/>
                  <a:gd name="T1" fmla="*/ 0 h 227"/>
                  <a:gd name="T2" fmla="*/ 2147483647 w 145"/>
                  <a:gd name="T3" fmla="*/ 0 h 227"/>
                  <a:gd name="T4" fmla="*/ 2147483647 w 145"/>
                  <a:gd name="T5" fmla="*/ 2147483647 h 227"/>
                  <a:gd name="T6" fmla="*/ 2147483647 w 145"/>
                  <a:gd name="T7" fmla="*/ 2147483647 h 227"/>
                  <a:gd name="T8" fmla="*/ 2147483647 w 145"/>
                  <a:gd name="T9" fmla="*/ 2147483647 h 227"/>
                  <a:gd name="T10" fmla="*/ 2147483647 w 145"/>
                  <a:gd name="T11" fmla="*/ 2147483647 h 227"/>
                  <a:gd name="T12" fmla="*/ 0 w 145"/>
                  <a:gd name="T13" fmla="*/ 2147483647 h 227"/>
                  <a:gd name="T14" fmla="*/ 0 w 145"/>
                  <a:gd name="T15" fmla="*/ 2147483647 h 227"/>
                  <a:gd name="T16" fmla="*/ 2147483647 w 145"/>
                  <a:gd name="T17" fmla="*/ 0 h 2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5" h="227">
                    <a:moveTo>
                      <a:pt x="9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141" y="0"/>
                      <a:pt x="145" y="4"/>
                      <a:pt x="145" y="10"/>
                    </a:cubicBezTo>
                    <a:cubicBezTo>
                      <a:pt x="145" y="216"/>
                      <a:pt x="145" y="216"/>
                      <a:pt x="145" y="216"/>
                    </a:cubicBezTo>
                    <a:cubicBezTo>
                      <a:pt x="145" y="222"/>
                      <a:pt x="141" y="227"/>
                      <a:pt x="137" y="227"/>
                    </a:cubicBezTo>
                    <a:cubicBezTo>
                      <a:pt x="9" y="227"/>
                      <a:pt x="9" y="227"/>
                      <a:pt x="9" y="227"/>
                    </a:cubicBezTo>
                    <a:cubicBezTo>
                      <a:pt x="4" y="227"/>
                      <a:pt x="0" y="222"/>
                      <a:pt x="0" y="21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009AA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26688200-CB6A-7741-9F70-AA99D494F67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656100" y="2582447"/>
                <a:ext cx="362417" cy="282036"/>
              </a:xfrm>
              <a:custGeom>
                <a:avLst/>
                <a:gdLst>
                  <a:gd name="T0" fmla="*/ 2147483647 w 92"/>
                  <a:gd name="T1" fmla="*/ 0 h 72"/>
                  <a:gd name="T2" fmla="*/ 2147483647 w 92"/>
                  <a:gd name="T3" fmla="*/ 0 h 72"/>
                  <a:gd name="T4" fmla="*/ 2147483647 w 92"/>
                  <a:gd name="T5" fmla="*/ 2147483647 h 72"/>
                  <a:gd name="T6" fmla="*/ 2147483647 w 92"/>
                  <a:gd name="T7" fmla="*/ 2147483647 h 72"/>
                  <a:gd name="T8" fmla="*/ 2147483647 w 92"/>
                  <a:gd name="T9" fmla="*/ 2147483647 h 72"/>
                  <a:gd name="T10" fmla="*/ 2147483647 w 92"/>
                  <a:gd name="T11" fmla="*/ 2147483647 h 72"/>
                  <a:gd name="T12" fmla="*/ 0 w 92"/>
                  <a:gd name="T13" fmla="*/ 2147483647 h 72"/>
                  <a:gd name="T14" fmla="*/ 0 w 92"/>
                  <a:gd name="T15" fmla="*/ 2147483647 h 72"/>
                  <a:gd name="T16" fmla="*/ 2147483647 w 92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72">
                    <a:moveTo>
                      <a:pt x="4" y="0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90" y="0"/>
                      <a:pt x="92" y="2"/>
                      <a:pt x="92" y="4"/>
                    </a:cubicBezTo>
                    <a:cubicBezTo>
                      <a:pt x="92" y="68"/>
                      <a:pt x="92" y="68"/>
                      <a:pt x="92" y="68"/>
                    </a:cubicBezTo>
                    <a:cubicBezTo>
                      <a:pt x="92" y="70"/>
                      <a:pt x="90" y="72"/>
                      <a:pt x="88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2" y="72"/>
                      <a:pt x="0" y="70"/>
                      <a:pt x="0" y="6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009AA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id="{E02A8789-00F4-D149-ACA6-E0035BB928D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927908" y="2911490"/>
                <a:ext cx="50738" cy="55443"/>
              </a:xfrm>
              <a:custGeom>
                <a:avLst/>
                <a:gdLst>
                  <a:gd name="T0" fmla="*/ 0 w 13"/>
                  <a:gd name="T1" fmla="*/ 2147483647 h 14"/>
                  <a:gd name="T2" fmla="*/ 0 w 13"/>
                  <a:gd name="T3" fmla="*/ 2147483647 h 14"/>
                  <a:gd name="T4" fmla="*/ 2147483647 w 13"/>
                  <a:gd name="T5" fmla="*/ 0 h 14"/>
                  <a:gd name="T6" fmla="*/ 2147483647 w 13"/>
                  <a:gd name="T7" fmla="*/ 0 h 14"/>
                  <a:gd name="T8" fmla="*/ 2147483647 w 13"/>
                  <a:gd name="T9" fmla="*/ 2147483647 h 14"/>
                  <a:gd name="T10" fmla="*/ 2147483647 w 13"/>
                  <a:gd name="T11" fmla="*/ 2147483647 h 14"/>
                  <a:gd name="T12" fmla="*/ 2147483647 w 13"/>
                  <a:gd name="T13" fmla="*/ 2147483647 h 14"/>
                  <a:gd name="T14" fmla="*/ 2147483647 w 13"/>
                  <a:gd name="T15" fmla="*/ 2147483647 h 14"/>
                  <a:gd name="T16" fmla="*/ 0 w 13"/>
                  <a:gd name="T17" fmla="*/ 214748364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3"/>
                      <a:pt x="0" y="12"/>
                    </a:cubicBezTo>
                    <a:close/>
                  </a:path>
                </a:pathLst>
              </a:custGeom>
              <a:solidFill>
                <a:srgbClr val="009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8">
                <a:extLst>
                  <a:ext uri="{FF2B5EF4-FFF2-40B4-BE49-F238E27FC236}">
                    <a16:creationId xmlns:a16="http://schemas.microsoft.com/office/drawing/2014/main" id="{42893678-653D-2D46-8FDF-1A3711C0962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53009" y="2911490"/>
                <a:ext cx="55570" cy="55443"/>
              </a:xfrm>
              <a:custGeom>
                <a:avLst/>
                <a:gdLst>
                  <a:gd name="T0" fmla="*/ 0 w 14"/>
                  <a:gd name="T1" fmla="*/ 2147483647 h 14"/>
                  <a:gd name="T2" fmla="*/ 0 w 14"/>
                  <a:gd name="T3" fmla="*/ 2147483647 h 14"/>
                  <a:gd name="T4" fmla="*/ 2147483647 w 14"/>
                  <a:gd name="T5" fmla="*/ 0 h 14"/>
                  <a:gd name="T6" fmla="*/ 2147483647 w 14"/>
                  <a:gd name="T7" fmla="*/ 0 h 14"/>
                  <a:gd name="T8" fmla="*/ 2147483647 w 14"/>
                  <a:gd name="T9" fmla="*/ 2147483647 h 14"/>
                  <a:gd name="T10" fmla="*/ 2147483647 w 14"/>
                  <a:gd name="T11" fmla="*/ 2147483647 h 14"/>
                  <a:gd name="T12" fmla="*/ 2147483647 w 14"/>
                  <a:gd name="T13" fmla="*/ 2147483647 h 14"/>
                  <a:gd name="T14" fmla="*/ 2147483647 w 14"/>
                  <a:gd name="T15" fmla="*/ 2147483647 h 14"/>
                  <a:gd name="T16" fmla="*/ 0 w 14"/>
                  <a:gd name="T17" fmla="*/ 214748364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4" y="1"/>
                      <a:pt x="14" y="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3" y="14"/>
                      <a:pt x="1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lose/>
                  </a:path>
                </a:pathLst>
              </a:custGeom>
              <a:solidFill>
                <a:srgbClr val="009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id="{075A41E7-DEE9-3B4A-89EA-D720C6C0BD0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782941" y="2911490"/>
                <a:ext cx="50738" cy="55443"/>
              </a:xfrm>
              <a:custGeom>
                <a:avLst/>
                <a:gdLst>
                  <a:gd name="T0" fmla="*/ 0 w 13"/>
                  <a:gd name="T1" fmla="*/ 2147483647 h 14"/>
                  <a:gd name="T2" fmla="*/ 0 w 13"/>
                  <a:gd name="T3" fmla="*/ 2147483647 h 14"/>
                  <a:gd name="T4" fmla="*/ 2147483647 w 13"/>
                  <a:gd name="T5" fmla="*/ 0 h 14"/>
                  <a:gd name="T6" fmla="*/ 2147483647 w 13"/>
                  <a:gd name="T7" fmla="*/ 0 h 14"/>
                  <a:gd name="T8" fmla="*/ 2147483647 w 13"/>
                  <a:gd name="T9" fmla="*/ 2147483647 h 14"/>
                  <a:gd name="T10" fmla="*/ 2147483647 w 13"/>
                  <a:gd name="T11" fmla="*/ 2147483647 h 14"/>
                  <a:gd name="T12" fmla="*/ 2147483647 w 13"/>
                  <a:gd name="T13" fmla="*/ 2147483647 h 14"/>
                  <a:gd name="T14" fmla="*/ 2147483647 w 13"/>
                  <a:gd name="T15" fmla="*/ 2147483647 h 14"/>
                  <a:gd name="T16" fmla="*/ 0 w 13"/>
                  <a:gd name="T17" fmla="*/ 214748364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0" y="13"/>
                      <a:pt x="0" y="12"/>
                    </a:cubicBezTo>
                    <a:close/>
                  </a:path>
                </a:pathLst>
              </a:custGeom>
              <a:solidFill>
                <a:srgbClr val="009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10">
                <a:extLst>
                  <a:ext uri="{FF2B5EF4-FFF2-40B4-BE49-F238E27FC236}">
                    <a16:creationId xmlns:a16="http://schemas.microsoft.com/office/drawing/2014/main" id="{1040E269-DDF3-B44B-8AFD-E6CD71A84F1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708042" y="2911490"/>
                <a:ext cx="50738" cy="55443"/>
              </a:xfrm>
              <a:custGeom>
                <a:avLst/>
                <a:gdLst>
                  <a:gd name="T0" fmla="*/ 0 w 13"/>
                  <a:gd name="T1" fmla="*/ 2147483647 h 14"/>
                  <a:gd name="T2" fmla="*/ 0 w 13"/>
                  <a:gd name="T3" fmla="*/ 2147483647 h 14"/>
                  <a:gd name="T4" fmla="*/ 2147483647 w 13"/>
                  <a:gd name="T5" fmla="*/ 0 h 14"/>
                  <a:gd name="T6" fmla="*/ 2147483647 w 13"/>
                  <a:gd name="T7" fmla="*/ 0 h 14"/>
                  <a:gd name="T8" fmla="*/ 2147483647 w 13"/>
                  <a:gd name="T9" fmla="*/ 2147483647 h 14"/>
                  <a:gd name="T10" fmla="*/ 2147483647 w 13"/>
                  <a:gd name="T11" fmla="*/ 2147483647 h 14"/>
                  <a:gd name="T12" fmla="*/ 2147483647 w 13"/>
                  <a:gd name="T13" fmla="*/ 2147483647 h 14"/>
                  <a:gd name="T14" fmla="*/ 2147483647 w 13"/>
                  <a:gd name="T15" fmla="*/ 2147483647 h 14"/>
                  <a:gd name="T16" fmla="*/ 0 w 13"/>
                  <a:gd name="T17" fmla="*/ 214748364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1"/>
                      <a:pt x="13" y="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3"/>
                      <a:pt x="0" y="12"/>
                    </a:cubicBezTo>
                    <a:close/>
                  </a:path>
                </a:pathLst>
              </a:custGeom>
              <a:solidFill>
                <a:srgbClr val="009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Line 11">
                <a:extLst>
                  <a:ext uri="{FF2B5EF4-FFF2-40B4-BE49-F238E27FC236}">
                    <a16:creationId xmlns:a16="http://schemas.microsoft.com/office/drawing/2014/main" id="{D2ACC4C6-7D60-164E-8F49-19344CBAA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0995" y="3021171"/>
                <a:ext cx="219866" cy="0"/>
              </a:xfrm>
              <a:prstGeom prst="line">
                <a:avLst/>
              </a:prstGeom>
              <a:noFill/>
              <a:ln w="28575">
                <a:solidFill>
                  <a:srgbClr val="009AA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12">
                <a:extLst>
                  <a:ext uri="{FF2B5EF4-FFF2-40B4-BE49-F238E27FC236}">
                    <a16:creationId xmlns:a16="http://schemas.microsoft.com/office/drawing/2014/main" id="{41A3013D-FA76-4045-84BB-AE7E0FF828A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755156" y="3024786"/>
                <a:ext cx="169127" cy="106064"/>
              </a:xfrm>
              <a:custGeom>
                <a:avLst/>
                <a:gdLst>
                  <a:gd name="T0" fmla="*/ 2147483647 w 43"/>
                  <a:gd name="T1" fmla="*/ 0 h 27"/>
                  <a:gd name="T2" fmla="*/ 2147483647 w 43"/>
                  <a:gd name="T3" fmla="*/ 2147483647 h 27"/>
                  <a:gd name="T4" fmla="*/ 2147483647 w 43"/>
                  <a:gd name="T5" fmla="*/ 2147483647 h 27"/>
                  <a:gd name="T6" fmla="*/ 2147483647 w 43"/>
                  <a:gd name="T7" fmla="*/ 2147483647 h 27"/>
                  <a:gd name="T8" fmla="*/ 0 w 43"/>
                  <a:gd name="T9" fmla="*/ 2147483647 h 27"/>
                  <a:gd name="T10" fmla="*/ 2147483647 w 43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27">
                    <a:moveTo>
                      <a:pt x="39" y="0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2" y="27"/>
                      <a:pt x="40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6"/>
                      <a:pt x="0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noFill/>
              <a:ln w="28575" cap="flat">
                <a:solidFill>
                  <a:srgbClr val="009AA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3">
                <a:extLst>
                  <a:ext uri="{FF2B5EF4-FFF2-40B4-BE49-F238E27FC236}">
                    <a16:creationId xmlns:a16="http://schemas.microsoft.com/office/drawing/2014/main" id="{F08583F3-82A6-4D49-AE99-39502E55EF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45760" y="3036839"/>
                <a:ext cx="38657" cy="81959"/>
              </a:xfrm>
              <a:custGeom>
                <a:avLst/>
                <a:gdLst>
                  <a:gd name="T0" fmla="*/ 2147483647 w 32"/>
                  <a:gd name="T1" fmla="*/ 0 h 68"/>
                  <a:gd name="T2" fmla="*/ 2147483647 w 32"/>
                  <a:gd name="T3" fmla="*/ 0 h 68"/>
                  <a:gd name="T4" fmla="*/ 2147483647 w 32"/>
                  <a:gd name="T5" fmla="*/ 2147483647 h 68"/>
                  <a:gd name="T6" fmla="*/ 0 w 32"/>
                  <a:gd name="T7" fmla="*/ 2147483647 h 68"/>
                  <a:gd name="T8" fmla="*/ 2147483647 w 3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68">
                    <a:moveTo>
                      <a:pt x="6" y="0"/>
                    </a:moveTo>
                    <a:lnTo>
                      <a:pt x="32" y="0"/>
                    </a:lnTo>
                    <a:lnTo>
                      <a:pt x="32" y="68"/>
                    </a:lnTo>
                    <a:lnTo>
                      <a:pt x="0" y="6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9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 14">
                <a:extLst>
                  <a:ext uri="{FF2B5EF4-FFF2-40B4-BE49-F238E27FC236}">
                    <a16:creationId xmlns:a16="http://schemas.microsoft.com/office/drawing/2014/main" id="{DA664CF7-C1F7-4148-B622-A6CEBEA2A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817975" y="2453483"/>
                <a:ext cx="62819" cy="62674"/>
              </a:xfrm>
              <a:prstGeom prst="ellipse">
                <a:avLst/>
              </a:prstGeom>
              <a:noFill/>
              <a:ln w="28575">
                <a:solidFill>
                  <a:srgbClr val="009AA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8" name="Рисунок 4">
              <a:extLst>
                <a:ext uri="{FF2B5EF4-FFF2-40B4-BE49-F238E27FC236}">
                  <a16:creationId xmlns:a16="http://schemas.microsoft.com/office/drawing/2014/main" id="{7F9BDE1A-0156-6F4E-921B-68688C273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8950" y="3220149"/>
              <a:ext cx="567750" cy="102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513BAF5B-D03C-1843-9607-C1D2AA268568}"/>
                </a:ext>
              </a:extLst>
            </p:cNvPr>
            <p:cNvGrpSpPr/>
            <p:nvPr/>
          </p:nvGrpSpPr>
          <p:grpSpPr>
            <a:xfrm>
              <a:off x="2990294" y="3245677"/>
              <a:ext cx="506476" cy="1015140"/>
              <a:chOff x="811213" y="2605924"/>
              <a:chExt cx="501650" cy="1133480"/>
            </a:xfrm>
            <a:solidFill>
              <a:schemeClr val="bg1"/>
            </a:solidFill>
          </p:grpSpPr>
          <p:sp>
            <p:nvSpPr>
              <p:cNvPr id="50" name="Oval 5">
                <a:extLst>
                  <a:ext uri="{FF2B5EF4-FFF2-40B4-BE49-F238E27FC236}">
                    <a16:creationId xmlns:a16="http://schemas.microsoft.com/office/drawing/2014/main" id="{C21F1216-A71B-2349-A634-091DEF0F3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025" y="2605924"/>
                <a:ext cx="192088" cy="185738"/>
              </a:xfrm>
              <a:prstGeom prst="ellipse">
                <a:avLst/>
              </a:pr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51" name="Freeform 6">
                <a:extLst>
                  <a:ext uri="{FF2B5EF4-FFF2-40B4-BE49-F238E27FC236}">
                    <a16:creationId xmlns:a16="http://schemas.microsoft.com/office/drawing/2014/main" id="{275FB529-C481-8D49-87C6-159E02A26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213" y="2831354"/>
                <a:ext cx="501650" cy="908050"/>
              </a:xfrm>
              <a:custGeom>
                <a:avLst/>
                <a:gdLst>
                  <a:gd name="T0" fmla="*/ 35 w 63"/>
                  <a:gd name="T1" fmla="*/ 1 h 117"/>
                  <a:gd name="T2" fmla="*/ 26 w 63"/>
                  <a:gd name="T3" fmla="*/ 1 h 117"/>
                  <a:gd name="T4" fmla="*/ 1 w 63"/>
                  <a:gd name="T5" fmla="*/ 45 h 117"/>
                  <a:gd name="T6" fmla="*/ 13 w 63"/>
                  <a:gd name="T7" fmla="*/ 45 h 117"/>
                  <a:gd name="T8" fmla="*/ 17 w 63"/>
                  <a:gd name="T9" fmla="*/ 21 h 117"/>
                  <a:gd name="T10" fmla="*/ 17 w 63"/>
                  <a:gd name="T11" fmla="*/ 47 h 117"/>
                  <a:gd name="T12" fmla="*/ 17 w 63"/>
                  <a:gd name="T13" fmla="*/ 47 h 117"/>
                  <a:gd name="T14" fmla="*/ 17 w 63"/>
                  <a:gd name="T15" fmla="*/ 48 h 117"/>
                  <a:gd name="T16" fmla="*/ 16 w 63"/>
                  <a:gd name="T17" fmla="*/ 108 h 117"/>
                  <a:gd name="T18" fmla="*/ 29 w 63"/>
                  <a:gd name="T19" fmla="*/ 108 h 117"/>
                  <a:gd name="T20" fmla="*/ 30 w 63"/>
                  <a:gd name="T21" fmla="*/ 61 h 117"/>
                  <a:gd name="T22" fmla="*/ 32 w 63"/>
                  <a:gd name="T23" fmla="*/ 61 h 117"/>
                  <a:gd name="T24" fmla="*/ 33 w 63"/>
                  <a:gd name="T25" fmla="*/ 108 h 117"/>
                  <a:gd name="T26" fmla="*/ 47 w 63"/>
                  <a:gd name="T27" fmla="*/ 108 h 117"/>
                  <a:gd name="T28" fmla="*/ 46 w 63"/>
                  <a:gd name="T29" fmla="*/ 48 h 117"/>
                  <a:gd name="T30" fmla="*/ 46 w 63"/>
                  <a:gd name="T31" fmla="*/ 46 h 117"/>
                  <a:gd name="T32" fmla="*/ 46 w 63"/>
                  <a:gd name="T33" fmla="*/ 20 h 117"/>
                  <a:gd name="T34" fmla="*/ 49 w 63"/>
                  <a:gd name="T35" fmla="*/ 45 h 117"/>
                  <a:gd name="T36" fmla="*/ 61 w 63"/>
                  <a:gd name="T37" fmla="*/ 45 h 117"/>
                  <a:gd name="T38" fmla="*/ 35 w 63"/>
                  <a:gd name="T3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117">
                    <a:moveTo>
                      <a:pt x="35" y="1"/>
                    </a:moveTo>
                    <a:cubicBezTo>
                      <a:pt x="32" y="0"/>
                      <a:pt x="29" y="1"/>
                      <a:pt x="26" y="1"/>
                    </a:cubicBezTo>
                    <a:cubicBezTo>
                      <a:pt x="6" y="4"/>
                      <a:pt x="0" y="27"/>
                      <a:pt x="1" y="45"/>
                    </a:cubicBezTo>
                    <a:cubicBezTo>
                      <a:pt x="2" y="52"/>
                      <a:pt x="14" y="52"/>
                      <a:pt x="13" y="45"/>
                    </a:cubicBezTo>
                    <a:cubicBezTo>
                      <a:pt x="13" y="38"/>
                      <a:pt x="13" y="28"/>
                      <a:pt x="17" y="21"/>
                    </a:cubicBezTo>
                    <a:cubicBezTo>
                      <a:pt x="17" y="30"/>
                      <a:pt x="17" y="38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68"/>
                      <a:pt x="16" y="88"/>
                      <a:pt x="16" y="108"/>
                    </a:cubicBezTo>
                    <a:cubicBezTo>
                      <a:pt x="15" y="117"/>
                      <a:pt x="29" y="117"/>
                      <a:pt x="29" y="108"/>
                    </a:cubicBezTo>
                    <a:cubicBezTo>
                      <a:pt x="30" y="92"/>
                      <a:pt x="30" y="77"/>
                      <a:pt x="30" y="61"/>
                    </a:cubicBezTo>
                    <a:cubicBezTo>
                      <a:pt x="31" y="61"/>
                      <a:pt x="32" y="61"/>
                      <a:pt x="32" y="61"/>
                    </a:cubicBezTo>
                    <a:cubicBezTo>
                      <a:pt x="32" y="77"/>
                      <a:pt x="32" y="92"/>
                      <a:pt x="33" y="108"/>
                    </a:cubicBezTo>
                    <a:cubicBezTo>
                      <a:pt x="33" y="117"/>
                      <a:pt x="47" y="117"/>
                      <a:pt x="47" y="108"/>
                    </a:cubicBezTo>
                    <a:cubicBezTo>
                      <a:pt x="46" y="88"/>
                      <a:pt x="46" y="68"/>
                      <a:pt x="46" y="48"/>
                    </a:cubicBezTo>
                    <a:cubicBezTo>
                      <a:pt x="46" y="47"/>
                      <a:pt x="46" y="47"/>
                      <a:pt x="46" y="46"/>
                    </a:cubicBezTo>
                    <a:cubicBezTo>
                      <a:pt x="46" y="37"/>
                      <a:pt x="45" y="29"/>
                      <a:pt x="46" y="20"/>
                    </a:cubicBezTo>
                    <a:cubicBezTo>
                      <a:pt x="50" y="27"/>
                      <a:pt x="50" y="38"/>
                      <a:pt x="49" y="45"/>
                    </a:cubicBezTo>
                    <a:cubicBezTo>
                      <a:pt x="49" y="52"/>
                      <a:pt x="61" y="52"/>
                      <a:pt x="61" y="45"/>
                    </a:cubicBezTo>
                    <a:cubicBezTo>
                      <a:pt x="63" y="26"/>
                      <a:pt x="56" y="3"/>
                      <a:pt x="35" y="1"/>
                    </a:cubicBezTo>
                    <a:close/>
                  </a:path>
                </a:pathLst>
              </a:cu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0" name="Группа 108">
              <a:extLst>
                <a:ext uri="{FF2B5EF4-FFF2-40B4-BE49-F238E27FC236}">
                  <a16:creationId xmlns:a16="http://schemas.microsoft.com/office/drawing/2014/main" id="{CC223B4F-DA05-A242-873A-1272A389F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8513" y="2841625"/>
              <a:ext cx="1303337" cy="1454150"/>
              <a:chOff x="7885491" y="2993412"/>
              <a:chExt cx="1303670" cy="1453576"/>
            </a:xfrm>
          </p:grpSpPr>
          <p:sp>
            <p:nvSpPr>
              <p:cNvPr id="44" name="Freeform 18">
                <a:extLst>
                  <a:ext uri="{FF2B5EF4-FFF2-40B4-BE49-F238E27FC236}">
                    <a16:creationId xmlns:a16="http://schemas.microsoft.com/office/drawing/2014/main" id="{8C589CB3-F6B4-BE46-A5ED-284C8E91E5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85491" y="2993412"/>
                <a:ext cx="1303670" cy="1419481"/>
              </a:xfrm>
              <a:custGeom>
                <a:avLst/>
                <a:gdLst>
                  <a:gd name="T0" fmla="*/ 0 w 160"/>
                  <a:gd name="T1" fmla="*/ 2147483647 h 188"/>
                  <a:gd name="T2" fmla="*/ 2147483647 w 160"/>
                  <a:gd name="T3" fmla="*/ 2147483647 h 188"/>
                  <a:gd name="T4" fmla="*/ 2147483647 w 160"/>
                  <a:gd name="T5" fmla="*/ 2147483647 h 188"/>
                  <a:gd name="T6" fmla="*/ 2147483647 w 160"/>
                  <a:gd name="T7" fmla="*/ 2147483647 h 188"/>
                  <a:gd name="T8" fmla="*/ 2147483647 w 160"/>
                  <a:gd name="T9" fmla="*/ 2147483647 h 188"/>
                  <a:gd name="T10" fmla="*/ 2147483647 w 160"/>
                  <a:gd name="T11" fmla="*/ 0 h 188"/>
                  <a:gd name="T12" fmla="*/ 2147483647 w 160"/>
                  <a:gd name="T13" fmla="*/ 0 h 188"/>
                  <a:gd name="T14" fmla="*/ 2147483647 w 160"/>
                  <a:gd name="T15" fmla="*/ 2147483647 h 188"/>
                  <a:gd name="T16" fmla="*/ 2147483647 w 160"/>
                  <a:gd name="T17" fmla="*/ 2147483647 h 188"/>
                  <a:gd name="T18" fmla="*/ 0 w 160"/>
                  <a:gd name="T19" fmla="*/ 2147483647 h 188"/>
                  <a:gd name="T20" fmla="*/ 0 w 160"/>
                  <a:gd name="T21" fmla="*/ 2147483647 h 188"/>
                  <a:gd name="T22" fmla="*/ 2147483647 w 160"/>
                  <a:gd name="T23" fmla="*/ 2147483647 h 188"/>
                  <a:gd name="T24" fmla="*/ 2147483647 w 160"/>
                  <a:gd name="T25" fmla="*/ 2147483647 h 188"/>
                  <a:gd name="T26" fmla="*/ 2147483647 w 160"/>
                  <a:gd name="T27" fmla="*/ 2147483647 h 188"/>
                  <a:gd name="T28" fmla="*/ 2147483647 w 160"/>
                  <a:gd name="T29" fmla="*/ 2147483647 h 188"/>
                  <a:gd name="T30" fmla="*/ 2147483647 w 160"/>
                  <a:gd name="T31" fmla="*/ 2147483647 h 188"/>
                  <a:gd name="T32" fmla="*/ 2147483647 w 160"/>
                  <a:gd name="T33" fmla="*/ 2147483647 h 188"/>
                  <a:gd name="T34" fmla="*/ 2147483647 w 160"/>
                  <a:gd name="T35" fmla="*/ 2147483647 h 188"/>
                  <a:gd name="T36" fmla="*/ 2147483647 w 160"/>
                  <a:gd name="T37" fmla="*/ 2147483647 h 188"/>
                  <a:gd name="T38" fmla="*/ 2147483647 w 160"/>
                  <a:gd name="T39" fmla="*/ 2147483647 h 188"/>
                  <a:gd name="T40" fmla="*/ 2147483647 w 160"/>
                  <a:gd name="T41" fmla="*/ 2147483647 h 188"/>
                  <a:gd name="T42" fmla="*/ 2147483647 w 160"/>
                  <a:gd name="T43" fmla="*/ 2147483647 h 188"/>
                  <a:gd name="T44" fmla="*/ 2147483647 w 160"/>
                  <a:gd name="T45" fmla="*/ 2147483647 h 188"/>
                  <a:gd name="T46" fmla="*/ 2147483647 w 160"/>
                  <a:gd name="T47" fmla="*/ 2147483647 h 188"/>
                  <a:gd name="T48" fmla="*/ 2147483647 w 160"/>
                  <a:gd name="T49" fmla="*/ 2147483647 h 188"/>
                  <a:gd name="T50" fmla="*/ 2147483647 w 160"/>
                  <a:gd name="T51" fmla="*/ 2147483647 h 188"/>
                  <a:gd name="T52" fmla="*/ 2147483647 w 160"/>
                  <a:gd name="T53" fmla="*/ 2147483647 h 188"/>
                  <a:gd name="T54" fmla="*/ 2147483647 w 160"/>
                  <a:gd name="T55" fmla="*/ 2147483647 h 188"/>
                  <a:gd name="T56" fmla="*/ 2147483647 w 160"/>
                  <a:gd name="T57" fmla="*/ 2147483647 h 1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0" h="188">
                    <a:moveTo>
                      <a:pt x="0" y="188"/>
                    </a:moveTo>
                    <a:cubicBezTo>
                      <a:pt x="160" y="188"/>
                      <a:pt x="160" y="188"/>
                      <a:pt x="160" y="188"/>
                    </a:cubicBezTo>
                    <a:cubicBezTo>
                      <a:pt x="160" y="185"/>
                      <a:pt x="160" y="185"/>
                      <a:pt x="160" y="185"/>
                    </a:cubicBezTo>
                    <a:cubicBezTo>
                      <a:pt x="145" y="185"/>
                      <a:pt x="145" y="185"/>
                      <a:pt x="145" y="185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5" y="6"/>
                      <a:pt x="138" y="0"/>
                      <a:pt x="13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13" y="6"/>
                      <a:pt x="13" y="14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0" y="185"/>
                      <a:pt x="0" y="185"/>
                      <a:pt x="0" y="185"/>
                    </a:cubicBezTo>
                    <a:lnTo>
                      <a:pt x="0" y="188"/>
                    </a:lnTo>
                    <a:close/>
                    <a:moveTo>
                      <a:pt x="125" y="185"/>
                    </a:moveTo>
                    <a:cubicBezTo>
                      <a:pt x="33" y="185"/>
                      <a:pt x="33" y="185"/>
                      <a:pt x="33" y="185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125" y="19"/>
                      <a:pt x="125" y="19"/>
                      <a:pt x="125" y="19"/>
                    </a:cubicBezTo>
                    <a:lnTo>
                      <a:pt x="125" y="185"/>
                    </a:lnTo>
                    <a:close/>
                    <a:moveTo>
                      <a:pt x="17" y="14"/>
                    </a:moveTo>
                    <a:cubicBezTo>
                      <a:pt x="17" y="8"/>
                      <a:pt x="22" y="3"/>
                      <a:pt x="28" y="3"/>
                    </a:cubicBezTo>
                    <a:cubicBezTo>
                      <a:pt x="130" y="3"/>
                      <a:pt x="130" y="3"/>
                      <a:pt x="130" y="3"/>
                    </a:cubicBezTo>
                    <a:cubicBezTo>
                      <a:pt x="136" y="3"/>
                      <a:pt x="141" y="8"/>
                      <a:pt x="141" y="14"/>
                    </a:cubicBezTo>
                    <a:cubicBezTo>
                      <a:pt x="141" y="185"/>
                      <a:pt x="141" y="185"/>
                      <a:pt x="141" y="185"/>
                    </a:cubicBezTo>
                    <a:cubicBezTo>
                      <a:pt x="129" y="185"/>
                      <a:pt x="129" y="185"/>
                      <a:pt x="129" y="185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29" y="17"/>
                      <a:pt x="128" y="16"/>
                      <a:pt x="127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6"/>
                      <a:pt x="29" y="17"/>
                      <a:pt x="29" y="18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17" y="185"/>
                      <a:pt x="17" y="185"/>
                      <a:pt x="17" y="185"/>
                    </a:cubicBez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33448" tIns="66724" rIns="133448" bIns="6672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8269B0FF-FD5F-C34B-A6B0-E81C49392A7B}"/>
                  </a:ext>
                </a:extLst>
              </p:cNvPr>
              <p:cNvSpPr/>
              <p:nvPr/>
            </p:nvSpPr>
            <p:spPr>
              <a:xfrm rot="5400000">
                <a:off x="8503995" y="3892177"/>
                <a:ext cx="46019" cy="612932"/>
              </a:xfrm>
              <a:prstGeom prst="rect">
                <a:avLst/>
              </a:prstGeom>
              <a:noFill/>
              <a:ln>
                <a:solidFill>
                  <a:srgbClr val="1F4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3448" tIns="66724" rIns="133448" bIns="66724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F490C8B4-691D-3A45-9DED-E5751FC08683}"/>
                  </a:ext>
                </a:extLst>
              </p:cNvPr>
              <p:cNvSpPr/>
              <p:nvPr/>
            </p:nvSpPr>
            <p:spPr>
              <a:xfrm>
                <a:off x="8534944" y="3140992"/>
                <a:ext cx="46050" cy="13059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F4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3448" tIns="66724" rIns="133448" bIns="66724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4CCB6923-3C06-994A-9013-3B8D8BB7D37C}"/>
                  </a:ext>
                </a:extLst>
              </p:cNvPr>
              <p:cNvSpPr/>
              <p:nvPr/>
            </p:nvSpPr>
            <p:spPr>
              <a:xfrm rot="5400000">
                <a:off x="8503995" y="3649385"/>
                <a:ext cx="46020" cy="612932"/>
              </a:xfrm>
              <a:prstGeom prst="rect">
                <a:avLst/>
              </a:prstGeom>
              <a:noFill/>
              <a:ln>
                <a:solidFill>
                  <a:srgbClr val="1F4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3448" tIns="66724" rIns="133448" bIns="66724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9F505C66-9704-4745-A729-6ABC3705A42F}"/>
                  </a:ext>
                </a:extLst>
              </p:cNvPr>
              <p:cNvSpPr/>
              <p:nvPr/>
            </p:nvSpPr>
            <p:spPr>
              <a:xfrm rot="5400000">
                <a:off x="8504789" y="3361367"/>
                <a:ext cx="44432" cy="612932"/>
              </a:xfrm>
              <a:prstGeom prst="rect">
                <a:avLst/>
              </a:prstGeom>
              <a:noFill/>
              <a:ln>
                <a:solidFill>
                  <a:srgbClr val="1F4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3448" tIns="66724" rIns="133448" bIns="66724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4278DB20-44CE-3445-B4B3-8A93EAC4BEEC}"/>
                  </a:ext>
                </a:extLst>
              </p:cNvPr>
              <p:cNvSpPr/>
              <p:nvPr/>
            </p:nvSpPr>
            <p:spPr>
              <a:xfrm rot="5400000">
                <a:off x="8503995" y="3073350"/>
                <a:ext cx="46019" cy="612932"/>
              </a:xfrm>
              <a:prstGeom prst="rect">
                <a:avLst/>
              </a:prstGeom>
              <a:noFill/>
              <a:ln>
                <a:solidFill>
                  <a:srgbClr val="1F4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3448" tIns="66724" rIns="133448" bIns="66724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9445FD16-CFA5-604D-92CD-BB1079BFE7B6}"/>
                </a:ext>
              </a:extLst>
            </p:cNvPr>
            <p:cNvGrpSpPr/>
            <p:nvPr/>
          </p:nvGrpSpPr>
          <p:grpSpPr>
            <a:xfrm>
              <a:off x="4239452" y="3228173"/>
              <a:ext cx="506476" cy="1015140"/>
              <a:chOff x="811213" y="2605924"/>
              <a:chExt cx="501650" cy="1133480"/>
            </a:xfrm>
            <a:solidFill>
              <a:schemeClr val="bg1"/>
            </a:solidFill>
          </p:grpSpPr>
          <p:sp>
            <p:nvSpPr>
              <p:cNvPr id="42" name="Oval 5">
                <a:extLst>
                  <a:ext uri="{FF2B5EF4-FFF2-40B4-BE49-F238E27FC236}">
                    <a16:creationId xmlns:a16="http://schemas.microsoft.com/office/drawing/2014/main" id="{D1EE263B-73F0-C640-A92D-AB2ACC67B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025" y="2605924"/>
                <a:ext cx="192088" cy="185738"/>
              </a:xfrm>
              <a:prstGeom prst="ellipse">
                <a:avLst/>
              </a:pr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492CD737-6B08-D946-95FB-6B0F0D68D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213" y="2831354"/>
                <a:ext cx="501650" cy="908050"/>
              </a:xfrm>
              <a:custGeom>
                <a:avLst/>
                <a:gdLst>
                  <a:gd name="T0" fmla="*/ 35 w 63"/>
                  <a:gd name="T1" fmla="*/ 1 h 117"/>
                  <a:gd name="T2" fmla="*/ 26 w 63"/>
                  <a:gd name="T3" fmla="*/ 1 h 117"/>
                  <a:gd name="T4" fmla="*/ 1 w 63"/>
                  <a:gd name="T5" fmla="*/ 45 h 117"/>
                  <a:gd name="T6" fmla="*/ 13 w 63"/>
                  <a:gd name="T7" fmla="*/ 45 h 117"/>
                  <a:gd name="T8" fmla="*/ 17 w 63"/>
                  <a:gd name="T9" fmla="*/ 21 h 117"/>
                  <a:gd name="T10" fmla="*/ 17 w 63"/>
                  <a:gd name="T11" fmla="*/ 47 h 117"/>
                  <a:gd name="T12" fmla="*/ 17 w 63"/>
                  <a:gd name="T13" fmla="*/ 47 h 117"/>
                  <a:gd name="T14" fmla="*/ 17 w 63"/>
                  <a:gd name="T15" fmla="*/ 48 h 117"/>
                  <a:gd name="T16" fmla="*/ 16 w 63"/>
                  <a:gd name="T17" fmla="*/ 108 h 117"/>
                  <a:gd name="T18" fmla="*/ 29 w 63"/>
                  <a:gd name="T19" fmla="*/ 108 h 117"/>
                  <a:gd name="T20" fmla="*/ 30 w 63"/>
                  <a:gd name="T21" fmla="*/ 61 h 117"/>
                  <a:gd name="T22" fmla="*/ 32 w 63"/>
                  <a:gd name="T23" fmla="*/ 61 h 117"/>
                  <a:gd name="T24" fmla="*/ 33 w 63"/>
                  <a:gd name="T25" fmla="*/ 108 h 117"/>
                  <a:gd name="T26" fmla="*/ 47 w 63"/>
                  <a:gd name="T27" fmla="*/ 108 h 117"/>
                  <a:gd name="T28" fmla="*/ 46 w 63"/>
                  <a:gd name="T29" fmla="*/ 48 h 117"/>
                  <a:gd name="T30" fmla="*/ 46 w 63"/>
                  <a:gd name="T31" fmla="*/ 46 h 117"/>
                  <a:gd name="T32" fmla="*/ 46 w 63"/>
                  <a:gd name="T33" fmla="*/ 20 h 117"/>
                  <a:gd name="T34" fmla="*/ 49 w 63"/>
                  <a:gd name="T35" fmla="*/ 45 h 117"/>
                  <a:gd name="T36" fmla="*/ 61 w 63"/>
                  <a:gd name="T37" fmla="*/ 45 h 117"/>
                  <a:gd name="T38" fmla="*/ 35 w 63"/>
                  <a:gd name="T3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117">
                    <a:moveTo>
                      <a:pt x="35" y="1"/>
                    </a:moveTo>
                    <a:cubicBezTo>
                      <a:pt x="32" y="0"/>
                      <a:pt x="29" y="1"/>
                      <a:pt x="26" y="1"/>
                    </a:cubicBezTo>
                    <a:cubicBezTo>
                      <a:pt x="6" y="4"/>
                      <a:pt x="0" y="27"/>
                      <a:pt x="1" y="45"/>
                    </a:cubicBezTo>
                    <a:cubicBezTo>
                      <a:pt x="2" y="52"/>
                      <a:pt x="14" y="52"/>
                      <a:pt x="13" y="45"/>
                    </a:cubicBezTo>
                    <a:cubicBezTo>
                      <a:pt x="13" y="38"/>
                      <a:pt x="13" y="28"/>
                      <a:pt x="17" y="21"/>
                    </a:cubicBezTo>
                    <a:cubicBezTo>
                      <a:pt x="17" y="30"/>
                      <a:pt x="17" y="38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68"/>
                      <a:pt x="16" y="88"/>
                      <a:pt x="16" y="108"/>
                    </a:cubicBezTo>
                    <a:cubicBezTo>
                      <a:pt x="15" y="117"/>
                      <a:pt x="29" y="117"/>
                      <a:pt x="29" y="108"/>
                    </a:cubicBezTo>
                    <a:cubicBezTo>
                      <a:pt x="30" y="92"/>
                      <a:pt x="30" y="77"/>
                      <a:pt x="30" y="61"/>
                    </a:cubicBezTo>
                    <a:cubicBezTo>
                      <a:pt x="31" y="61"/>
                      <a:pt x="32" y="61"/>
                      <a:pt x="32" y="61"/>
                    </a:cubicBezTo>
                    <a:cubicBezTo>
                      <a:pt x="32" y="77"/>
                      <a:pt x="32" y="92"/>
                      <a:pt x="33" y="108"/>
                    </a:cubicBezTo>
                    <a:cubicBezTo>
                      <a:pt x="33" y="117"/>
                      <a:pt x="47" y="117"/>
                      <a:pt x="47" y="108"/>
                    </a:cubicBezTo>
                    <a:cubicBezTo>
                      <a:pt x="46" y="88"/>
                      <a:pt x="46" y="68"/>
                      <a:pt x="46" y="48"/>
                    </a:cubicBezTo>
                    <a:cubicBezTo>
                      <a:pt x="46" y="47"/>
                      <a:pt x="46" y="47"/>
                      <a:pt x="46" y="46"/>
                    </a:cubicBezTo>
                    <a:cubicBezTo>
                      <a:pt x="46" y="37"/>
                      <a:pt x="45" y="29"/>
                      <a:pt x="46" y="20"/>
                    </a:cubicBezTo>
                    <a:cubicBezTo>
                      <a:pt x="50" y="27"/>
                      <a:pt x="50" y="38"/>
                      <a:pt x="49" y="45"/>
                    </a:cubicBezTo>
                    <a:cubicBezTo>
                      <a:pt x="49" y="52"/>
                      <a:pt x="61" y="52"/>
                      <a:pt x="61" y="45"/>
                    </a:cubicBezTo>
                    <a:cubicBezTo>
                      <a:pt x="63" y="26"/>
                      <a:pt x="56" y="3"/>
                      <a:pt x="35" y="1"/>
                    </a:cubicBezTo>
                    <a:close/>
                  </a:path>
                </a:pathLst>
              </a:custGeom>
              <a:grpFill/>
              <a:ln w="31750" cap="rnd">
                <a:solidFill>
                  <a:srgbClr val="009A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69634" y="1063754"/>
            <a:ext cx="1156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Биометрическая система распознавания лиц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90756" y="1483565"/>
            <a:ext cx="10073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Распознает - находит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 выделяет лица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видеопотоке.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Идентифицирует - сравнивает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найденные лица с загруженной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базой.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Оповещает - сигнализирует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 найденных совпадениях с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базой.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Помогает принимать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решения - передает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информацию для принятия решения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СКУД.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Хранит 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анализирует сохраняет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все распознанные лица и позволяет строить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отчеты.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957343" y="1210400"/>
            <a:ext cx="308798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ОПЫТ: 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</a:rPr>
              <a:t>Екатеринбург стадион Урал, Тюмень –Департамент информационных технологий, 2 школы г. Тюмень, Школа  -интернета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Е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</a:rPr>
              <a:t>катеринбург – в стадии запуска </a:t>
            </a:r>
            <a:endParaRPr lang="en-US" sz="1600" dirty="0">
              <a:solidFill>
                <a:prstClr val="black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95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1" y="252069"/>
            <a:ext cx="2327010" cy="6971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9590" y="311665"/>
            <a:ext cx="641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Аутсорсинг и консалтинг</a:t>
            </a:r>
          </a:p>
        </p:txBody>
      </p:sp>
      <p:sp>
        <p:nvSpPr>
          <p:cNvPr id="43" name="Заголовок 3"/>
          <p:cNvSpPr txBox="1">
            <a:spLocks/>
          </p:cNvSpPr>
          <p:nvPr/>
        </p:nvSpPr>
        <p:spPr>
          <a:xfrm>
            <a:off x="255373" y="1098274"/>
            <a:ext cx="9331342" cy="37056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1001908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Лидер финансового и кадрового аутсорсинга 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Р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оссии и СНГ.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345989" y="1505876"/>
            <a:ext cx="11500022" cy="4663129"/>
            <a:chOff x="971600" y="932889"/>
            <a:chExt cx="7424309" cy="4015125"/>
          </a:xfrm>
          <a:solidFill>
            <a:srgbClr val="E3E5E5"/>
          </a:solidFill>
        </p:grpSpPr>
        <p:sp>
          <p:nvSpPr>
            <p:cNvPr id="45" name="Прямоугольник 44"/>
            <p:cNvSpPr/>
            <p:nvPr/>
          </p:nvSpPr>
          <p:spPr>
            <a:xfrm>
              <a:off x="4716016" y="2972910"/>
              <a:ext cx="3679893" cy="1975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716016" y="932889"/>
              <a:ext cx="3679893" cy="1975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71600" y="2972910"/>
              <a:ext cx="3679893" cy="1975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71600" y="932889"/>
              <a:ext cx="3679893" cy="1975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716016" y="2568408"/>
              <a:ext cx="365759" cy="339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716016" y="2972910"/>
              <a:ext cx="365759" cy="339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285734" y="2568408"/>
              <a:ext cx="365759" cy="339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284078" y="2972909"/>
              <a:ext cx="365759" cy="339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7" tIns="52154" rIns="104307" bIns="5215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3" name="Group 22"/>
          <p:cNvGrpSpPr>
            <a:grpSpLocks noChangeAspect="1"/>
          </p:cNvGrpSpPr>
          <p:nvPr/>
        </p:nvGrpSpPr>
        <p:grpSpPr bwMode="auto">
          <a:xfrm>
            <a:off x="691989" y="2217543"/>
            <a:ext cx="538722" cy="648298"/>
            <a:chOff x="941" y="1175"/>
            <a:chExt cx="460" cy="577"/>
          </a:xfrm>
        </p:grpSpPr>
        <p:sp>
          <p:nvSpPr>
            <p:cNvPr id="54" name="AutoShape 21"/>
            <p:cNvSpPr>
              <a:spLocks noChangeAspect="1" noChangeArrowheads="1" noTextEdit="1"/>
            </p:cNvSpPr>
            <p:nvPr/>
          </p:nvSpPr>
          <p:spPr bwMode="auto">
            <a:xfrm>
              <a:off x="941" y="1175"/>
              <a:ext cx="46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24"/>
            <p:cNvSpPr>
              <a:spLocks noEditPoints="1"/>
            </p:cNvSpPr>
            <p:nvPr/>
          </p:nvSpPr>
          <p:spPr bwMode="auto">
            <a:xfrm>
              <a:off x="941" y="1175"/>
              <a:ext cx="455" cy="577"/>
            </a:xfrm>
            <a:custGeom>
              <a:avLst/>
              <a:gdLst>
                <a:gd name="T0" fmla="*/ 152 w 2731"/>
                <a:gd name="T1" fmla="*/ 119 h 3462"/>
                <a:gd name="T2" fmla="*/ 127 w 2731"/>
                <a:gd name="T3" fmla="*/ 137 h 3462"/>
                <a:gd name="T4" fmla="*/ 116 w 2731"/>
                <a:gd name="T5" fmla="*/ 168 h 3462"/>
                <a:gd name="T6" fmla="*/ 118 w 2731"/>
                <a:gd name="T7" fmla="*/ 3311 h 3462"/>
                <a:gd name="T8" fmla="*/ 137 w 2731"/>
                <a:gd name="T9" fmla="*/ 3336 h 3462"/>
                <a:gd name="T10" fmla="*/ 169 w 2731"/>
                <a:gd name="T11" fmla="*/ 3347 h 3462"/>
                <a:gd name="T12" fmla="*/ 2578 w 2731"/>
                <a:gd name="T13" fmla="*/ 3343 h 3462"/>
                <a:gd name="T14" fmla="*/ 2605 w 2731"/>
                <a:gd name="T15" fmla="*/ 3325 h 3462"/>
                <a:gd name="T16" fmla="*/ 2615 w 2731"/>
                <a:gd name="T17" fmla="*/ 3294 h 3462"/>
                <a:gd name="T18" fmla="*/ 2612 w 2731"/>
                <a:gd name="T19" fmla="*/ 151 h 3462"/>
                <a:gd name="T20" fmla="*/ 2593 w 2731"/>
                <a:gd name="T21" fmla="*/ 126 h 3462"/>
                <a:gd name="T22" fmla="*/ 2562 w 2731"/>
                <a:gd name="T23" fmla="*/ 115 h 3462"/>
                <a:gd name="T24" fmla="*/ 169 w 2731"/>
                <a:gd name="T25" fmla="*/ 0 h 3462"/>
                <a:gd name="T26" fmla="*/ 2592 w 2731"/>
                <a:gd name="T27" fmla="*/ 3 h 3462"/>
                <a:gd name="T28" fmla="*/ 2647 w 2731"/>
                <a:gd name="T29" fmla="*/ 23 h 3462"/>
                <a:gd name="T30" fmla="*/ 2691 w 2731"/>
                <a:gd name="T31" fmla="*/ 60 h 3462"/>
                <a:gd name="T32" fmla="*/ 2721 w 2731"/>
                <a:gd name="T33" fmla="*/ 109 h 3462"/>
                <a:gd name="T34" fmla="*/ 2731 w 2731"/>
                <a:gd name="T35" fmla="*/ 168 h 3462"/>
                <a:gd name="T36" fmla="*/ 2728 w 2731"/>
                <a:gd name="T37" fmla="*/ 3324 h 3462"/>
                <a:gd name="T38" fmla="*/ 2708 w 2731"/>
                <a:gd name="T39" fmla="*/ 3379 h 3462"/>
                <a:gd name="T40" fmla="*/ 2671 w 2731"/>
                <a:gd name="T41" fmla="*/ 3422 h 3462"/>
                <a:gd name="T42" fmla="*/ 2621 w 2731"/>
                <a:gd name="T43" fmla="*/ 3452 h 3462"/>
                <a:gd name="T44" fmla="*/ 2562 w 2731"/>
                <a:gd name="T45" fmla="*/ 3462 h 3462"/>
                <a:gd name="T46" fmla="*/ 138 w 2731"/>
                <a:gd name="T47" fmla="*/ 3459 h 3462"/>
                <a:gd name="T48" fmla="*/ 83 w 2731"/>
                <a:gd name="T49" fmla="*/ 3439 h 3462"/>
                <a:gd name="T50" fmla="*/ 40 w 2731"/>
                <a:gd name="T51" fmla="*/ 3402 h 3462"/>
                <a:gd name="T52" fmla="*/ 11 w 2731"/>
                <a:gd name="T53" fmla="*/ 3353 h 3462"/>
                <a:gd name="T54" fmla="*/ 0 w 2731"/>
                <a:gd name="T55" fmla="*/ 3294 h 3462"/>
                <a:gd name="T56" fmla="*/ 2 w 2731"/>
                <a:gd name="T57" fmla="*/ 138 h 3462"/>
                <a:gd name="T58" fmla="*/ 23 w 2731"/>
                <a:gd name="T59" fmla="*/ 83 h 3462"/>
                <a:gd name="T60" fmla="*/ 60 w 2731"/>
                <a:gd name="T61" fmla="*/ 40 h 3462"/>
                <a:gd name="T62" fmla="*/ 110 w 2731"/>
                <a:gd name="T63" fmla="*/ 10 h 3462"/>
                <a:gd name="T64" fmla="*/ 169 w 2731"/>
                <a:gd name="T65" fmla="*/ 0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1" h="3462">
                  <a:moveTo>
                    <a:pt x="169" y="115"/>
                  </a:moveTo>
                  <a:lnTo>
                    <a:pt x="152" y="119"/>
                  </a:lnTo>
                  <a:lnTo>
                    <a:pt x="137" y="126"/>
                  </a:lnTo>
                  <a:lnTo>
                    <a:pt x="127" y="137"/>
                  </a:lnTo>
                  <a:lnTo>
                    <a:pt x="118" y="151"/>
                  </a:lnTo>
                  <a:lnTo>
                    <a:pt x="116" y="168"/>
                  </a:lnTo>
                  <a:lnTo>
                    <a:pt x="116" y="3294"/>
                  </a:lnTo>
                  <a:lnTo>
                    <a:pt x="118" y="3311"/>
                  </a:lnTo>
                  <a:lnTo>
                    <a:pt x="127" y="3325"/>
                  </a:lnTo>
                  <a:lnTo>
                    <a:pt x="137" y="3336"/>
                  </a:lnTo>
                  <a:lnTo>
                    <a:pt x="152" y="3343"/>
                  </a:lnTo>
                  <a:lnTo>
                    <a:pt x="169" y="3347"/>
                  </a:lnTo>
                  <a:lnTo>
                    <a:pt x="2562" y="3347"/>
                  </a:lnTo>
                  <a:lnTo>
                    <a:pt x="2578" y="3343"/>
                  </a:lnTo>
                  <a:lnTo>
                    <a:pt x="2593" y="3336"/>
                  </a:lnTo>
                  <a:lnTo>
                    <a:pt x="2605" y="3325"/>
                  </a:lnTo>
                  <a:lnTo>
                    <a:pt x="2612" y="3311"/>
                  </a:lnTo>
                  <a:lnTo>
                    <a:pt x="2615" y="3294"/>
                  </a:lnTo>
                  <a:lnTo>
                    <a:pt x="2615" y="168"/>
                  </a:lnTo>
                  <a:lnTo>
                    <a:pt x="2612" y="151"/>
                  </a:lnTo>
                  <a:lnTo>
                    <a:pt x="2605" y="137"/>
                  </a:lnTo>
                  <a:lnTo>
                    <a:pt x="2593" y="126"/>
                  </a:lnTo>
                  <a:lnTo>
                    <a:pt x="2578" y="119"/>
                  </a:lnTo>
                  <a:lnTo>
                    <a:pt x="2562" y="115"/>
                  </a:lnTo>
                  <a:lnTo>
                    <a:pt x="169" y="115"/>
                  </a:lnTo>
                  <a:close/>
                  <a:moveTo>
                    <a:pt x="169" y="0"/>
                  </a:moveTo>
                  <a:lnTo>
                    <a:pt x="2562" y="0"/>
                  </a:lnTo>
                  <a:lnTo>
                    <a:pt x="2592" y="3"/>
                  </a:lnTo>
                  <a:lnTo>
                    <a:pt x="2621" y="10"/>
                  </a:lnTo>
                  <a:lnTo>
                    <a:pt x="2647" y="23"/>
                  </a:lnTo>
                  <a:lnTo>
                    <a:pt x="2671" y="40"/>
                  </a:lnTo>
                  <a:lnTo>
                    <a:pt x="2691" y="60"/>
                  </a:lnTo>
                  <a:lnTo>
                    <a:pt x="2708" y="83"/>
                  </a:lnTo>
                  <a:lnTo>
                    <a:pt x="2721" y="109"/>
                  </a:lnTo>
                  <a:lnTo>
                    <a:pt x="2728" y="138"/>
                  </a:lnTo>
                  <a:lnTo>
                    <a:pt x="2731" y="168"/>
                  </a:lnTo>
                  <a:lnTo>
                    <a:pt x="2731" y="3294"/>
                  </a:lnTo>
                  <a:lnTo>
                    <a:pt x="2728" y="3324"/>
                  </a:lnTo>
                  <a:lnTo>
                    <a:pt x="2721" y="3353"/>
                  </a:lnTo>
                  <a:lnTo>
                    <a:pt x="2708" y="3379"/>
                  </a:lnTo>
                  <a:lnTo>
                    <a:pt x="2691" y="3402"/>
                  </a:lnTo>
                  <a:lnTo>
                    <a:pt x="2671" y="3422"/>
                  </a:lnTo>
                  <a:lnTo>
                    <a:pt x="2647" y="3439"/>
                  </a:lnTo>
                  <a:lnTo>
                    <a:pt x="2621" y="3452"/>
                  </a:lnTo>
                  <a:lnTo>
                    <a:pt x="2592" y="3459"/>
                  </a:lnTo>
                  <a:lnTo>
                    <a:pt x="2562" y="3462"/>
                  </a:lnTo>
                  <a:lnTo>
                    <a:pt x="169" y="3462"/>
                  </a:lnTo>
                  <a:lnTo>
                    <a:pt x="138" y="3459"/>
                  </a:lnTo>
                  <a:lnTo>
                    <a:pt x="110" y="3452"/>
                  </a:lnTo>
                  <a:lnTo>
                    <a:pt x="83" y="3439"/>
                  </a:lnTo>
                  <a:lnTo>
                    <a:pt x="60" y="3422"/>
                  </a:lnTo>
                  <a:lnTo>
                    <a:pt x="40" y="3402"/>
                  </a:lnTo>
                  <a:lnTo>
                    <a:pt x="23" y="3379"/>
                  </a:lnTo>
                  <a:lnTo>
                    <a:pt x="11" y="3353"/>
                  </a:lnTo>
                  <a:lnTo>
                    <a:pt x="2" y="3324"/>
                  </a:lnTo>
                  <a:lnTo>
                    <a:pt x="0" y="3294"/>
                  </a:lnTo>
                  <a:lnTo>
                    <a:pt x="0" y="168"/>
                  </a:lnTo>
                  <a:lnTo>
                    <a:pt x="2" y="138"/>
                  </a:lnTo>
                  <a:lnTo>
                    <a:pt x="11" y="109"/>
                  </a:lnTo>
                  <a:lnTo>
                    <a:pt x="23" y="83"/>
                  </a:lnTo>
                  <a:lnTo>
                    <a:pt x="40" y="60"/>
                  </a:lnTo>
                  <a:lnTo>
                    <a:pt x="60" y="40"/>
                  </a:lnTo>
                  <a:lnTo>
                    <a:pt x="83" y="23"/>
                  </a:lnTo>
                  <a:lnTo>
                    <a:pt x="110" y="10"/>
                  </a:lnTo>
                  <a:lnTo>
                    <a:pt x="138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25"/>
            <p:cNvSpPr>
              <a:spLocks noEditPoints="1"/>
            </p:cNvSpPr>
            <p:nvPr/>
          </p:nvSpPr>
          <p:spPr bwMode="auto">
            <a:xfrm>
              <a:off x="989" y="1598"/>
              <a:ext cx="107" cy="106"/>
            </a:xfrm>
            <a:custGeom>
              <a:avLst/>
              <a:gdLst>
                <a:gd name="T0" fmla="*/ 116 w 639"/>
                <a:gd name="T1" fmla="*/ 115 h 635"/>
                <a:gd name="T2" fmla="*/ 116 w 639"/>
                <a:gd name="T3" fmla="*/ 519 h 635"/>
                <a:gd name="T4" fmla="*/ 523 w 639"/>
                <a:gd name="T5" fmla="*/ 519 h 635"/>
                <a:gd name="T6" fmla="*/ 523 w 639"/>
                <a:gd name="T7" fmla="*/ 115 h 635"/>
                <a:gd name="T8" fmla="*/ 116 w 639"/>
                <a:gd name="T9" fmla="*/ 115 h 635"/>
                <a:gd name="T10" fmla="*/ 0 w 639"/>
                <a:gd name="T11" fmla="*/ 0 h 635"/>
                <a:gd name="T12" fmla="*/ 639 w 639"/>
                <a:gd name="T13" fmla="*/ 0 h 635"/>
                <a:gd name="T14" fmla="*/ 639 w 639"/>
                <a:gd name="T15" fmla="*/ 635 h 635"/>
                <a:gd name="T16" fmla="*/ 0 w 639"/>
                <a:gd name="T17" fmla="*/ 635 h 635"/>
                <a:gd name="T18" fmla="*/ 0 w 639"/>
                <a:gd name="T1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635">
                  <a:moveTo>
                    <a:pt x="116" y="115"/>
                  </a:moveTo>
                  <a:lnTo>
                    <a:pt x="116" y="519"/>
                  </a:lnTo>
                  <a:lnTo>
                    <a:pt x="523" y="51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635"/>
                  </a:ln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26"/>
            <p:cNvSpPr>
              <a:spLocks noEditPoints="1"/>
            </p:cNvSpPr>
            <p:nvPr/>
          </p:nvSpPr>
          <p:spPr bwMode="auto">
            <a:xfrm>
              <a:off x="1115" y="1598"/>
              <a:ext cx="107" cy="106"/>
            </a:xfrm>
            <a:custGeom>
              <a:avLst/>
              <a:gdLst>
                <a:gd name="T0" fmla="*/ 116 w 639"/>
                <a:gd name="T1" fmla="*/ 115 h 635"/>
                <a:gd name="T2" fmla="*/ 116 w 639"/>
                <a:gd name="T3" fmla="*/ 519 h 635"/>
                <a:gd name="T4" fmla="*/ 523 w 639"/>
                <a:gd name="T5" fmla="*/ 519 h 635"/>
                <a:gd name="T6" fmla="*/ 523 w 639"/>
                <a:gd name="T7" fmla="*/ 115 h 635"/>
                <a:gd name="T8" fmla="*/ 116 w 639"/>
                <a:gd name="T9" fmla="*/ 115 h 635"/>
                <a:gd name="T10" fmla="*/ 0 w 639"/>
                <a:gd name="T11" fmla="*/ 0 h 635"/>
                <a:gd name="T12" fmla="*/ 639 w 639"/>
                <a:gd name="T13" fmla="*/ 0 h 635"/>
                <a:gd name="T14" fmla="*/ 639 w 639"/>
                <a:gd name="T15" fmla="*/ 635 h 635"/>
                <a:gd name="T16" fmla="*/ 0 w 639"/>
                <a:gd name="T17" fmla="*/ 635 h 635"/>
                <a:gd name="T18" fmla="*/ 0 w 639"/>
                <a:gd name="T1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635">
                  <a:moveTo>
                    <a:pt x="116" y="115"/>
                  </a:moveTo>
                  <a:lnTo>
                    <a:pt x="116" y="519"/>
                  </a:lnTo>
                  <a:lnTo>
                    <a:pt x="523" y="51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635"/>
                  </a:ln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27"/>
            <p:cNvSpPr>
              <a:spLocks noEditPoints="1"/>
            </p:cNvSpPr>
            <p:nvPr/>
          </p:nvSpPr>
          <p:spPr bwMode="auto">
            <a:xfrm>
              <a:off x="1241" y="1473"/>
              <a:ext cx="107" cy="231"/>
            </a:xfrm>
            <a:custGeom>
              <a:avLst/>
              <a:gdLst>
                <a:gd name="T0" fmla="*/ 116 w 639"/>
                <a:gd name="T1" fmla="*/ 115 h 1385"/>
                <a:gd name="T2" fmla="*/ 116 w 639"/>
                <a:gd name="T3" fmla="*/ 1269 h 1385"/>
                <a:gd name="T4" fmla="*/ 523 w 639"/>
                <a:gd name="T5" fmla="*/ 1269 h 1385"/>
                <a:gd name="T6" fmla="*/ 523 w 639"/>
                <a:gd name="T7" fmla="*/ 115 h 1385"/>
                <a:gd name="T8" fmla="*/ 116 w 639"/>
                <a:gd name="T9" fmla="*/ 115 h 1385"/>
                <a:gd name="T10" fmla="*/ 0 w 639"/>
                <a:gd name="T11" fmla="*/ 0 h 1385"/>
                <a:gd name="T12" fmla="*/ 639 w 639"/>
                <a:gd name="T13" fmla="*/ 0 h 1385"/>
                <a:gd name="T14" fmla="*/ 639 w 639"/>
                <a:gd name="T15" fmla="*/ 1385 h 1385"/>
                <a:gd name="T16" fmla="*/ 0 w 639"/>
                <a:gd name="T17" fmla="*/ 1385 h 1385"/>
                <a:gd name="T18" fmla="*/ 0 w 639"/>
                <a:gd name="T1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1385">
                  <a:moveTo>
                    <a:pt x="116" y="115"/>
                  </a:moveTo>
                  <a:lnTo>
                    <a:pt x="116" y="1269"/>
                  </a:lnTo>
                  <a:lnTo>
                    <a:pt x="523" y="126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1385"/>
                  </a:lnTo>
                  <a:lnTo>
                    <a:pt x="0" y="1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8"/>
            <p:cNvSpPr>
              <a:spLocks noEditPoints="1"/>
            </p:cNvSpPr>
            <p:nvPr/>
          </p:nvSpPr>
          <p:spPr bwMode="auto">
            <a:xfrm>
              <a:off x="989" y="1473"/>
              <a:ext cx="107" cy="106"/>
            </a:xfrm>
            <a:custGeom>
              <a:avLst/>
              <a:gdLst>
                <a:gd name="T0" fmla="*/ 116 w 639"/>
                <a:gd name="T1" fmla="*/ 115 h 634"/>
                <a:gd name="T2" fmla="*/ 116 w 639"/>
                <a:gd name="T3" fmla="*/ 519 h 634"/>
                <a:gd name="T4" fmla="*/ 523 w 639"/>
                <a:gd name="T5" fmla="*/ 519 h 634"/>
                <a:gd name="T6" fmla="*/ 523 w 639"/>
                <a:gd name="T7" fmla="*/ 115 h 634"/>
                <a:gd name="T8" fmla="*/ 116 w 639"/>
                <a:gd name="T9" fmla="*/ 115 h 634"/>
                <a:gd name="T10" fmla="*/ 0 w 639"/>
                <a:gd name="T11" fmla="*/ 0 h 634"/>
                <a:gd name="T12" fmla="*/ 639 w 639"/>
                <a:gd name="T13" fmla="*/ 0 h 634"/>
                <a:gd name="T14" fmla="*/ 639 w 639"/>
                <a:gd name="T15" fmla="*/ 634 h 634"/>
                <a:gd name="T16" fmla="*/ 0 w 639"/>
                <a:gd name="T17" fmla="*/ 634 h 634"/>
                <a:gd name="T18" fmla="*/ 0 w 639"/>
                <a:gd name="T19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634">
                  <a:moveTo>
                    <a:pt x="116" y="115"/>
                  </a:moveTo>
                  <a:lnTo>
                    <a:pt x="116" y="519"/>
                  </a:lnTo>
                  <a:lnTo>
                    <a:pt x="523" y="51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634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9"/>
            <p:cNvSpPr>
              <a:spLocks noEditPoints="1"/>
            </p:cNvSpPr>
            <p:nvPr/>
          </p:nvSpPr>
          <p:spPr bwMode="auto">
            <a:xfrm>
              <a:off x="1115" y="1473"/>
              <a:ext cx="107" cy="106"/>
            </a:xfrm>
            <a:custGeom>
              <a:avLst/>
              <a:gdLst>
                <a:gd name="T0" fmla="*/ 116 w 639"/>
                <a:gd name="T1" fmla="*/ 115 h 634"/>
                <a:gd name="T2" fmla="*/ 116 w 639"/>
                <a:gd name="T3" fmla="*/ 519 h 634"/>
                <a:gd name="T4" fmla="*/ 523 w 639"/>
                <a:gd name="T5" fmla="*/ 519 h 634"/>
                <a:gd name="T6" fmla="*/ 523 w 639"/>
                <a:gd name="T7" fmla="*/ 115 h 634"/>
                <a:gd name="T8" fmla="*/ 116 w 639"/>
                <a:gd name="T9" fmla="*/ 115 h 634"/>
                <a:gd name="T10" fmla="*/ 0 w 639"/>
                <a:gd name="T11" fmla="*/ 0 h 634"/>
                <a:gd name="T12" fmla="*/ 639 w 639"/>
                <a:gd name="T13" fmla="*/ 0 h 634"/>
                <a:gd name="T14" fmla="*/ 639 w 639"/>
                <a:gd name="T15" fmla="*/ 634 h 634"/>
                <a:gd name="T16" fmla="*/ 0 w 639"/>
                <a:gd name="T17" fmla="*/ 634 h 634"/>
                <a:gd name="T18" fmla="*/ 0 w 639"/>
                <a:gd name="T19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634">
                  <a:moveTo>
                    <a:pt x="116" y="115"/>
                  </a:moveTo>
                  <a:lnTo>
                    <a:pt x="116" y="519"/>
                  </a:lnTo>
                  <a:lnTo>
                    <a:pt x="523" y="51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634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30"/>
            <p:cNvSpPr>
              <a:spLocks noEditPoints="1"/>
            </p:cNvSpPr>
            <p:nvPr/>
          </p:nvSpPr>
          <p:spPr bwMode="auto">
            <a:xfrm>
              <a:off x="989" y="1348"/>
              <a:ext cx="107" cy="106"/>
            </a:xfrm>
            <a:custGeom>
              <a:avLst/>
              <a:gdLst>
                <a:gd name="T0" fmla="*/ 116 w 639"/>
                <a:gd name="T1" fmla="*/ 115 h 634"/>
                <a:gd name="T2" fmla="*/ 116 w 639"/>
                <a:gd name="T3" fmla="*/ 519 h 634"/>
                <a:gd name="T4" fmla="*/ 523 w 639"/>
                <a:gd name="T5" fmla="*/ 519 h 634"/>
                <a:gd name="T6" fmla="*/ 523 w 639"/>
                <a:gd name="T7" fmla="*/ 115 h 634"/>
                <a:gd name="T8" fmla="*/ 116 w 639"/>
                <a:gd name="T9" fmla="*/ 115 h 634"/>
                <a:gd name="T10" fmla="*/ 0 w 639"/>
                <a:gd name="T11" fmla="*/ 0 h 634"/>
                <a:gd name="T12" fmla="*/ 639 w 639"/>
                <a:gd name="T13" fmla="*/ 0 h 634"/>
                <a:gd name="T14" fmla="*/ 639 w 639"/>
                <a:gd name="T15" fmla="*/ 634 h 634"/>
                <a:gd name="T16" fmla="*/ 0 w 639"/>
                <a:gd name="T17" fmla="*/ 634 h 634"/>
                <a:gd name="T18" fmla="*/ 0 w 639"/>
                <a:gd name="T19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634">
                  <a:moveTo>
                    <a:pt x="116" y="115"/>
                  </a:moveTo>
                  <a:lnTo>
                    <a:pt x="116" y="519"/>
                  </a:lnTo>
                  <a:lnTo>
                    <a:pt x="523" y="51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634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31"/>
            <p:cNvSpPr>
              <a:spLocks noEditPoints="1"/>
            </p:cNvSpPr>
            <p:nvPr/>
          </p:nvSpPr>
          <p:spPr bwMode="auto">
            <a:xfrm>
              <a:off x="1115" y="1348"/>
              <a:ext cx="107" cy="106"/>
            </a:xfrm>
            <a:custGeom>
              <a:avLst/>
              <a:gdLst>
                <a:gd name="T0" fmla="*/ 116 w 639"/>
                <a:gd name="T1" fmla="*/ 115 h 634"/>
                <a:gd name="T2" fmla="*/ 116 w 639"/>
                <a:gd name="T3" fmla="*/ 519 h 634"/>
                <a:gd name="T4" fmla="*/ 523 w 639"/>
                <a:gd name="T5" fmla="*/ 519 h 634"/>
                <a:gd name="T6" fmla="*/ 523 w 639"/>
                <a:gd name="T7" fmla="*/ 115 h 634"/>
                <a:gd name="T8" fmla="*/ 116 w 639"/>
                <a:gd name="T9" fmla="*/ 115 h 634"/>
                <a:gd name="T10" fmla="*/ 0 w 639"/>
                <a:gd name="T11" fmla="*/ 0 h 634"/>
                <a:gd name="T12" fmla="*/ 639 w 639"/>
                <a:gd name="T13" fmla="*/ 0 h 634"/>
                <a:gd name="T14" fmla="*/ 639 w 639"/>
                <a:gd name="T15" fmla="*/ 634 h 634"/>
                <a:gd name="T16" fmla="*/ 0 w 639"/>
                <a:gd name="T17" fmla="*/ 634 h 634"/>
                <a:gd name="T18" fmla="*/ 0 w 639"/>
                <a:gd name="T19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634">
                  <a:moveTo>
                    <a:pt x="116" y="115"/>
                  </a:moveTo>
                  <a:lnTo>
                    <a:pt x="116" y="519"/>
                  </a:lnTo>
                  <a:lnTo>
                    <a:pt x="523" y="51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634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32"/>
            <p:cNvSpPr>
              <a:spLocks noEditPoints="1"/>
            </p:cNvSpPr>
            <p:nvPr/>
          </p:nvSpPr>
          <p:spPr bwMode="auto">
            <a:xfrm>
              <a:off x="1241" y="1348"/>
              <a:ext cx="107" cy="106"/>
            </a:xfrm>
            <a:custGeom>
              <a:avLst/>
              <a:gdLst>
                <a:gd name="T0" fmla="*/ 116 w 639"/>
                <a:gd name="T1" fmla="*/ 115 h 634"/>
                <a:gd name="T2" fmla="*/ 116 w 639"/>
                <a:gd name="T3" fmla="*/ 519 h 634"/>
                <a:gd name="T4" fmla="*/ 523 w 639"/>
                <a:gd name="T5" fmla="*/ 519 h 634"/>
                <a:gd name="T6" fmla="*/ 523 w 639"/>
                <a:gd name="T7" fmla="*/ 115 h 634"/>
                <a:gd name="T8" fmla="*/ 116 w 639"/>
                <a:gd name="T9" fmla="*/ 115 h 634"/>
                <a:gd name="T10" fmla="*/ 0 w 639"/>
                <a:gd name="T11" fmla="*/ 0 h 634"/>
                <a:gd name="T12" fmla="*/ 639 w 639"/>
                <a:gd name="T13" fmla="*/ 0 h 634"/>
                <a:gd name="T14" fmla="*/ 639 w 639"/>
                <a:gd name="T15" fmla="*/ 634 h 634"/>
                <a:gd name="T16" fmla="*/ 0 w 639"/>
                <a:gd name="T17" fmla="*/ 634 h 634"/>
                <a:gd name="T18" fmla="*/ 0 w 639"/>
                <a:gd name="T19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9" h="634">
                  <a:moveTo>
                    <a:pt x="116" y="115"/>
                  </a:moveTo>
                  <a:lnTo>
                    <a:pt x="116" y="519"/>
                  </a:lnTo>
                  <a:lnTo>
                    <a:pt x="523" y="519"/>
                  </a:lnTo>
                  <a:lnTo>
                    <a:pt x="523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639" y="0"/>
                  </a:lnTo>
                  <a:lnTo>
                    <a:pt x="639" y="634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BC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33"/>
            <p:cNvSpPr>
              <a:spLocks noEditPoints="1"/>
            </p:cNvSpPr>
            <p:nvPr/>
          </p:nvSpPr>
          <p:spPr bwMode="auto">
            <a:xfrm>
              <a:off x="989" y="1223"/>
              <a:ext cx="359" cy="96"/>
            </a:xfrm>
            <a:custGeom>
              <a:avLst/>
              <a:gdLst>
                <a:gd name="T0" fmla="*/ 116 w 2150"/>
                <a:gd name="T1" fmla="*/ 115 h 577"/>
                <a:gd name="T2" fmla="*/ 116 w 2150"/>
                <a:gd name="T3" fmla="*/ 461 h 577"/>
                <a:gd name="T4" fmla="*/ 2034 w 2150"/>
                <a:gd name="T5" fmla="*/ 461 h 577"/>
                <a:gd name="T6" fmla="*/ 2034 w 2150"/>
                <a:gd name="T7" fmla="*/ 115 h 577"/>
                <a:gd name="T8" fmla="*/ 116 w 2150"/>
                <a:gd name="T9" fmla="*/ 115 h 577"/>
                <a:gd name="T10" fmla="*/ 0 w 2150"/>
                <a:gd name="T11" fmla="*/ 0 h 577"/>
                <a:gd name="T12" fmla="*/ 2150 w 2150"/>
                <a:gd name="T13" fmla="*/ 0 h 577"/>
                <a:gd name="T14" fmla="*/ 2150 w 2150"/>
                <a:gd name="T15" fmla="*/ 577 h 577"/>
                <a:gd name="T16" fmla="*/ 0 w 2150"/>
                <a:gd name="T17" fmla="*/ 577 h 577"/>
                <a:gd name="T18" fmla="*/ 0 w 2150"/>
                <a:gd name="T1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0" h="577">
                  <a:moveTo>
                    <a:pt x="116" y="115"/>
                  </a:moveTo>
                  <a:lnTo>
                    <a:pt x="116" y="461"/>
                  </a:lnTo>
                  <a:lnTo>
                    <a:pt x="2034" y="461"/>
                  </a:lnTo>
                  <a:lnTo>
                    <a:pt x="2034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2150" y="0"/>
                  </a:lnTo>
                  <a:lnTo>
                    <a:pt x="2150" y="577"/>
                  </a:lnTo>
                  <a:lnTo>
                    <a:pt x="0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4"/>
          <p:cNvGrpSpPr>
            <a:grpSpLocks noChangeAspect="1"/>
          </p:cNvGrpSpPr>
          <p:nvPr/>
        </p:nvGrpSpPr>
        <p:grpSpPr bwMode="auto">
          <a:xfrm>
            <a:off x="531442" y="4468285"/>
            <a:ext cx="842670" cy="667470"/>
            <a:chOff x="2756" y="1172"/>
            <a:chExt cx="777" cy="597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56" y="1172"/>
              <a:ext cx="777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6"/>
            <p:cNvSpPr>
              <a:spLocks noEditPoints="1"/>
            </p:cNvSpPr>
            <p:nvPr/>
          </p:nvSpPr>
          <p:spPr bwMode="auto">
            <a:xfrm>
              <a:off x="2980" y="1173"/>
              <a:ext cx="323" cy="412"/>
            </a:xfrm>
            <a:custGeom>
              <a:avLst/>
              <a:gdLst>
                <a:gd name="T0" fmla="*/ 342 w 1614"/>
                <a:gd name="T1" fmla="*/ 734 h 2063"/>
                <a:gd name="T2" fmla="*/ 269 w 1614"/>
                <a:gd name="T3" fmla="*/ 898 h 2063"/>
                <a:gd name="T4" fmla="*/ 216 w 1614"/>
                <a:gd name="T5" fmla="*/ 1102 h 2063"/>
                <a:gd name="T6" fmla="*/ 241 w 1614"/>
                <a:gd name="T7" fmla="*/ 1417 h 2063"/>
                <a:gd name="T8" fmla="*/ 396 w 1614"/>
                <a:gd name="T9" fmla="*/ 1722 h 2063"/>
                <a:gd name="T10" fmla="*/ 649 w 1614"/>
                <a:gd name="T11" fmla="*/ 1909 h 2063"/>
                <a:gd name="T12" fmla="*/ 937 w 1614"/>
                <a:gd name="T13" fmla="*/ 1927 h 2063"/>
                <a:gd name="T14" fmla="*/ 1200 w 1614"/>
                <a:gd name="T15" fmla="*/ 1772 h 2063"/>
                <a:gd name="T16" fmla="*/ 1379 w 1614"/>
                <a:gd name="T17" fmla="*/ 1484 h 2063"/>
                <a:gd name="T18" fmla="*/ 1428 w 1614"/>
                <a:gd name="T19" fmla="*/ 1033 h 2063"/>
                <a:gd name="T20" fmla="*/ 1232 w 1614"/>
                <a:gd name="T21" fmla="*/ 797 h 2063"/>
                <a:gd name="T22" fmla="*/ 957 w 1614"/>
                <a:gd name="T23" fmla="*/ 727 h 2063"/>
                <a:gd name="T24" fmla="*/ 715 w 1614"/>
                <a:gd name="T25" fmla="*/ 121 h 2063"/>
                <a:gd name="T26" fmla="*/ 489 w 1614"/>
                <a:gd name="T27" fmla="*/ 174 h 2063"/>
                <a:gd name="T28" fmla="*/ 394 w 1614"/>
                <a:gd name="T29" fmla="*/ 211 h 2063"/>
                <a:gd name="T30" fmla="*/ 268 w 1614"/>
                <a:gd name="T31" fmla="*/ 240 h 2063"/>
                <a:gd name="T32" fmla="*/ 155 w 1614"/>
                <a:gd name="T33" fmla="*/ 356 h 2063"/>
                <a:gd name="T34" fmla="*/ 122 w 1614"/>
                <a:gd name="T35" fmla="*/ 559 h 2063"/>
                <a:gd name="T36" fmla="*/ 151 w 1614"/>
                <a:gd name="T37" fmla="*/ 796 h 2063"/>
                <a:gd name="T38" fmla="*/ 215 w 1614"/>
                <a:gd name="T39" fmla="*/ 719 h 2063"/>
                <a:gd name="T40" fmla="*/ 260 w 1614"/>
                <a:gd name="T41" fmla="*/ 632 h 2063"/>
                <a:gd name="T42" fmla="*/ 312 w 1614"/>
                <a:gd name="T43" fmla="*/ 597 h 2063"/>
                <a:gd name="T44" fmla="*/ 768 w 1614"/>
                <a:gd name="T45" fmla="*/ 582 h 2063"/>
                <a:gd name="T46" fmla="*/ 1114 w 1614"/>
                <a:gd name="T47" fmla="*/ 635 h 2063"/>
                <a:gd name="T48" fmla="*/ 1337 w 1614"/>
                <a:gd name="T49" fmla="*/ 705 h 2063"/>
                <a:gd name="T50" fmla="*/ 1423 w 1614"/>
                <a:gd name="T51" fmla="*/ 744 h 2063"/>
                <a:gd name="T52" fmla="*/ 1478 w 1614"/>
                <a:gd name="T53" fmla="*/ 725 h 2063"/>
                <a:gd name="T54" fmla="*/ 1490 w 1614"/>
                <a:gd name="T55" fmla="*/ 356 h 2063"/>
                <a:gd name="T56" fmla="*/ 1363 w 1614"/>
                <a:gd name="T57" fmla="*/ 215 h 2063"/>
                <a:gd name="T58" fmla="*/ 1027 w 1614"/>
                <a:gd name="T59" fmla="*/ 158 h 2063"/>
                <a:gd name="T60" fmla="*/ 766 w 1614"/>
                <a:gd name="T61" fmla="*/ 122 h 2063"/>
                <a:gd name="T62" fmla="*/ 879 w 1614"/>
                <a:gd name="T63" fmla="*/ 10 h 2063"/>
                <a:gd name="T64" fmla="*/ 1166 w 1614"/>
                <a:gd name="T65" fmla="*/ 63 h 2063"/>
                <a:gd name="T66" fmla="*/ 1451 w 1614"/>
                <a:gd name="T67" fmla="*/ 96 h 2063"/>
                <a:gd name="T68" fmla="*/ 1548 w 1614"/>
                <a:gd name="T69" fmla="*/ 97 h 2063"/>
                <a:gd name="T70" fmla="*/ 1594 w 1614"/>
                <a:gd name="T71" fmla="*/ 193 h 2063"/>
                <a:gd name="T72" fmla="*/ 1614 w 1614"/>
                <a:gd name="T73" fmla="*/ 465 h 2063"/>
                <a:gd name="T74" fmla="*/ 1594 w 1614"/>
                <a:gd name="T75" fmla="*/ 781 h 2063"/>
                <a:gd name="T76" fmla="*/ 1547 w 1614"/>
                <a:gd name="T77" fmla="*/ 1284 h 2063"/>
                <a:gd name="T78" fmla="*/ 1452 w 1614"/>
                <a:gd name="T79" fmla="*/ 1622 h 2063"/>
                <a:gd name="T80" fmla="*/ 1239 w 1614"/>
                <a:gd name="T81" fmla="*/ 1901 h 2063"/>
                <a:gd name="T82" fmla="*/ 948 w 1614"/>
                <a:gd name="T83" fmla="*/ 2050 h 2063"/>
                <a:gd name="T84" fmla="*/ 633 w 1614"/>
                <a:gd name="T85" fmla="*/ 2032 h 2063"/>
                <a:gd name="T86" fmla="*/ 352 w 1614"/>
                <a:gd name="T87" fmla="*/ 1853 h 2063"/>
                <a:gd name="T88" fmla="*/ 161 w 1614"/>
                <a:gd name="T89" fmla="*/ 1557 h 2063"/>
                <a:gd name="T90" fmla="*/ 93 w 1614"/>
                <a:gd name="T91" fmla="*/ 1214 h 2063"/>
                <a:gd name="T92" fmla="*/ 73 w 1614"/>
                <a:gd name="T93" fmla="*/ 1025 h 2063"/>
                <a:gd name="T94" fmla="*/ 33 w 1614"/>
                <a:gd name="T95" fmla="*/ 823 h 2063"/>
                <a:gd name="T96" fmla="*/ 3 w 1614"/>
                <a:gd name="T97" fmla="*/ 598 h 2063"/>
                <a:gd name="T98" fmla="*/ 18 w 1614"/>
                <a:gd name="T99" fmla="*/ 378 h 2063"/>
                <a:gd name="T100" fmla="*/ 133 w 1614"/>
                <a:gd name="T101" fmla="*/ 187 h 2063"/>
                <a:gd name="T102" fmla="*/ 340 w 1614"/>
                <a:gd name="T103" fmla="*/ 94 h 2063"/>
                <a:gd name="T104" fmla="*/ 545 w 1614"/>
                <a:gd name="T105" fmla="*/ 22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4" h="2063">
                  <a:moveTo>
                    <a:pt x="640" y="699"/>
                  </a:moveTo>
                  <a:lnTo>
                    <a:pt x="549" y="700"/>
                  </a:lnTo>
                  <a:lnTo>
                    <a:pt x="453" y="705"/>
                  </a:lnTo>
                  <a:lnTo>
                    <a:pt x="353" y="714"/>
                  </a:lnTo>
                  <a:lnTo>
                    <a:pt x="342" y="734"/>
                  </a:lnTo>
                  <a:lnTo>
                    <a:pt x="329" y="760"/>
                  </a:lnTo>
                  <a:lnTo>
                    <a:pt x="315" y="790"/>
                  </a:lnTo>
                  <a:lnTo>
                    <a:pt x="300" y="824"/>
                  </a:lnTo>
                  <a:lnTo>
                    <a:pt x="284" y="859"/>
                  </a:lnTo>
                  <a:lnTo>
                    <a:pt x="269" y="898"/>
                  </a:lnTo>
                  <a:lnTo>
                    <a:pt x="255" y="938"/>
                  </a:lnTo>
                  <a:lnTo>
                    <a:pt x="241" y="979"/>
                  </a:lnTo>
                  <a:lnTo>
                    <a:pt x="230" y="1020"/>
                  </a:lnTo>
                  <a:lnTo>
                    <a:pt x="222" y="1062"/>
                  </a:lnTo>
                  <a:lnTo>
                    <a:pt x="216" y="1102"/>
                  </a:lnTo>
                  <a:lnTo>
                    <a:pt x="214" y="1141"/>
                  </a:lnTo>
                  <a:lnTo>
                    <a:pt x="214" y="1214"/>
                  </a:lnTo>
                  <a:lnTo>
                    <a:pt x="217" y="1282"/>
                  </a:lnTo>
                  <a:lnTo>
                    <a:pt x="227" y="1350"/>
                  </a:lnTo>
                  <a:lnTo>
                    <a:pt x="241" y="1417"/>
                  </a:lnTo>
                  <a:lnTo>
                    <a:pt x="262" y="1483"/>
                  </a:lnTo>
                  <a:lnTo>
                    <a:pt x="288" y="1548"/>
                  </a:lnTo>
                  <a:lnTo>
                    <a:pt x="320" y="1609"/>
                  </a:lnTo>
                  <a:lnTo>
                    <a:pt x="355" y="1667"/>
                  </a:lnTo>
                  <a:lnTo>
                    <a:pt x="396" y="1722"/>
                  </a:lnTo>
                  <a:lnTo>
                    <a:pt x="442" y="1772"/>
                  </a:lnTo>
                  <a:lnTo>
                    <a:pt x="491" y="1815"/>
                  </a:lnTo>
                  <a:lnTo>
                    <a:pt x="541" y="1853"/>
                  </a:lnTo>
                  <a:lnTo>
                    <a:pt x="594" y="1885"/>
                  </a:lnTo>
                  <a:lnTo>
                    <a:pt x="649" y="1909"/>
                  </a:lnTo>
                  <a:lnTo>
                    <a:pt x="706" y="1927"/>
                  </a:lnTo>
                  <a:lnTo>
                    <a:pt x="764" y="1938"/>
                  </a:lnTo>
                  <a:lnTo>
                    <a:pt x="821" y="1941"/>
                  </a:lnTo>
                  <a:lnTo>
                    <a:pt x="880" y="1938"/>
                  </a:lnTo>
                  <a:lnTo>
                    <a:pt x="937" y="1927"/>
                  </a:lnTo>
                  <a:lnTo>
                    <a:pt x="993" y="1909"/>
                  </a:lnTo>
                  <a:lnTo>
                    <a:pt x="1049" y="1885"/>
                  </a:lnTo>
                  <a:lnTo>
                    <a:pt x="1100" y="1854"/>
                  </a:lnTo>
                  <a:lnTo>
                    <a:pt x="1152" y="1816"/>
                  </a:lnTo>
                  <a:lnTo>
                    <a:pt x="1200" y="1772"/>
                  </a:lnTo>
                  <a:lnTo>
                    <a:pt x="1245" y="1722"/>
                  </a:lnTo>
                  <a:lnTo>
                    <a:pt x="1286" y="1667"/>
                  </a:lnTo>
                  <a:lnTo>
                    <a:pt x="1323" y="1609"/>
                  </a:lnTo>
                  <a:lnTo>
                    <a:pt x="1353" y="1548"/>
                  </a:lnTo>
                  <a:lnTo>
                    <a:pt x="1379" y="1484"/>
                  </a:lnTo>
                  <a:lnTo>
                    <a:pt x="1401" y="1418"/>
                  </a:lnTo>
                  <a:lnTo>
                    <a:pt x="1416" y="1350"/>
                  </a:lnTo>
                  <a:lnTo>
                    <a:pt x="1424" y="1282"/>
                  </a:lnTo>
                  <a:lnTo>
                    <a:pt x="1428" y="1214"/>
                  </a:lnTo>
                  <a:lnTo>
                    <a:pt x="1428" y="1033"/>
                  </a:lnTo>
                  <a:lnTo>
                    <a:pt x="1346" y="841"/>
                  </a:lnTo>
                  <a:lnTo>
                    <a:pt x="1328" y="833"/>
                  </a:lnTo>
                  <a:lnTo>
                    <a:pt x="1302" y="823"/>
                  </a:lnTo>
                  <a:lnTo>
                    <a:pt x="1271" y="810"/>
                  </a:lnTo>
                  <a:lnTo>
                    <a:pt x="1232" y="797"/>
                  </a:lnTo>
                  <a:lnTo>
                    <a:pt x="1189" y="783"/>
                  </a:lnTo>
                  <a:lnTo>
                    <a:pt x="1139" y="767"/>
                  </a:lnTo>
                  <a:lnTo>
                    <a:pt x="1084" y="753"/>
                  </a:lnTo>
                  <a:lnTo>
                    <a:pt x="1023" y="740"/>
                  </a:lnTo>
                  <a:lnTo>
                    <a:pt x="957" y="727"/>
                  </a:lnTo>
                  <a:lnTo>
                    <a:pt x="885" y="717"/>
                  </a:lnTo>
                  <a:lnTo>
                    <a:pt x="808" y="708"/>
                  </a:lnTo>
                  <a:lnTo>
                    <a:pt x="727" y="703"/>
                  </a:lnTo>
                  <a:lnTo>
                    <a:pt x="640" y="699"/>
                  </a:lnTo>
                  <a:close/>
                  <a:moveTo>
                    <a:pt x="715" y="121"/>
                  </a:moveTo>
                  <a:lnTo>
                    <a:pt x="667" y="123"/>
                  </a:lnTo>
                  <a:lnTo>
                    <a:pt x="620" y="129"/>
                  </a:lnTo>
                  <a:lnTo>
                    <a:pt x="574" y="140"/>
                  </a:lnTo>
                  <a:lnTo>
                    <a:pt x="531" y="154"/>
                  </a:lnTo>
                  <a:lnTo>
                    <a:pt x="489" y="174"/>
                  </a:lnTo>
                  <a:lnTo>
                    <a:pt x="450" y="200"/>
                  </a:lnTo>
                  <a:lnTo>
                    <a:pt x="434" y="208"/>
                  </a:lnTo>
                  <a:lnTo>
                    <a:pt x="418" y="213"/>
                  </a:lnTo>
                  <a:lnTo>
                    <a:pt x="401" y="210"/>
                  </a:lnTo>
                  <a:lnTo>
                    <a:pt x="394" y="211"/>
                  </a:lnTo>
                  <a:lnTo>
                    <a:pt x="388" y="213"/>
                  </a:lnTo>
                  <a:lnTo>
                    <a:pt x="357" y="214"/>
                  </a:lnTo>
                  <a:lnTo>
                    <a:pt x="327" y="219"/>
                  </a:lnTo>
                  <a:lnTo>
                    <a:pt x="297" y="228"/>
                  </a:lnTo>
                  <a:lnTo>
                    <a:pt x="268" y="240"/>
                  </a:lnTo>
                  <a:lnTo>
                    <a:pt x="241" y="256"/>
                  </a:lnTo>
                  <a:lnTo>
                    <a:pt x="216" y="275"/>
                  </a:lnTo>
                  <a:lnTo>
                    <a:pt x="193" y="299"/>
                  </a:lnTo>
                  <a:lnTo>
                    <a:pt x="173" y="326"/>
                  </a:lnTo>
                  <a:lnTo>
                    <a:pt x="155" y="356"/>
                  </a:lnTo>
                  <a:lnTo>
                    <a:pt x="140" y="390"/>
                  </a:lnTo>
                  <a:lnTo>
                    <a:pt x="129" y="429"/>
                  </a:lnTo>
                  <a:lnTo>
                    <a:pt x="123" y="473"/>
                  </a:lnTo>
                  <a:lnTo>
                    <a:pt x="121" y="520"/>
                  </a:lnTo>
                  <a:lnTo>
                    <a:pt x="122" y="559"/>
                  </a:lnTo>
                  <a:lnTo>
                    <a:pt x="124" y="601"/>
                  </a:lnTo>
                  <a:lnTo>
                    <a:pt x="129" y="647"/>
                  </a:lnTo>
                  <a:lnTo>
                    <a:pt x="136" y="695"/>
                  </a:lnTo>
                  <a:lnTo>
                    <a:pt x="143" y="745"/>
                  </a:lnTo>
                  <a:lnTo>
                    <a:pt x="151" y="796"/>
                  </a:lnTo>
                  <a:lnTo>
                    <a:pt x="160" y="844"/>
                  </a:lnTo>
                  <a:lnTo>
                    <a:pt x="174" y="810"/>
                  </a:lnTo>
                  <a:lnTo>
                    <a:pt x="188" y="777"/>
                  </a:lnTo>
                  <a:lnTo>
                    <a:pt x="202" y="746"/>
                  </a:lnTo>
                  <a:lnTo>
                    <a:pt x="215" y="719"/>
                  </a:lnTo>
                  <a:lnTo>
                    <a:pt x="227" y="694"/>
                  </a:lnTo>
                  <a:lnTo>
                    <a:pt x="237" y="672"/>
                  </a:lnTo>
                  <a:lnTo>
                    <a:pt x="247" y="654"/>
                  </a:lnTo>
                  <a:lnTo>
                    <a:pt x="255" y="641"/>
                  </a:lnTo>
                  <a:lnTo>
                    <a:pt x="260" y="632"/>
                  </a:lnTo>
                  <a:lnTo>
                    <a:pt x="262" y="627"/>
                  </a:lnTo>
                  <a:lnTo>
                    <a:pt x="272" y="614"/>
                  </a:lnTo>
                  <a:lnTo>
                    <a:pt x="283" y="606"/>
                  </a:lnTo>
                  <a:lnTo>
                    <a:pt x="297" y="599"/>
                  </a:lnTo>
                  <a:lnTo>
                    <a:pt x="312" y="597"/>
                  </a:lnTo>
                  <a:lnTo>
                    <a:pt x="412" y="586"/>
                  </a:lnTo>
                  <a:lnTo>
                    <a:pt x="507" y="580"/>
                  </a:lnTo>
                  <a:lnTo>
                    <a:pt x="599" y="578"/>
                  </a:lnTo>
                  <a:lnTo>
                    <a:pt x="686" y="579"/>
                  </a:lnTo>
                  <a:lnTo>
                    <a:pt x="768" y="582"/>
                  </a:lnTo>
                  <a:lnTo>
                    <a:pt x="847" y="589"/>
                  </a:lnTo>
                  <a:lnTo>
                    <a:pt x="921" y="598"/>
                  </a:lnTo>
                  <a:lnTo>
                    <a:pt x="991" y="609"/>
                  </a:lnTo>
                  <a:lnTo>
                    <a:pt x="1054" y="621"/>
                  </a:lnTo>
                  <a:lnTo>
                    <a:pt x="1114" y="635"/>
                  </a:lnTo>
                  <a:lnTo>
                    <a:pt x="1170" y="650"/>
                  </a:lnTo>
                  <a:lnTo>
                    <a:pt x="1219" y="664"/>
                  </a:lnTo>
                  <a:lnTo>
                    <a:pt x="1264" y="678"/>
                  </a:lnTo>
                  <a:lnTo>
                    <a:pt x="1303" y="692"/>
                  </a:lnTo>
                  <a:lnTo>
                    <a:pt x="1337" y="705"/>
                  </a:lnTo>
                  <a:lnTo>
                    <a:pt x="1365" y="717"/>
                  </a:lnTo>
                  <a:lnTo>
                    <a:pt x="1388" y="727"/>
                  </a:lnTo>
                  <a:lnTo>
                    <a:pt x="1405" y="735"/>
                  </a:lnTo>
                  <a:lnTo>
                    <a:pt x="1417" y="740"/>
                  </a:lnTo>
                  <a:lnTo>
                    <a:pt x="1423" y="744"/>
                  </a:lnTo>
                  <a:lnTo>
                    <a:pt x="1434" y="752"/>
                  </a:lnTo>
                  <a:lnTo>
                    <a:pt x="1443" y="761"/>
                  </a:lnTo>
                  <a:lnTo>
                    <a:pt x="1449" y="773"/>
                  </a:lnTo>
                  <a:lnTo>
                    <a:pt x="1466" y="813"/>
                  </a:lnTo>
                  <a:lnTo>
                    <a:pt x="1478" y="725"/>
                  </a:lnTo>
                  <a:lnTo>
                    <a:pt x="1486" y="640"/>
                  </a:lnTo>
                  <a:lnTo>
                    <a:pt x="1491" y="560"/>
                  </a:lnTo>
                  <a:lnTo>
                    <a:pt x="1492" y="486"/>
                  </a:lnTo>
                  <a:lnTo>
                    <a:pt x="1492" y="418"/>
                  </a:lnTo>
                  <a:lnTo>
                    <a:pt x="1490" y="356"/>
                  </a:lnTo>
                  <a:lnTo>
                    <a:pt x="1485" y="301"/>
                  </a:lnTo>
                  <a:lnTo>
                    <a:pt x="1481" y="255"/>
                  </a:lnTo>
                  <a:lnTo>
                    <a:pt x="1475" y="216"/>
                  </a:lnTo>
                  <a:lnTo>
                    <a:pt x="1430" y="217"/>
                  </a:lnTo>
                  <a:lnTo>
                    <a:pt x="1363" y="215"/>
                  </a:lnTo>
                  <a:lnTo>
                    <a:pt x="1295" y="208"/>
                  </a:lnTo>
                  <a:lnTo>
                    <a:pt x="1225" y="197"/>
                  </a:lnTo>
                  <a:lnTo>
                    <a:pt x="1153" y="184"/>
                  </a:lnTo>
                  <a:lnTo>
                    <a:pt x="1080" y="169"/>
                  </a:lnTo>
                  <a:lnTo>
                    <a:pt x="1027" y="158"/>
                  </a:lnTo>
                  <a:lnTo>
                    <a:pt x="974" y="149"/>
                  </a:lnTo>
                  <a:lnTo>
                    <a:pt x="921" y="140"/>
                  </a:lnTo>
                  <a:lnTo>
                    <a:pt x="868" y="131"/>
                  </a:lnTo>
                  <a:lnTo>
                    <a:pt x="817" y="126"/>
                  </a:lnTo>
                  <a:lnTo>
                    <a:pt x="766" y="122"/>
                  </a:lnTo>
                  <a:lnTo>
                    <a:pt x="715" y="121"/>
                  </a:lnTo>
                  <a:close/>
                  <a:moveTo>
                    <a:pt x="708" y="0"/>
                  </a:moveTo>
                  <a:lnTo>
                    <a:pt x="765" y="1"/>
                  </a:lnTo>
                  <a:lnTo>
                    <a:pt x="821" y="4"/>
                  </a:lnTo>
                  <a:lnTo>
                    <a:pt x="879" y="10"/>
                  </a:lnTo>
                  <a:lnTo>
                    <a:pt x="936" y="20"/>
                  </a:lnTo>
                  <a:lnTo>
                    <a:pt x="992" y="29"/>
                  </a:lnTo>
                  <a:lnTo>
                    <a:pt x="1049" y="40"/>
                  </a:lnTo>
                  <a:lnTo>
                    <a:pt x="1104" y="50"/>
                  </a:lnTo>
                  <a:lnTo>
                    <a:pt x="1166" y="63"/>
                  </a:lnTo>
                  <a:lnTo>
                    <a:pt x="1227" y="75"/>
                  </a:lnTo>
                  <a:lnTo>
                    <a:pt x="1286" y="84"/>
                  </a:lnTo>
                  <a:lnTo>
                    <a:pt x="1344" y="91"/>
                  </a:lnTo>
                  <a:lnTo>
                    <a:pt x="1399" y="96"/>
                  </a:lnTo>
                  <a:lnTo>
                    <a:pt x="1451" y="96"/>
                  </a:lnTo>
                  <a:lnTo>
                    <a:pt x="1502" y="91"/>
                  </a:lnTo>
                  <a:lnTo>
                    <a:pt x="1509" y="91"/>
                  </a:lnTo>
                  <a:lnTo>
                    <a:pt x="1516" y="91"/>
                  </a:lnTo>
                  <a:lnTo>
                    <a:pt x="1532" y="91"/>
                  </a:lnTo>
                  <a:lnTo>
                    <a:pt x="1548" y="97"/>
                  </a:lnTo>
                  <a:lnTo>
                    <a:pt x="1561" y="106"/>
                  </a:lnTo>
                  <a:lnTo>
                    <a:pt x="1571" y="117"/>
                  </a:lnTo>
                  <a:lnTo>
                    <a:pt x="1579" y="133"/>
                  </a:lnTo>
                  <a:lnTo>
                    <a:pt x="1587" y="158"/>
                  </a:lnTo>
                  <a:lnTo>
                    <a:pt x="1594" y="193"/>
                  </a:lnTo>
                  <a:lnTo>
                    <a:pt x="1600" y="233"/>
                  </a:lnTo>
                  <a:lnTo>
                    <a:pt x="1605" y="281"/>
                  </a:lnTo>
                  <a:lnTo>
                    <a:pt x="1610" y="336"/>
                  </a:lnTo>
                  <a:lnTo>
                    <a:pt x="1612" y="398"/>
                  </a:lnTo>
                  <a:lnTo>
                    <a:pt x="1614" y="465"/>
                  </a:lnTo>
                  <a:lnTo>
                    <a:pt x="1614" y="516"/>
                  </a:lnTo>
                  <a:lnTo>
                    <a:pt x="1611" y="574"/>
                  </a:lnTo>
                  <a:lnTo>
                    <a:pt x="1608" y="638"/>
                  </a:lnTo>
                  <a:lnTo>
                    <a:pt x="1602" y="707"/>
                  </a:lnTo>
                  <a:lnTo>
                    <a:pt x="1594" y="781"/>
                  </a:lnTo>
                  <a:lnTo>
                    <a:pt x="1582" y="859"/>
                  </a:lnTo>
                  <a:lnTo>
                    <a:pt x="1568" y="942"/>
                  </a:lnTo>
                  <a:lnTo>
                    <a:pt x="1549" y="1028"/>
                  </a:lnTo>
                  <a:lnTo>
                    <a:pt x="1549" y="1214"/>
                  </a:lnTo>
                  <a:lnTo>
                    <a:pt x="1547" y="1284"/>
                  </a:lnTo>
                  <a:lnTo>
                    <a:pt x="1537" y="1354"/>
                  </a:lnTo>
                  <a:lnTo>
                    <a:pt x="1524" y="1423"/>
                  </a:lnTo>
                  <a:lnTo>
                    <a:pt x="1505" y="1491"/>
                  </a:lnTo>
                  <a:lnTo>
                    <a:pt x="1482" y="1559"/>
                  </a:lnTo>
                  <a:lnTo>
                    <a:pt x="1452" y="1622"/>
                  </a:lnTo>
                  <a:lnTo>
                    <a:pt x="1419" y="1685"/>
                  </a:lnTo>
                  <a:lnTo>
                    <a:pt x="1381" y="1743"/>
                  </a:lnTo>
                  <a:lnTo>
                    <a:pt x="1338" y="1799"/>
                  </a:lnTo>
                  <a:lnTo>
                    <a:pt x="1290" y="1853"/>
                  </a:lnTo>
                  <a:lnTo>
                    <a:pt x="1239" y="1901"/>
                  </a:lnTo>
                  <a:lnTo>
                    <a:pt x="1185" y="1944"/>
                  </a:lnTo>
                  <a:lnTo>
                    <a:pt x="1129" y="1979"/>
                  </a:lnTo>
                  <a:lnTo>
                    <a:pt x="1070" y="2008"/>
                  </a:lnTo>
                  <a:lnTo>
                    <a:pt x="1010" y="2032"/>
                  </a:lnTo>
                  <a:lnTo>
                    <a:pt x="948" y="2050"/>
                  </a:lnTo>
                  <a:lnTo>
                    <a:pt x="885" y="2059"/>
                  </a:lnTo>
                  <a:lnTo>
                    <a:pt x="821" y="2063"/>
                  </a:lnTo>
                  <a:lnTo>
                    <a:pt x="758" y="2059"/>
                  </a:lnTo>
                  <a:lnTo>
                    <a:pt x="694" y="2050"/>
                  </a:lnTo>
                  <a:lnTo>
                    <a:pt x="633" y="2032"/>
                  </a:lnTo>
                  <a:lnTo>
                    <a:pt x="573" y="2008"/>
                  </a:lnTo>
                  <a:lnTo>
                    <a:pt x="514" y="1979"/>
                  </a:lnTo>
                  <a:lnTo>
                    <a:pt x="458" y="1944"/>
                  </a:lnTo>
                  <a:lnTo>
                    <a:pt x="403" y="1901"/>
                  </a:lnTo>
                  <a:lnTo>
                    <a:pt x="352" y="1853"/>
                  </a:lnTo>
                  <a:lnTo>
                    <a:pt x="303" y="1799"/>
                  </a:lnTo>
                  <a:lnTo>
                    <a:pt x="261" y="1743"/>
                  </a:lnTo>
                  <a:lnTo>
                    <a:pt x="223" y="1685"/>
                  </a:lnTo>
                  <a:lnTo>
                    <a:pt x="189" y="1622"/>
                  </a:lnTo>
                  <a:lnTo>
                    <a:pt x="161" y="1557"/>
                  </a:lnTo>
                  <a:lnTo>
                    <a:pt x="136" y="1491"/>
                  </a:lnTo>
                  <a:lnTo>
                    <a:pt x="117" y="1423"/>
                  </a:lnTo>
                  <a:lnTo>
                    <a:pt x="104" y="1354"/>
                  </a:lnTo>
                  <a:lnTo>
                    <a:pt x="95" y="1283"/>
                  </a:lnTo>
                  <a:lnTo>
                    <a:pt x="93" y="1214"/>
                  </a:lnTo>
                  <a:lnTo>
                    <a:pt x="93" y="1115"/>
                  </a:lnTo>
                  <a:lnTo>
                    <a:pt x="89" y="1101"/>
                  </a:lnTo>
                  <a:lnTo>
                    <a:pt x="84" y="1080"/>
                  </a:lnTo>
                  <a:lnTo>
                    <a:pt x="80" y="1055"/>
                  </a:lnTo>
                  <a:lnTo>
                    <a:pt x="73" y="1025"/>
                  </a:lnTo>
                  <a:lnTo>
                    <a:pt x="66" y="990"/>
                  </a:lnTo>
                  <a:lnTo>
                    <a:pt x="57" y="952"/>
                  </a:lnTo>
                  <a:lnTo>
                    <a:pt x="49" y="911"/>
                  </a:lnTo>
                  <a:lnTo>
                    <a:pt x="41" y="867"/>
                  </a:lnTo>
                  <a:lnTo>
                    <a:pt x="33" y="823"/>
                  </a:lnTo>
                  <a:lnTo>
                    <a:pt x="25" y="777"/>
                  </a:lnTo>
                  <a:lnTo>
                    <a:pt x="18" y="730"/>
                  </a:lnTo>
                  <a:lnTo>
                    <a:pt x="11" y="685"/>
                  </a:lnTo>
                  <a:lnTo>
                    <a:pt x="7" y="640"/>
                  </a:lnTo>
                  <a:lnTo>
                    <a:pt x="3" y="598"/>
                  </a:lnTo>
                  <a:lnTo>
                    <a:pt x="0" y="556"/>
                  </a:lnTo>
                  <a:lnTo>
                    <a:pt x="0" y="520"/>
                  </a:lnTo>
                  <a:lnTo>
                    <a:pt x="1" y="471"/>
                  </a:lnTo>
                  <a:lnTo>
                    <a:pt x="8" y="423"/>
                  </a:lnTo>
                  <a:lnTo>
                    <a:pt x="18" y="378"/>
                  </a:lnTo>
                  <a:lnTo>
                    <a:pt x="33" y="334"/>
                  </a:lnTo>
                  <a:lnTo>
                    <a:pt x="51" y="293"/>
                  </a:lnTo>
                  <a:lnTo>
                    <a:pt x="74" y="255"/>
                  </a:lnTo>
                  <a:lnTo>
                    <a:pt x="100" y="221"/>
                  </a:lnTo>
                  <a:lnTo>
                    <a:pt x="133" y="187"/>
                  </a:lnTo>
                  <a:lnTo>
                    <a:pt x="168" y="158"/>
                  </a:lnTo>
                  <a:lnTo>
                    <a:pt x="207" y="135"/>
                  </a:lnTo>
                  <a:lnTo>
                    <a:pt x="248" y="116"/>
                  </a:lnTo>
                  <a:lnTo>
                    <a:pt x="293" y="102"/>
                  </a:lnTo>
                  <a:lnTo>
                    <a:pt x="340" y="94"/>
                  </a:lnTo>
                  <a:lnTo>
                    <a:pt x="388" y="91"/>
                  </a:lnTo>
                  <a:lnTo>
                    <a:pt x="393" y="91"/>
                  </a:lnTo>
                  <a:lnTo>
                    <a:pt x="442" y="62"/>
                  </a:lnTo>
                  <a:lnTo>
                    <a:pt x="492" y="38"/>
                  </a:lnTo>
                  <a:lnTo>
                    <a:pt x="545" y="22"/>
                  </a:lnTo>
                  <a:lnTo>
                    <a:pt x="598" y="10"/>
                  </a:lnTo>
                  <a:lnTo>
                    <a:pt x="653" y="3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"/>
            <p:cNvSpPr>
              <a:spLocks noEditPoints="1"/>
            </p:cNvSpPr>
            <p:nvPr/>
          </p:nvSpPr>
          <p:spPr bwMode="auto">
            <a:xfrm>
              <a:off x="2865" y="1559"/>
              <a:ext cx="558" cy="208"/>
            </a:xfrm>
            <a:custGeom>
              <a:avLst/>
              <a:gdLst>
                <a:gd name="T0" fmla="*/ 1459 w 2788"/>
                <a:gd name="T1" fmla="*/ 919 h 1041"/>
                <a:gd name="T2" fmla="*/ 1394 w 2788"/>
                <a:gd name="T3" fmla="*/ 559 h 1041"/>
                <a:gd name="T4" fmla="*/ 1336 w 2788"/>
                <a:gd name="T5" fmla="*/ 657 h 1041"/>
                <a:gd name="T6" fmla="*/ 1354 w 2788"/>
                <a:gd name="T7" fmla="*/ 677 h 1041"/>
                <a:gd name="T8" fmla="*/ 1448 w 2788"/>
                <a:gd name="T9" fmla="*/ 667 h 1041"/>
                <a:gd name="T10" fmla="*/ 1455 w 2788"/>
                <a:gd name="T11" fmla="*/ 620 h 1041"/>
                <a:gd name="T12" fmla="*/ 1719 w 2788"/>
                <a:gd name="T13" fmla="*/ 785 h 1041"/>
                <a:gd name="T14" fmla="*/ 1676 w 2788"/>
                <a:gd name="T15" fmla="*/ 810 h 1041"/>
                <a:gd name="T16" fmla="*/ 1640 w 2788"/>
                <a:gd name="T17" fmla="*/ 803 h 1041"/>
                <a:gd name="T18" fmla="*/ 1552 w 2788"/>
                <a:gd name="T19" fmla="*/ 731 h 1041"/>
                <a:gd name="T20" fmla="*/ 2590 w 2788"/>
                <a:gd name="T21" fmla="*/ 919 h 1041"/>
                <a:gd name="T22" fmla="*/ 2644 w 2788"/>
                <a:gd name="T23" fmla="*/ 900 h 1041"/>
                <a:gd name="T24" fmla="*/ 2667 w 2788"/>
                <a:gd name="T25" fmla="*/ 859 h 1041"/>
                <a:gd name="T26" fmla="*/ 2660 w 2788"/>
                <a:gd name="T27" fmla="*/ 672 h 1041"/>
                <a:gd name="T28" fmla="*/ 2622 w 2788"/>
                <a:gd name="T29" fmla="*/ 563 h 1041"/>
                <a:gd name="T30" fmla="*/ 2551 w 2788"/>
                <a:gd name="T31" fmla="*/ 467 h 1041"/>
                <a:gd name="T32" fmla="*/ 2450 w 2788"/>
                <a:gd name="T33" fmla="*/ 398 h 1041"/>
                <a:gd name="T34" fmla="*/ 725 w 2788"/>
                <a:gd name="T35" fmla="*/ 312 h 1041"/>
                <a:gd name="T36" fmla="*/ 303 w 2788"/>
                <a:gd name="T37" fmla="*/ 416 h 1041"/>
                <a:gd name="T38" fmla="*/ 211 w 2788"/>
                <a:gd name="T39" fmla="*/ 497 h 1041"/>
                <a:gd name="T40" fmla="*/ 151 w 2788"/>
                <a:gd name="T41" fmla="*/ 598 h 1041"/>
                <a:gd name="T42" fmla="*/ 124 w 2788"/>
                <a:gd name="T43" fmla="*/ 709 h 1041"/>
                <a:gd name="T44" fmla="*/ 125 w 2788"/>
                <a:gd name="T45" fmla="*/ 875 h 1041"/>
                <a:gd name="T46" fmla="*/ 160 w 2788"/>
                <a:gd name="T47" fmla="*/ 911 h 1041"/>
                <a:gd name="T48" fmla="*/ 1207 w 2788"/>
                <a:gd name="T49" fmla="*/ 919 h 1041"/>
                <a:gd name="T50" fmla="*/ 1233 w 2788"/>
                <a:gd name="T51" fmla="*/ 721 h 1041"/>
                <a:gd name="T52" fmla="*/ 1134 w 2788"/>
                <a:gd name="T53" fmla="*/ 809 h 1041"/>
                <a:gd name="T54" fmla="*/ 1097 w 2788"/>
                <a:gd name="T55" fmla="*/ 806 h 1041"/>
                <a:gd name="T56" fmla="*/ 725 w 2788"/>
                <a:gd name="T57" fmla="*/ 312 h 1041"/>
                <a:gd name="T58" fmla="*/ 1664 w 2788"/>
                <a:gd name="T59" fmla="*/ 657 h 1041"/>
                <a:gd name="T60" fmla="*/ 900 w 2788"/>
                <a:gd name="T61" fmla="*/ 128 h 1041"/>
                <a:gd name="T62" fmla="*/ 1306 w 2788"/>
                <a:gd name="T63" fmla="*/ 477 h 1041"/>
                <a:gd name="T64" fmla="*/ 927 w 2788"/>
                <a:gd name="T65" fmla="*/ 3 h 1041"/>
                <a:gd name="T66" fmla="*/ 966 w 2788"/>
                <a:gd name="T67" fmla="*/ 24 h 1041"/>
                <a:gd name="T68" fmla="*/ 1825 w 2788"/>
                <a:gd name="T69" fmla="*/ 23 h 1041"/>
                <a:gd name="T70" fmla="*/ 1884 w 2788"/>
                <a:gd name="T71" fmla="*/ 0 h 1041"/>
                <a:gd name="T72" fmla="*/ 1945 w 2788"/>
                <a:gd name="T73" fmla="*/ 14 h 1041"/>
                <a:gd name="T74" fmla="*/ 1979 w 2788"/>
                <a:gd name="T75" fmla="*/ 44 h 1041"/>
                <a:gd name="T76" fmla="*/ 2440 w 2788"/>
                <a:gd name="T77" fmla="*/ 266 h 1041"/>
                <a:gd name="T78" fmla="*/ 2584 w 2788"/>
                <a:gd name="T79" fmla="*/ 336 h 1041"/>
                <a:gd name="T80" fmla="*/ 2697 w 2788"/>
                <a:gd name="T81" fmla="*/ 454 h 1041"/>
                <a:gd name="T82" fmla="*/ 2764 w 2788"/>
                <a:gd name="T83" fmla="*/ 593 h 1041"/>
                <a:gd name="T84" fmla="*/ 2788 w 2788"/>
                <a:gd name="T85" fmla="*/ 745 h 1041"/>
                <a:gd name="T86" fmla="*/ 2776 w 2788"/>
                <a:gd name="T87" fmla="*/ 922 h 1041"/>
                <a:gd name="T88" fmla="*/ 2717 w 2788"/>
                <a:gd name="T89" fmla="*/ 997 h 1041"/>
                <a:gd name="T90" fmla="*/ 2626 w 2788"/>
                <a:gd name="T91" fmla="*/ 1037 h 1041"/>
                <a:gd name="T92" fmla="*/ 1532 w 2788"/>
                <a:gd name="T93" fmla="*/ 1041 h 1041"/>
                <a:gd name="T94" fmla="*/ 1256 w 2788"/>
                <a:gd name="T95" fmla="*/ 1041 h 1041"/>
                <a:gd name="T96" fmla="*/ 164 w 2788"/>
                <a:gd name="T97" fmla="*/ 1037 h 1041"/>
                <a:gd name="T98" fmla="*/ 72 w 2788"/>
                <a:gd name="T99" fmla="*/ 997 h 1041"/>
                <a:gd name="T100" fmla="*/ 13 w 2788"/>
                <a:gd name="T101" fmla="*/ 922 h 1041"/>
                <a:gd name="T102" fmla="*/ 0 w 2788"/>
                <a:gd name="T103" fmla="*/ 745 h 1041"/>
                <a:gd name="T104" fmla="*/ 24 w 2788"/>
                <a:gd name="T105" fmla="*/ 593 h 1041"/>
                <a:gd name="T106" fmla="*/ 91 w 2788"/>
                <a:gd name="T107" fmla="*/ 454 h 1041"/>
                <a:gd name="T108" fmla="*/ 205 w 2788"/>
                <a:gd name="T109" fmla="*/ 336 h 1041"/>
                <a:gd name="T110" fmla="*/ 350 w 2788"/>
                <a:gd name="T111" fmla="*/ 266 h 1041"/>
                <a:gd name="T112" fmla="*/ 809 w 2788"/>
                <a:gd name="T113" fmla="*/ 44 h 1041"/>
                <a:gd name="T114" fmla="*/ 843 w 2788"/>
                <a:gd name="T115" fmla="*/ 14 h 1041"/>
                <a:gd name="T116" fmla="*/ 906 w 2788"/>
                <a:gd name="T117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8" h="1041">
                  <a:moveTo>
                    <a:pt x="1355" y="798"/>
                  </a:moveTo>
                  <a:lnTo>
                    <a:pt x="1331" y="919"/>
                  </a:lnTo>
                  <a:lnTo>
                    <a:pt x="1459" y="919"/>
                  </a:lnTo>
                  <a:lnTo>
                    <a:pt x="1434" y="798"/>
                  </a:lnTo>
                  <a:lnTo>
                    <a:pt x="1355" y="798"/>
                  </a:lnTo>
                  <a:close/>
                  <a:moveTo>
                    <a:pt x="1394" y="559"/>
                  </a:moveTo>
                  <a:lnTo>
                    <a:pt x="1334" y="620"/>
                  </a:lnTo>
                  <a:lnTo>
                    <a:pt x="1334" y="644"/>
                  </a:lnTo>
                  <a:lnTo>
                    <a:pt x="1336" y="657"/>
                  </a:lnTo>
                  <a:lnTo>
                    <a:pt x="1341" y="667"/>
                  </a:lnTo>
                  <a:lnTo>
                    <a:pt x="1347" y="674"/>
                  </a:lnTo>
                  <a:lnTo>
                    <a:pt x="1354" y="677"/>
                  </a:lnTo>
                  <a:lnTo>
                    <a:pt x="1435" y="677"/>
                  </a:lnTo>
                  <a:lnTo>
                    <a:pt x="1441" y="674"/>
                  </a:lnTo>
                  <a:lnTo>
                    <a:pt x="1448" y="667"/>
                  </a:lnTo>
                  <a:lnTo>
                    <a:pt x="1453" y="657"/>
                  </a:lnTo>
                  <a:lnTo>
                    <a:pt x="1455" y="644"/>
                  </a:lnTo>
                  <a:lnTo>
                    <a:pt x="1455" y="620"/>
                  </a:lnTo>
                  <a:lnTo>
                    <a:pt x="1394" y="559"/>
                  </a:lnTo>
                  <a:close/>
                  <a:moveTo>
                    <a:pt x="2064" y="312"/>
                  </a:moveTo>
                  <a:lnTo>
                    <a:pt x="1719" y="785"/>
                  </a:lnTo>
                  <a:lnTo>
                    <a:pt x="1707" y="798"/>
                  </a:lnTo>
                  <a:lnTo>
                    <a:pt x="1692" y="806"/>
                  </a:lnTo>
                  <a:lnTo>
                    <a:pt x="1676" y="810"/>
                  </a:lnTo>
                  <a:lnTo>
                    <a:pt x="1671" y="810"/>
                  </a:lnTo>
                  <a:lnTo>
                    <a:pt x="1654" y="809"/>
                  </a:lnTo>
                  <a:lnTo>
                    <a:pt x="1640" y="803"/>
                  </a:lnTo>
                  <a:lnTo>
                    <a:pt x="1627" y="792"/>
                  </a:lnTo>
                  <a:lnTo>
                    <a:pt x="1557" y="721"/>
                  </a:lnTo>
                  <a:lnTo>
                    <a:pt x="1552" y="731"/>
                  </a:lnTo>
                  <a:lnTo>
                    <a:pt x="1546" y="739"/>
                  </a:lnTo>
                  <a:lnTo>
                    <a:pt x="1583" y="919"/>
                  </a:lnTo>
                  <a:lnTo>
                    <a:pt x="2590" y="919"/>
                  </a:lnTo>
                  <a:lnTo>
                    <a:pt x="2610" y="917"/>
                  </a:lnTo>
                  <a:lnTo>
                    <a:pt x="2628" y="911"/>
                  </a:lnTo>
                  <a:lnTo>
                    <a:pt x="2644" y="900"/>
                  </a:lnTo>
                  <a:lnTo>
                    <a:pt x="2656" y="889"/>
                  </a:lnTo>
                  <a:lnTo>
                    <a:pt x="2664" y="875"/>
                  </a:lnTo>
                  <a:lnTo>
                    <a:pt x="2667" y="859"/>
                  </a:lnTo>
                  <a:lnTo>
                    <a:pt x="2667" y="745"/>
                  </a:lnTo>
                  <a:lnTo>
                    <a:pt x="2666" y="709"/>
                  </a:lnTo>
                  <a:lnTo>
                    <a:pt x="2660" y="672"/>
                  </a:lnTo>
                  <a:lnTo>
                    <a:pt x="2650" y="634"/>
                  </a:lnTo>
                  <a:lnTo>
                    <a:pt x="2637" y="598"/>
                  </a:lnTo>
                  <a:lnTo>
                    <a:pt x="2622" y="563"/>
                  </a:lnTo>
                  <a:lnTo>
                    <a:pt x="2602" y="528"/>
                  </a:lnTo>
                  <a:lnTo>
                    <a:pt x="2578" y="497"/>
                  </a:lnTo>
                  <a:lnTo>
                    <a:pt x="2551" y="467"/>
                  </a:lnTo>
                  <a:lnTo>
                    <a:pt x="2521" y="440"/>
                  </a:lnTo>
                  <a:lnTo>
                    <a:pt x="2487" y="416"/>
                  </a:lnTo>
                  <a:lnTo>
                    <a:pt x="2450" y="398"/>
                  </a:lnTo>
                  <a:lnTo>
                    <a:pt x="2409" y="384"/>
                  </a:lnTo>
                  <a:lnTo>
                    <a:pt x="2064" y="312"/>
                  </a:lnTo>
                  <a:close/>
                  <a:moveTo>
                    <a:pt x="725" y="312"/>
                  </a:moveTo>
                  <a:lnTo>
                    <a:pt x="381" y="384"/>
                  </a:lnTo>
                  <a:lnTo>
                    <a:pt x="339" y="398"/>
                  </a:lnTo>
                  <a:lnTo>
                    <a:pt x="303" y="416"/>
                  </a:lnTo>
                  <a:lnTo>
                    <a:pt x="269" y="440"/>
                  </a:lnTo>
                  <a:lnTo>
                    <a:pt x="238" y="467"/>
                  </a:lnTo>
                  <a:lnTo>
                    <a:pt x="211" y="497"/>
                  </a:lnTo>
                  <a:lnTo>
                    <a:pt x="187" y="528"/>
                  </a:lnTo>
                  <a:lnTo>
                    <a:pt x="167" y="563"/>
                  </a:lnTo>
                  <a:lnTo>
                    <a:pt x="151" y="598"/>
                  </a:lnTo>
                  <a:lnTo>
                    <a:pt x="138" y="634"/>
                  </a:lnTo>
                  <a:lnTo>
                    <a:pt x="130" y="672"/>
                  </a:lnTo>
                  <a:lnTo>
                    <a:pt x="124" y="709"/>
                  </a:lnTo>
                  <a:lnTo>
                    <a:pt x="122" y="745"/>
                  </a:lnTo>
                  <a:lnTo>
                    <a:pt x="122" y="859"/>
                  </a:lnTo>
                  <a:lnTo>
                    <a:pt x="125" y="875"/>
                  </a:lnTo>
                  <a:lnTo>
                    <a:pt x="133" y="889"/>
                  </a:lnTo>
                  <a:lnTo>
                    <a:pt x="145" y="900"/>
                  </a:lnTo>
                  <a:lnTo>
                    <a:pt x="160" y="911"/>
                  </a:lnTo>
                  <a:lnTo>
                    <a:pt x="179" y="917"/>
                  </a:lnTo>
                  <a:lnTo>
                    <a:pt x="199" y="919"/>
                  </a:lnTo>
                  <a:lnTo>
                    <a:pt x="1207" y="919"/>
                  </a:lnTo>
                  <a:lnTo>
                    <a:pt x="1243" y="739"/>
                  </a:lnTo>
                  <a:lnTo>
                    <a:pt x="1238" y="731"/>
                  </a:lnTo>
                  <a:lnTo>
                    <a:pt x="1233" y="721"/>
                  </a:lnTo>
                  <a:lnTo>
                    <a:pt x="1162" y="792"/>
                  </a:lnTo>
                  <a:lnTo>
                    <a:pt x="1149" y="803"/>
                  </a:lnTo>
                  <a:lnTo>
                    <a:pt x="1134" y="809"/>
                  </a:lnTo>
                  <a:lnTo>
                    <a:pt x="1119" y="810"/>
                  </a:lnTo>
                  <a:lnTo>
                    <a:pt x="1114" y="810"/>
                  </a:lnTo>
                  <a:lnTo>
                    <a:pt x="1097" y="806"/>
                  </a:lnTo>
                  <a:lnTo>
                    <a:pt x="1082" y="798"/>
                  </a:lnTo>
                  <a:lnTo>
                    <a:pt x="1069" y="785"/>
                  </a:lnTo>
                  <a:lnTo>
                    <a:pt x="725" y="312"/>
                  </a:lnTo>
                  <a:close/>
                  <a:moveTo>
                    <a:pt x="1889" y="128"/>
                  </a:moveTo>
                  <a:lnTo>
                    <a:pt x="1484" y="477"/>
                  </a:lnTo>
                  <a:lnTo>
                    <a:pt x="1664" y="657"/>
                  </a:lnTo>
                  <a:lnTo>
                    <a:pt x="1964" y="242"/>
                  </a:lnTo>
                  <a:lnTo>
                    <a:pt x="1889" y="128"/>
                  </a:lnTo>
                  <a:close/>
                  <a:moveTo>
                    <a:pt x="900" y="128"/>
                  </a:moveTo>
                  <a:lnTo>
                    <a:pt x="824" y="242"/>
                  </a:lnTo>
                  <a:lnTo>
                    <a:pt x="1126" y="657"/>
                  </a:lnTo>
                  <a:lnTo>
                    <a:pt x="1306" y="477"/>
                  </a:lnTo>
                  <a:lnTo>
                    <a:pt x="900" y="128"/>
                  </a:lnTo>
                  <a:close/>
                  <a:moveTo>
                    <a:pt x="906" y="0"/>
                  </a:moveTo>
                  <a:lnTo>
                    <a:pt x="927" y="3"/>
                  </a:lnTo>
                  <a:lnTo>
                    <a:pt x="947" y="11"/>
                  </a:lnTo>
                  <a:lnTo>
                    <a:pt x="964" y="23"/>
                  </a:lnTo>
                  <a:lnTo>
                    <a:pt x="966" y="24"/>
                  </a:lnTo>
                  <a:lnTo>
                    <a:pt x="1394" y="394"/>
                  </a:lnTo>
                  <a:lnTo>
                    <a:pt x="1824" y="24"/>
                  </a:lnTo>
                  <a:lnTo>
                    <a:pt x="1825" y="23"/>
                  </a:lnTo>
                  <a:lnTo>
                    <a:pt x="1843" y="11"/>
                  </a:lnTo>
                  <a:lnTo>
                    <a:pt x="1863" y="3"/>
                  </a:lnTo>
                  <a:lnTo>
                    <a:pt x="1884" y="0"/>
                  </a:lnTo>
                  <a:lnTo>
                    <a:pt x="1905" y="0"/>
                  </a:lnTo>
                  <a:lnTo>
                    <a:pt x="1926" y="4"/>
                  </a:lnTo>
                  <a:lnTo>
                    <a:pt x="1945" y="14"/>
                  </a:lnTo>
                  <a:lnTo>
                    <a:pt x="1963" y="26"/>
                  </a:lnTo>
                  <a:lnTo>
                    <a:pt x="1978" y="42"/>
                  </a:lnTo>
                  <a:lnTo>
                    <a:pt x="1979" y="44"/>
                  </a:lnTo>
                  <a:lnTo>
                    <a:pt x="2075" y="189"/>
                  </a:lnTo>
                  <a:lnTo>
                    <a:pt x="2436" y="265"/>
                  </a:lnTo>
                  <a:lnTo>
                    <a:pt x="2440" y="266"/>
                  </a:lnTo>
                  <a:lnTo>
                    <a:pt x="2491" y="283"/>
                  </a:lnTo>
                  <a:lnTo>
                    <a:pt x="2540" y="307"/>
                  </a:lnTo>
                  <a:lnTo>
                    <a:pt x="2584" y="336"/>
                  </a:lnTo>
                  <a:lnTo>
                    <a:pt x="2626" y="371"/>
                  </a:lnTo>
                  <a:lnTo>
                    <a:pt x="2664" y="409"/>
                  </a:lnTo>
                  <a:lnTo>
                    <a:pt x="2697" y="454"/>
                  </a:lnTo>
                  <a:lnTo>
                    <a:pt x="2724" y="498"/>
                  </a:lnTo>
                  <a:lnTo>
                    <a:pt x="2747" y="545"/>
                  </a:lnTo>
                  <a:lnTo>
                    <a:pt x="2764" y="593"/>
                  </a:lnTo>
                  <a:lnTo>
                    <a:pt x="2777" y="643"/>
                  </a:lnTo>
                  <a:lnTo>
                    <a:pt x="2786" y="693"/>
                  </a:lnTo>
                  <a:lnTo>
                    <a:pt x="2788" y="745"/>
                  </a:lnTo>
                  <a:lnTo>
                    <a:pt x="2788" y="859"/>
                  </a:lnTo>
                  <a:lnTo>
                    <a:pt x="2786" y="891"/>
                  </a:lnTo>
                  <a:lnTo>
                    <a:pt x="2776" y="922"/>
                  </a:lnTo>
                  <a:lnTo>
                    <a:pt x="2761" y="950"/>
                  </a:lnTo>
                  <a:lnTo>
                    <a:pt x="2742" y="976"/>
                  </a:lnTo>
                  <a:lnTo>
                    <a:pt x="2717" y="997"/>
                  </a:lnTo>
                  <a:lnTo>
                    <a:pt x="2690" y="1016"/>
                  </a:lnTo>
                  <a:lnTo>
                    <a:pt x="2659" y="1029"/>
                  </a:lnTo>
                  <a:lnTo>
                    <a:pt x="2626" y="1037"/>
                  </a:lnTo>
                  <a:lnTo>
                    <a:pt x="2590" y="1041"/>
                  </a:lnTo>
                  <a:lnTo>
                    <a:pt x="1533" y="1041"/>
                  </a:lnTo>
                  <a:lnTo>
                    <a:pt x="1532" y="1041"/>
                  </a:lnTo>
                  <a:lnTo>
                    <a:pt x="1532" y="1041"/>
                  </a:lnTo>
                  <a:lnTo>
                    <a:pt x="1256" y="1041"/>
                  </a:lnTo>
                  <a:lnTo>
                    <a:pt x="1256" y="1041"/>
                  </a:lnTo>
                  <a:lnTo>
                    <a:pt x="1256" y="1041"/>
                  </a:lnTo>
                  <a:lnTo>
                    <a:pt x="199" y="1041"/>
                  </a:lnTo>
                  <a:lnTo>
                    <a:pt x="164" y="1037"/>
                  </a:lnTo>
                  <a:lnTo>
                    <a:pt x="130" y="1029"/>
                  </a:lnTo>
                  <a:lnTo>
                    <a:pt x="99" y="1016"/>
                  </a:lnTo>
                  <a:lnTo>
                    <a:pt x="72" y="997"/>
                  </a:lnTo>
                  <a:lnTo>
                    <a:pt x="47" y="976"/>
                  </a:lnTo>
                  <a:lnTo>
                    <a:pt x="29" y="950"/>
                  </a:lnTo>
                  <a:lnTo>
                    <a:pt x="13" y="922"/>
                  </a:lnTo>
                  <a:lnTo>
                    <a:pt x="4" y="891"/>
                  </a:lnTo>
                  <a:lnTo>
                    <a:pt x="0" y="859"/>
                  </a:lnTo>
                  <a:lnTo>
                    <a:pt x="0" y="745"/>
                  </a:lnTo>
                  <a:lnTo>
                    <a:pt x="4" y="693"/>
                  </a:lnTo>
                  <a:lnTo>
                    <a:pt x="11" y="643"/>
                  </a:lnTo>
                  <a:lnTo>
                    <a:pt x="24" y="593"/>
                  </a:lnTo>
                  <a:lnTo>
                    <a:pt x="41" y="545"/>
                  </a:lnTo>
                  <a:lnTo>
                    <a:pt x="64" y="498"/>
                  </a:lnTo>
                  <a:lnTo>
                    <a:pt x="91" y="454"/>
                  </a:lnTo>
                  <a:lnTo>
                    <a:pt x="125" y="409"/>
                  </a:lnTo>
                  <a:lnTo>
                    <a:pt x="163" y="371"/>
                  </a:lnTo>
                  <a:lnTo>
                    <a:pt x="205" y="336"/>
                  </a:lnTo>
                  <a:lnTo>
                    <a:pt x="250" y="307"/>
                  </a:lnTo>
                  <a:lnTo>
                    <a:pt x="298" y="283"/>
                  </a:lnTo>
                  <a:lnTo>
                    <a:pt x="350" y="266"/>
                  </a:lnTo>
                  <a:lnTo>
                    <a:pt x="353" y="265"/>
                  </a:lnTo>
                  <a:lnTo>
                    <a:pt x="714" y="189"/>
                  </a:lnTo>
                  <a:lnTo>
                    <a:pt x="809" y="44"/>
                  </a:lnTo>
                  <a:lnTo>
                    <a:pt x="811" y="42"/>
                  </a:lnTo>
                  <a:lnTo>
                    <a:pt x="827" y="26"/>
                  </a:lnTo>
                  <a:lnTo>
                    <a:pt x="843" y="14"/>
                  </a:lnTo>
                  <a:lnTo>
                    <a:pt x="863" y="4"/>
                  </a:lnTo>
                  <a:lnTo>
                    <a:pt x="884" y="0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2841" y="1270"/>
              <a:ext cx="170" cy="279"/>
            </a:xfrm>
            <a:custGeom>
              <a:avLst/>
              <a:gdLst>
                <a:gd name="T0" fmla="*/ 550 w 847"/>
                <a:gd name="T1" fmla="*/ 3 h 1395"/>
                <a:gd name="T2" fmla="*/ 597 w 847"/>
                <a:gd name="T3" fmla="*/ 33 h 1395"/>
                <a:gd name="T4" fmla="*/ 599 w 847"/>
                <a:gd name="T5" fmla="*/ 88 h 1395"/>
                <a:gd name="T6" fmla="*/ 558 w 847"/>
                <a:gd name="T7" fmla="*/ 123 h 1395"/>
                <a:gd name="T8" fmla="*/ 455 w 847"/>
                <a:gd name="T9" fmla="*/ 121 h 1395"/>
                <a:gd name="T10" fmla="*/ 355 w 847"/>
                <a:gd name="T11" fmla="*/ 141 h 1395"/>
                <a:gd name="T12" fmla="*/ 290 w 847"/>
                <a:gd name="T13" fmla="*/ 177 h 1395"/>
                <a:gd name="T14" fmla="*/ 257 w 847"/>
                <a:gd name="T15" fmla="*/ 182 h 1395"/>
                <a:gd name="T16" fmla="*/ 211 w 847"/>
                <a:gd name="T17" fmla="*/ 190 h 1395"/>
                <a:gd name="T18" fmla="*/ 161 w 847"/>
                <a:gd name="T19" fmla="*/ 229 h 1395"/>
                <a:gd name="T20" fmla="*/ 128 w 847"/>
                <a:gd name="T21" fmla="*/ 303 h 1395"/>
                <a:gd name="T22" fmla="*/ 123 w 847"/>
                <a:gd name="T23" fmla="*/ 405 h 1395"/>
                <a:gd name="T24" fmla="*/ 136 w 847"/>
                <a:gd name="T25" fmla="*/ 461 h 1395"/>
                <a:gd name="T26" fmla="*/ 141 w 847"/>
                <a:gd name="T27" fmla="*/ 445 h 1395"/>
                <a:gd name="T28" fmla="*/ 144 w 847"/>
                <a:gd name="T29" fmla="*/ 440 h 1395"/>
                <a:gd name="T30" fmla="*/ 149 w 847"/>
                <a:gd name="T31" fmla="*/ 432 h 1395"/>
                <a:gd name="T32" fmla="*/ 154 w 847"/>
                <a:gd name="T33" fmla="*/ 425 h 1395"/>
                <a:gd name="T34" fmla="*/ 160 w 847"/>
                <a:gd name="T35" fmla="*/ 419 h 1395"/>
                <a:gd name="T36" fmla="*/ 169 w 847"/>
                <a:gd name="T37" fmla="*/ 414 h 1395"/>
                <a:gd name="T38" fmla="*/ 176 w 847"/>
                <a:gd name="T39" fmla="*/ 411 h 1395"/>
                <a:gd name="T40" fmla="*/ 185 w 847"/>
                <a:gd name="T41" fmla="*/ 408 h 1395"/>
                <a:gd name="T42" fmla="*/ 191 w 847"/>
                <a:gd name="T43" fmla="*/ 407 h 1395"/>
                <a:gd name="T44" fmla="*/ 324 w 847"/>
                <a:gd name="T45" fmla="*/ 398 h 1395"/>
                <a:gd name="T46" fmla="*/ 501 w 847"/>
                <a:gd name="T47" fmla="*/ 409 h 1395"/>
                <a:gd name="T48" fmla="*/ 614 w 847"/>
                <a:gd name="T49" fmla="*/ 425 h 1395"/>
                <a:gd name="T50" fmla="*/ 658 w 847"/>
                <a:gd name="T51" fmla="*/ 457 h 1395"/>
                <a:gd name="T52" fmla="*/ 659 w 847"/>
                <a:gd name="T53" fmla="*/ 511 h 1395"/>
                <a:gd name="T54" fmla="*/ 622 w 847"/>
                <a:gd name="T55" fmla="*/ 543 h 1395"/>
                <a:gd name="T56" fmla="*/ 585 w 847"/>
                <a:gd name="T57" fmla="*/ 543 h 1395"/>
                <a:gd name="T58" fmla="*/ 428 w 847"/>
                <a:gd name="T59" fmla="*/ 524 h 1395"/>
                <a:gd name="T60" fmla="*/ 243 w 847"/>
                <a:gd name="T61" fmla="*/ 524 h 1395"/>
                <a:gd name="T62" fmla="*/ 214 w 847"/>
                <a:gd name="T63" fmla="*/ 614 h 1395"/>
                <a:gd name="T64" fmla="*/ 189 w 847"/>
                <a:gd name="T65" fmla="*/ 730 h 1395"/>
                <a:gd name="T66" fmla="*/ 181 w 847"/>
                <a:gd name="T67" fmla="*/ 842 h 1395"/>
                <a:gd name="T68" fmla="*/ 206 w 847"/>
                <a:gd name="T69" fmla="*/ 997 h 1395"/>
                <a:gd name="T70" fmla="*/ 274 w 847"/>
                <a:gd name="T71" fmla="*/ 1128 h 1395"/>
                <a:gd name="T72" fmla="*/ 377 w 847"/>
                <a:gd name="T73" fmla="*/ 1223 h 1395"/>
                <a:gd name="T74" fmla="*/ 503 w 847"/>
                <a:gd name="T75" fmla="*/ 1270 h 1395"/>
                <a:gd name="T76" fmla="*/ 634 w 847"/>
                <a:gd name="T77" fmla="*/ 1262 h 1395"/>
                <a:gd name="T78" fmla="*/ 750 w 847"/>
                <a:gd name="T79" fmla="*/ 1203 h 1395"/>
                <a:gd name="T80" fmla="*/ 795 w 847"/>
                <a:gd name="T81" fmla="*/ 1191 h 1395"/>
                <a:gd name="T82" fmla="*/ 835 w 847"/>
                <a:gd name="T83" fmla="*/ 1214 h 1395"/>
                <a:gd name="T84" fmla="*/ 847 w 847"/>
                <a:gd name="T85" fmla="*/ 1258 h 1395"/>
                <a:gd name="T86" fmla="*/ 824 w 847"/>
                <a:gd name="T87" fmla="*/ 1300 h 1395"/>
                <a:gd name="T88" fmla="*/ 694 w 847"/>
                <a:gd name="T89" fmla="*/ 1370 h 1395"/>
                <a:gd name="T90" fmla="*/ 549 w 847"/>
                <a:gd name="T91" fmla="*/ 1395 h 1395"/>
                <a:gd name="T92" fmla="*/ 405 w 847"/>
                <a:gd name="T93" fmla="*/ 1370 h 1395"/>
                <a:gd name="T94" fmla="*/ 277 w 847"/>
                <a:gd name="T95" fmla="*/ 1301 h 1395"/>
                <a:gd name="T96" fmla="*/ 165 w 847"/>
                <a:gd name="T97" fmla="*/ 1184 h 1395"/>
                <a:gd name="T98" fmla="*/ 87 w 847"/>
                <a:gd name="T99" fmla="*/ 1024 h 1395"/>
                <a:gd name="T100" fmla="*/ 60 w 847"/>
                <a:gd name="T101" fmla="*/ 842 h 1395"/>
                <a:gd name="T102" fmla="*/ 53 w 847"/>
                <a:gd name="T103" fmla="*/ 745 h 1395"/>
                <a:gd name="T104" fmla="*/ 37 w 847"/>
                <a:gd name="T105" fmla="*/ 660 h 1395"/>
                <a:gd name="T106" fmla="*/ 18 w 847"/>
                <a:gd name="T107" fmla="*/ 551 h 1395"/>
                <a:gd name="T108" fmla="*/ 4 w 847"/>
                <a:gd name="T109" fmla="*/ 439 h 1395"/>
                <a:gd name="T110" fmla="*/ 3 w 847"/>
                <a:gd name="T111" fmla="*/ 325 h 1395"/>
                <a:gd name="T112" fmla="*/ 38 w 847"/>
                <a:gd name="T113" fmla="*/ 200 h 1395"/>
                <a:gd name="T114" fmla="*/ 108 w 847"/>
                <a:gd name="T115" fmla="*/ 110 h 1395"/>
                <a:gd name="T116" fmla="*/ 207 w 847"/>
                <a:gd name="T117" fmla="*/ 66 h 1395"/>
                <a:gd name="T118" fmla="*/ 325 w 847"/>
                <a:gd name="T119" fmla="*/ 23 h 1395"/>
                <a:gd name="T120" fmla="*/ 445 w 847"/>
                <a:gd name="T121" fmla="*/ 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7" h="1395">
                  <a:moveTo>
                    <a:pt x="483" y="0"/>
                  </a:moveTo>
                  <a:lnTo>
                    <a:pt x="518" y="1"/>
                  </a:lnTo>
                  <a:lnTo>
                    <a:pt x="550" y="3"/>
                  </a:lnTo>
                  <a:lnTo>
                    <a:pt x="569" y="8"/>
                  </a:lnTo>
                  <a:lnTo>
                    <a:pt x="585" y="19"/>
                  </a:lnTo>
                  <a:lnTo>
                    <a:pt x="597" y="33"/>
                  </a:lnTo>
                  <a:lnTo>
                    <a:pt x="603" y="50"/>
                  </a:lnTo>
                  <a:lnTo>
                    <a:pt x="604" y="70"/>
                  </a:lnTo>
                  <a:lnTo>
                    <a:pt x="599" y="88"/>
                  </a:lnTo>
                  <a:lnTo>
                    <a:pt x="590" y="104"/>
                  </a:lnTo>
                  <a:lnTo>
                    <a:pt x="575" y="116"/>
                  </a:lnTo>
                  <a:lnTo>
                    <a:pt x="558" y="123"/>
                  </a:lnTo>
                  <a:lnTo>
                    <a:pt x="538" y="124"/>
                  </a:lnTo>
                  <a:lnTo>
                    <a:pt x="495" y="121"/>
                  </a:lnTo>
                  <a:lnTo>
                    <a:pt x="455" y="121"/>
                  </a:lnTo>
                  <a:lnTo>
                    <a:pt x="418" y="124"/>
                  </a:lnTo>
                  <a:lnTo>
                    <a:pt x="385" y="132"/>
                  </a:lnTo>
                  <a:lnTo>
                    <a:pt x="355" y="141"/>
                  </a:lnTo>
                  <a:lnTo>
                    <a:pt x="327" y="154"/>
                  </a:lnTo>
                  <a:lnTo>
                    <a:pt x="302" y="172"/>
                  </a:lnTo>
                  <a:lnTo>
                    <a:pt x="290" y="177"/>
                  </a:lnTo>
                  <a:lnTo>
                    <a:pt x="278" y="182"/>
                  </a:lnTo>
                  <a:lnTo>
                    <a:pt x="265" y="183"/>
                  </a:lnTo>
                  <a:lnTo>
                    <a:pt x="257" y="182"/>
                  </a:lnTo>
                  <a:lnTo>
                    <a:pt x="247" y="183"/>
                  </a:lnTo>
                  <a:lnTo>
                    <a:pt x="229" y="186"/>
                  </a:lnTo>
                  <a:lnTo>
                    <a:pt x="211" y="190"/>
                  </a:lnTo>
                  <a:lnTo>
                    <a:pt x="193" y="200"/>
                  </a:lnTo>
                  <a:lnTo>
                    <a:pt x="177" y="213"/>
                  </a:lnTo>
                  <a:lnTo>
                    <a:pt x="161" y="229"/>
                  </a:lnTo>
                  <a:lnTo>
                    <a:pt x="149" y="249"/>
                  </a:lnTo>
                  <a:lnTo>
                    <a:pt x="137" y="274"/>
                  </a:lnTo>
                  <a:lnTo>
                    <a:pt x="128" y="303"/>
                  </a:lnTo>
                  <a:lnTo>
                    <a:pt x="124" y="336"/>
                  </a:lnTo>
                  <a:lnTo>
                    <a:pt x="121" y="373"/>
                  </a:lnTo>
                  <a:lnTo>
                    <a:pt x="123" y="405"/>
                  </a:lnTo>
                  <a:lnTo>
                    <a:pt x="125" y="440"/>
                  </a:lnTo>
                  <a:lnTo>
                    <a:pt x="130" y="477"/>
                  </a:lnTo>
                  <a:lnTo>
                    <a:pt x="136" y="461"/>
                  </a:lnTo>
                  <a:lnTo>
                    <a:pt x="139" y="451"/>
                  </a:lnTo>
                  <a:lnTo>
                    <a:pt x="141" y="446"/>
                  </a:lnTo>
                  <a:lnTo>
                    <a:pt x="141" y="445"/>
                  </a:lnTo>
                  <a:lnTo>
                    <a:pt x="141" y="445"/>
                  </a:lnTo>
                  <a:lnTo>
                    <a:pt x="141" y="445"/>
                  </a:lnTo>
                  <a:lnTo>
                    <a:pt x="144" y="440"/>
                  </a:lnTo>
                  <a:lnTo>
                    <a:pt x="145" y="437"/>
                  </a:lnTo>
                  <a:lnTo>
                    <a:pt x="147" y="434"/>
                  </a:lnTo>
                  <a:lnTo>
                    <a:pt x="149" y="432"/>
                  </a:lnTo>
                  <a:lnTo>
                    <a:pt x="150" y="429"/>
                  </a:lnTo>
                  <a:lnTo>
                    <a:pt x="153" y="427"/>
                  </a:lnTo>
                  <a:lnTo>
                    <a:pt x="154" y="425"/>
                  </a:lnTo>
                  <a:lnTo>
                    <a:pt x="157" y="422"/>
                  </a:lnTo>
                  <a:lnTo>
                    <a:pt x="158" y="421"/>
                  </a:lnTo>
                  <a:lnTo>
                    <a:pt x="160" y="419"/>
                  </a:lnTo>
                  <a:lnTo>
                    <a:pt x="163" y="418"/>
                  </a:lnTo>
                  <a:lnTo>
                    <a:pt x="165" y="417"/>
                  </a:lnTo>
                  <a:lnTo>
                    <a:pt x="169" y="414"/>
                  </a:lnTo>
                  <a:lnTo>
                    <a:pt x="170" y="413"/>
                  </a:lnTo>
                  <a:lnTo>
                    <a:pt x="173" y="412"/>
                  </a:lnTo>
                  <a:lnTo>
                    <a:pt x="176" y="411"/>
                  </a:lnTo>
                  <a:lnTo>
                    <a:pt x="179" y="409"/>
                  </a:lnTo>
                  <a:lnTo>
                    <a:pt x="181" y="408"/>
                  </a:lnTo>
                  <a:lnTo>
                    <a:pt x="185" y="408"/>
                  </a:lnTo>
                  <a:lnTo>
                    <a:pt x="190" y="407"/>
                  </a:lnTo>
                  <a:lnTo>
                    <a:pt x="190" y="407"/>
                  </a:lnTo>
                  <a:lnTo>
                    <a:pt x="191" y="407"/>
                  </a:lnTo>
                  <a:lnTo>
                    <a:pt x="191" y="407"/>
                  </a:lnTo>
                  <a:lnTo>
                    <a:pt x="259" y="400"/>
                  </a:lnTo>
                  <a:lnTo>
                    <a:pt x="324" y="398"/>
                  </a:lnTo>
                  <a:lnTo>
                    <a:pt x="386" y="399"/>
                  </a:lnTo>
                  <a:lnTo>
                    <a:pt x="445" y="404"/>
                  </a:lnTo>
                  <a:lnTo>
                    <a:pt x="501" y="409"/>
                  </a:lnTo>
                  <a:lnTo>
                    <a:pt x="553" y="415"/>
                  </a:lnTo>
                  <a:lnTo>
                    <a:pt x="603" y="424"/>
                  </a:lnTo>
                  <a:lnTo>
                    <a:pt x="614" y="425"/>
                  </a:lnTo>
                  <a:lnTo>
                    <a:pt x="632" y="431"/>
                  </a:lnTo>
                  <a:lnTo>
                    <a:pt x="648" y="441"/>
                  </a:lnTo>
                  <a:lnTo>
                    <a:pt x="658" y="457"/>
                  </a:lnTo>
                  <a:lnTo>
                    <a:pt x="664" y="474"/>
                  </a:lnTo>
                  <a:lnTo>
                    <a:pt x="665" y="493"/>
                  </a:lnTo>
                  <a:lnTo>
                    <a:pt x="659" y="511"/>
                  </a:lnTo>
                  <a:lnTo>
                    <a:pt x="650" y="525"/>
                  </a:lnTo>
                  <a:lnTo>
                    <a:pt x="637" y="535"/>
                  </a:lnTo>
                  <a:lnTo>
                    <a:pt x="622" y="543"/>
                  </a:lnTo>
                  <a:lnTo>
                    <a:pt x="605" y="545"/>
                  </a:lnTo>
                  <a:lnTo>
                    <a:pt x="596" y="545"/>
                  </a:lnTo>
                  <a:lnTo>
                    <a:pt x="585" y="543"/>
                  </a:lnTo>
                  <a:lnTo>
                    <a:pt x="536" y="535"/>
                  </a:lnTo>
                  <a:lnTo>
                    <a:pt x="483" y="530"/>
                  </a:lnTo>
                  <a:lnTo>
                    <a:pt x="428" y="524"/>
                  </a:lnTo>
                  <a:lnTo>
                    <a:pt x="367" y="520"/>
                  </a:lnTo>
                  <a:lnTo>
                    <a:pt x="306" y="520"/>
                  </a:lnTo>
                  <a:lnTo>
                    <a:pt x="243" y="524"/>
                  </a:lnTo>
                  <a:lnTo>
                    <a:pt x="233" y="548"/>
                  </a:lnTo>
                  <a:lnTo>
                    <a:pt x="224" y="579"/>
                  </a:lnTo>
                  <a:lnTo>
                    <a:pt x="214" y="614"/>
                  </a:lnTo>
                  <a:lnTo>
                    <a:pt x="204" y="651"/>
                  </a:lnTo>
                  <a:lnTo>
                    <a:pt x="196" y="691"/>
                  </a:lnTo>
                  <a:lnTo>
                    <a:pt x="189" y="730"/>
                  </a:lnTo>
                  <a:lnTo>
                    <a:pt x="184" y="769"/>
                  </a:lnTo>
                  <a:lnTo>
                    <a:pt x="181" y="806"/>
                  </a:lnTo>
                  <a:lnTo>
                    <a:pt x="181" y="842"/>
                  </a:lnTo>
                  <a:lnTo>
                    <a:pt x="185" y="896"/>
                  </a:lnTo>
                  <a:lnTo>
                    <a:pt x="193" y="948"/>
                  </a:lnTo>
                  <a:lnTo>
                    <a:pt x="206" y="997"/>
                  </a:lnTo>
                  <a:lnTo>
                    <a:pt x="225" y="1044"/>
                  </a:lnTo>
                  <a:lnTo>
                    <a:pt x="247" y="1088"/>
                  </a:lnTo>
                  <a:lnTo>
                    <a:pt x="274" y="1128"/>
                  </a:lnTo>
                  <a:lnTo>
                    <a:pt x="305" y="1164"/>
                  </a:lnTo>
                  <a:lnTo>
                    <a:pt x="339" y="1196"/>
                  </a:lnTo>
                  <a:lnTo>
                    <a:pt x="377" y="1223"/>
                  </a:lnTo>
                  <a:lnTo>
                    <a:pt x="417" y="1244"/>
                  </a:lnTo>
                  <a:lnTo>
                    <a:pt x="458" y="1260"/>
                  </a:lnTo>
                  <a:lnTo>
                    <a:pt x="503" y="1270"/>
                  </a:lnTo>
                  <a:lnTo>
                    <a:pt x="549" y="1273"/>
                  </a:lnTo>
                  <a:lnTo>
                    <a:pt x="591" y="1270"/>
                  </a:lnTo>
                  <a:lnTo>
                    <a:pt x="634" y="1262"/>
                  </a:lnTo>
                  <a:lnTo>
                    <a:pt x="674" y="1248"/>
                  </a:lnTo>
                  <a:lnTo>
                    <a:pt x="712" y="1228"/>
                  </a:lnTo>
                  <a:lnTo>
                    <a:pt x="750" y="1203"/>
                  </a:lnTo>
                  <a:lnTo>
                    <a:pt x="764" y="1195"/>
                  </a:lnTo>
                  <a:lnTo>
                    <a:pt x="780" y="1191"/>
                  </a:lnTo>
                  <a:lnTo>
                    <a:pt x="795" y="1191"/>
                  </a:lnTo>
                  <a:lnTo>
                    <a:pt x="810" y="1195"/>
                  </a:lnTo>
                  <a:lnTo>
                    <a:pt x="823" y="1203"/>
                  </a:lnTo>
                  <a:lnTo>
                    <a:pt x="835" y="1214"/>
                  </a:lnTo>
                  <a:lnTo>
                    <a:pt x="843" y="1228"/>
                  </a:lnTo>
                  <a:lnTo>
                    <a:pt x="847" y="1243"/>
                  </a:lnTo>
                  <a:lnTo>
                    <a:pt x="847" y="1258"/>
                  </a:lnTo>
                  <a:lnTo>
                    <a:pt x="843" y="1274"/>
                  </a:lnTo>
                  <a:lnTo>
                    <a:pt x="835" y="1288"/>
                  </a:lnTo>
                  <a:lnTo>
                    <a:pt x="824" y="1300"/>
                  </a:lnTo>
                  <a:lnTo>
                    <a:pt x="782" y="1328"/>
                  </a:lnTo>
                  <a:lnTo>
                    <a:pt x="738" y="1351"/>
                  </a:lnTo>
                  <a:lnTo>
                    <a:pt x="694" y="1370"/>
                  </a:lnTo>
                  <a:lnTo>
                    <a:pt x="646" y="1383"/>
                  </a:lnTo>
                  <a:lnTo>
                    <a:pt x="598" y="1391"/>
                  </a:lnTo>
                  <a:lnTo>
                    <a:pt x="549" y="1395"/>
                  </a:lnTo>
                  <a:lnTo>
                    <a:pt x="501" y="1391"/>
                  </a:lnTo>
                  <a:lnTo>
                    <a:pt x="452" y="1383"/>
                  </a:lnTo>
                  <a:lnTo>
                    <a:pt x="405" y="1370"/>
                  </a:lnTo>
                  <a:lnTo>
                    <a:pt x="360" y="1353"/>
                  </a:lnTo>
                  <a:lnTo>
                    <a:pt x="317" y="1329"/>
                  </a:lnTo>
                  <a:lnTo>
                    <a:pt x="277" y="1301"/>
                  </a:lnTo>
                  <a:lnTo>
                    <a:pt x="238" y="1268"/>
                  </a:lnTo>
                  <a:lnTo>
                    <a:pt x="201" y="1231"/>
                  </a:lnTo>
                  <a:lnTo>
                    <a:pt x="165" y="1184"/>
                  </a:lnTo>
                  <a:lnTo>
                    <a:pt x="133" y="1135"/>
                  </a:lnTo>
                  <a:lnTo>
                    <a:pt x="107" y="1081"/>
                  </a:lnTo>
                  <a:lnTo>
                    <a:pt x="87" y="1024"/>
                  </a:lnTo>
                  <a:lnTo>
                    <a:pt x="72" y="965"/>
                  </a:lnTo>
                  <a:lnTo>
                    <a:pt x="64" y="904"/>
                  </a:lnTo>
                  <a:lnTo>
                    <a:pt x="60" y="842"/>
                  </a:lnTo>
                  <a:lnTo>
                    <a:pt x="60" y="777"/>
                  </a:lnTo>
                  <a:lnTo>
                    <a:pt x="58" y="764"/>
                  </a:lnTo>
                  <a:lnTo>
                    <a:pt x="53" y="745"/>
                  </a:lnTo>
                  <a:lnTo>
                    <a:pt x="48" y="720"/>
                  </a:lnTo>
                  <a:lnTo>
                    <a:pt x="43" y="692"/>
                  </a:lnTo>
                  <a:lnTo>
                    <a:pt x="37" y="660"/>
                  </a:lnTo>
                  <a:lnTo>
                    <a:pt x="30" y="625"/>
                  </a:lnTo>
                  <a:lnTo>
                    <a:pt x="24" y="588"/>
                  </a:lnTo>
                  <a:lnTo>
                    <a:pt x="18" y="551"/>
                  </a:lnTo>
                  <a:lnTo>
                    <a:pt x="12" y="512"/>
                  </a:lnTo>
                  <a:lnTo>
                    <a:pt x="7" y="474"/>
                  </a:lnTo>
                  <a:lnTo>
                    <a:pt x="4" y="439"/>
                  </a:lnTo>
                  <a:lnTo>
                    <a:pt x="1" y="405"/>
                  </a:lnTo>
                  <a:lnTo>
                    <a:pt x="0" y="373"/>
                  </a:lnTo>
                  <a:lnTo>
                    <a:pt x="3" y="325"/>
                  </a:lnTo>
                  <a:lnTo>
                    <a:pt x="10" y="280"/>
                  </a:lnTo>
                  <a:lnTo>
                    <a:pt x="21" y="238"/>
                  </a:lnTo>
                  <a:lnTo>
                    <a:pt x="38" y="200"/>
                  </a:lnTo>
                  <a:lnTo>
                    <a:pt x="58" y="166"/>
                  </a:lnTo>
                  <a:lnTo>
                    <a:pt x="81" y="135"/>
                  </a:lnTo>
                  <a:lnTo>
                    <a:pt x="108" y="110"/>
                  </a:lnTo>
                  <a:lnTo>
                    <a:pt x="138" y="90"/>
                  </a:lnTo>
                  <a:lnTo>
                    <a:pt x="172" y="75"/>
                  </a:lnTo>
                  <a:lnTo>
                    <a:pt x="207" y="66"/>
                  </a:lnTo>
                  <a:lnTo>
                    <a:pt x="246" y="62"/>
                  </a:lnTo>
                  <a:lnTo>
                    <a:pt x="285" y="40"/>
                  </a:lnTo>
                  <a:lnTo>
                    <a:pt x="325" y="23"/>
                  </a:lnTo>
                  <a:lnTo>
                    <a:pt x="366" y="11"/>
                  </a:lnTo>
                  <a:lnTo>
                    <a:pt x="406" y="4"/>
                  </a:lnTo>
                  <a:lnTo>
                    <a:pt x="445" y="0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2756" y="1533"/>
              <a:ext cx="194" cy="149"/>
            </a:xfrm>
            <a:custGeom>
              <a:avLst/>
              <a:gdLst>
                <a:gd name="T0" fmla="*/ 643 w 970"/>
                <a:gd name="T1" fmla="*/ 0 h 746"/>
                <a:gd name="T2" fmla="*/ 686 w 970"/>
                <a:gd name="T3" fmla="*/ 19 h 746"/>
                <a:gd name="T4" fmla="*/ 957 w 970"/>
                <a:gd name="T5" fmla="*/ 224 h 746"/>
                <a:gd name="T6" fmla="*/ 970 w 970"/>
                <a:gd name="T7" fmla="*/ 253 h 746"/>
                <a:gd name="T8" fmla="*/ 967 w 970"/>
                <a:gd name="T9" fmla="*/ 284 h 746"/>
                <a:gd name="T10" fmla="*/ 944 w 970"/>
                <a:gd name="T11" fmla="*/ 311 h 746"/>
                <a:gd name="T12" fmla="*/ 909 w 970"/>
                <a:gd name="T13" fmla="*/ 323 h 746"/>
                <a:gd name="T14" fmla="*/ 874 w 970"/>
                <a:gd name="T15" fmla="*/ 310 h 746"/>
                <a:gd name="T16" fmla="*/ 603 w 970"/>
                <a:gd name="T17" fmla="*/ 185 h 746"/>
                <a:gd name="T18" fmla="*/ 724 w 970"/>
                <a:gd name="T19" fmla="*/ 363 h 746"/>
                <a:gd name="T20" fmla="*/ 726 w 970"/>
                <a:gd name="T21" fmla="*/ 393 h 746"/>
                <a:gd name="T22" fmla="*/ 713 w 970"/>
                <a:gd name="T23" fmla="*/ 422 h 746"/>
                <a:gd name="T24" fmla="*/ 685 w 970"/>
                <a:gd name="T25" fmla="*/ 440 h 746"/>
                <a:gd name="T26" fmla="*/ 653 w 970"/>
                <a:gd name="T27" fmla="*/ 442 h 746"/>
                <a:gd name="T28" fmla="*/ 627 w 970"/>
                <a:gd name="T29" fmla="*/ 429 h 746"/>
                <a:gd name="T30" fmla="*/ 503 w 970"/>
                <a:gd name="T31" fmla="*/ 253 h 746"/>
                <a:gd name="T32" fmla="*/ 248 w 970"/>
                <a:gd name="T33" fmla="*/ 312 h 746"/>
                <a:gd name="T34" fmla="*/ 193 w 970"/>
                <a:gd name="T35" fmla="*/ 352 h 746"/>
                <a:gd name="T36" fmla="*/ 154 w 970"/>
                <a:gd name="T37" fmla="*/ 405 h 746"/>
                <a:gd name="T38" fmla="*/ 130 w 970"/>
                <a:gd name="T39" fmla="*/ 465 h 746"/>
                <a:gd name="T40" fmla="*/ 121 w 970"/>
                <a:gd name="T41" fmla="*/ 526 h 746"/>
                <a:gd name="T42" fmla="*/ 124 w 970"/>
                <a:gd name="T43" fmla="*/ 611 h 746"/>
                <a:gd name="T44" fmla="*/ 141 w 970"/>
                <a:gd name="T45" fmla="*/ 623 h 746"/>
                <a:gd name="T46" fmla="*/ 425 w 970"/>
                <a:gd name="T47" fmla="*/ 625 h 746"/>
                <a:gd name="T48" fmla="*/ 460 w 970"/>
                <a:gd name="T49" fmla="*/ 637 h 746"/>
                <a:gd name="T50" fmla="*/ 482 w 970"/>
                <a:gd name="T51" fmla="*/ 666 h 746"/>
                <a:gd name="T52" fmla="*/ 482 w 970"/>
                <a:gd name="T53" fmla="*/ 705 h 746"/>
                <a:gd name="T54" fmla="*/ 460 w 970"/>
                <a:gd name="T55" fmla="*/ 735 h 746"/>
                <a:gd name="T56" fmla="*/ 425 w 970"/>
                <a:gd name="T57" fmla="*/ 746 h 746"/>
                <a:gd name="T58" fmla="*/ 124 w 970"/>
                <a:gd name="T59" fmla="*/ 744 h 746"/>
                <a:gd name="T60" fmla="*/ 68 w 970"/>
                <a:gd name="T61" fmla="*/ 722 h 746"/>
                <a:gd name="T62" fmla="*/ 26 w 970"/>
                <a:gd name="T63" fmla="*/ 684 h 746"/>
                <a:gd name="T64" fmla="*/ 4 w 970"/>
                <a:gd name="T65" fmla="*/ 632 h 746"/>
                <a:gd name="T66" fmla="*/ 0 w 970"/>
                <a:gd name="T67" fmla="*/ 526 h 746"/>
                <a:gd name="T68" fmla="*/ 7 w 970"/>
                <a:gd name="T69" fmla="*/ 457 h 746"/>
                <a:gd name="T70" fmla="*/ 28 w 970"/>
                <a:gd name="T71" fmla="*/ 386 h 746"/>
                <a:gd name="T72" fmla="*/ 64 w 970"/>
                <a:gd name="T73" fmla="*/ 320 h 746"/>
                <a:gd name="T74" fmla="*/ 113 w 970"/>
                <a:gd name="T75" fmla="*/ 261 h 746"/>
                <a:gd name="T76" fmla="*/ 175 w 970"/>
                <a:gd name="T77" fmla="*/ 214 h 746"/>
                <a:gd name="T78" fmla="*/ 252 w 970"/>
                <a:gd name="T79" fmla="*/ 181 h 746"/>
                <a:gd name="T80" fmla="*/ 493 w 970"/>
                <a:gd name="T81" fmla="*/ 131 h 746"/>
                <a:gd name="T82" fmla="*/ 556 w 970"/>
                <a:gd name="T83" fmla="*/ 36 h 746"/>
                <a:gd name="T84" fmla="*/ 584 w 970"/>
                <a:gd name="T85" fmla="*/ 12 h 746"/>
                <a:gd name="T86" fmla="*/ 618 w 970"/>
                <a:gd name="T8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70" h="746">
                  <a:moveTo>
                    <a:pt x="618" y="0"/>
                  </a:moveTo>
                  <a:lnTo>
                    <a:pt x="643" y="0"/>
                  </a:lnTo>
                  <a:lnTo>
                    <a:pt x="665" y="7"/>
                  </a:lnTo>
                  <a:lnTo>
                    <a:pt x="686" y="19"/>
                  </a:lnTo>
                  <a:lnTo>
                    <a:pt x="945" y="213"/>
                  </a:lnTo>
                  <a:lnTo>
                    <a:pt x="957" y="224"/>
                  </a:lnTo>
                  <a:lnTo>
                    <a:pt x="965" y="238"/>
                  </a:lnTo>
                  <a:lnTo>
                    <a:pt x="970" y="253"/>
                  </a:lnTo>
                  <a:lnTo>
                    <a:pt x="970" y="268"/>
                  </a:lnTo>
                  <a:lnTo>
                    <a:pt x="967" y="284"/>
                  </a:lnTo>
                  <a:lnTo>
                    <a:pt x="958" y="298"/>
                  </a:lnTo>
                  <a:lnTo>
                    <a:pt x="944" y="311"/>
                  </a:lnTo>
                  <a:lnTo>
                    <a:pt x="928" y="319"/>
                  </a:lnTo>
                  <a:lnTo>
                    <a:pt x="909" y="323"/>
                  </a:lnTo>
                  <a:lnTo>
                    <a:pt x="890" y="319"/>
                  </a:lnTo>
                  <a:lnTo>
                    <a:pt x="874" y="310"/>
                  </a:lnTo>
                  <a:lnTo>
                    <a:pt x="637" y="133"/>
                  </a:lnTo>
                  <a:lnTo>
                    <a:pt x="603" y="185"/>
                  </a:lnTo>
                  <a:lnTo>
                    <a:pt x="717" y="348"/>
                  </a:lnTo>
                  <a:lnTo>
                    <a:pt x="724" y="363"/>
                  </a:lnTo>
                  <a:lnTo>
                    <a:pt x="728" y="378"/>
                  </a:lnTo>
                  <a:lnTo>
                    <a:pt x="726" y="393"/>
                  </a:lnTo>
                  <a:lnTo>
                    <a:pt x="722" y="409"/>
                  </a:lnTo>
                  <a:lnTo>
                    <a:pt x="713" y="422"/>
                  </a:lnTo>
                  <a:lnTo>
                    <a:pt x="702" y="432"/>
                  </a:lnTo>
                  <a:lnTo>
                    <a:pt x="685" y="440"/>
                  </a:lnTo>
                  <a:lnTo>
                    <a:pt x="668" y="444"/>
                  </a:lnTo>
                  <a:lnTo>
                    <a:pt x="653" y="442"/>
                  </a:lnTo>
                  <a:lnTo>
                    <a:pt x="639" y="437"/>
                  </a:lnTo>
                  <a:lnTo>
                    <a:pt x="627" y="429"/>
                  </a:lnTo>
                  <a:lnTo>
                    <a:pt x="617" y="417"/>
                  </a:lnTo>
                  <a:lnTo>
                    <a:pt x="503" y="253"/>
                  </a:lnTo>
                  <a:lnTo>
                    <a:pt x="283" y="299"/>
                  </a:lnTo>
                  <a:lnTo>
                    <a:pt x="248" y="312"/>
                  </a:lnTo>
                  <a:lnTo>
                    <a:pt x="219" y="330"/>
                  </a:lnTo>
                  <a:lnTo>
                    <a:pt x="193" y="352"/>
                  </a:lnTo>
                  <a:lnTo>
                    <a:pt x="172" y="377"/>
                  </a:lnTo>
                  <a:lnTo>
                    <a:pt x="154" y="405"/>
                  </a:lnTo>
                  <a:lnTo>
                    <a:pt x="140" y="434"/>
                  </a:lnTo>
                  <a:lnTo>
                    <a:pt x="130" y="465"/>
                  </a:lnTo>
                  <a:lnTo>
                    <a:pt x="124" y="496"/>
                  </a:lnTo>
                  <a:lnTo>
                    <a:pt x="121" y="526"/>
                  </a:lnTo>
                  <a:lnTo>
                    <a:pt x="121" y="604"/>
                  </a:lnTo>
                  <a:lnTo>
                    <a:pt x="124" y="611"/>
                  </a:lnTo>
                  <a:lnTo>
                    <a:pt x="131" y="618"/>
                  </a:lnTo>
                  <a:lnTo>
                    <a:pt x="141" y="623"/>
                  </a:lnTo>
                  <a:lnTo>
                    <a:pt x="154" y="625"/>
                  </a:lnTo>
                  <a:lnTo>
                    <a:pt x="425" y="625"/>
                  </a:lnTo>
                  <a:lnTo>
                    <a:pt x="444" y="629"/>
                  </a:lnTo>
                  <a:lnTo>
                    <a:pt x="460" y="637"/>
                  </a:lnTo>
                  <a:lnTo>
                    <a:pt x="473" y="650"/>
                  </a:lnTo>
                  <a:lnTo>
                    <a:pt x="482" y="666"/>
                  </a:lnTo>
                  <a:lnTo>
                    <a:pt x="485" y="686"/>
                  </a:lnTo>
                  <a:lnTo>
                    <a:pt x="482" y="705"/>
                  </a:lnTo>
                  <a:lnTo>
                    <a:pt x="473" y="722"/>
                  </a:lnTo>
                  <a:lnTo>
                    <a:pt x="460" y="735"/>
                  </a:lnTo>
                  <a:lnTo>
                    <a:pt x="444" y="744"/>
                  </a:lnTo>
                  <a:lnTo>
                    <a:pt x="425" y="746"/>
                  </a:lnTo>
                  <a:lnTo>
                    <a:pt x="154" y="746"/>
                  </a:lnTo>
                  <a:lnTo>
                    <a:pt x="124" y="744"/>
                  </a:lnTo>
                  <a:lnTo>
                    <a:pt x="94" y="736"/>
                  </a:lnTo>
                  <a:lnTo>
                    <a:pt x="68" y="722"/>
                  </a:lnTo>
                  <a:lnTo>
                    <a:pt x="45" y="705"/>
                  </a:lnTo>
                  <a:lnTo>
                    <a:pt x="26" y="684"/>
                  </a:lnTo>
                  <a:lnTo>
                    <a:pt x="12" y="659"/>
                  </a:lnTo>
                  <a:lnTo>
                    <a:pt x="4" y="632"/>
                  </a:lnTo>
                  <a:lnTo>
                    <a:pt x="0" y="604"/>
                  </a:lnTo>
                  <a:lnTo>
                    <a:pt x="0" y="526"/>
                  </a:lnTo>
                  <a:lnTo>
                    <a:pt x="2" y="492"/>
                  </a:lnTo>
                  <a:lnTo>
                    <a:pt x="7" y="457"/>
                  </a:lnTo>
                  <a:lnTo>
                    <a:pt x="16" y="422"/>
                  </a:lnTo>
                  <a:lnTo>
                    <a:pt x="28" y="386"/>
                  </a:lnTo>
                  <a:lnTo>
                    <a:pt x="45" y="353"/>
                  </a:lnTo>
                  <a:lnTo>
                    <a:pt x="64" y="320"/>
                  </a:lnTo>
                  <a:lnTo>
                    <a:pt x="87" y="290"/>
                  </a:lnTo>
                  <a:lnTo>
                    <a:pt x="113" y="261"/>
                  </a:lnTo>
                  <a:lnTo>
                    <a:pt x="142" y="235"/>
                  </a:lnTo>
                  <a:lnTo>
                    <a:pt x="175" y="214"/>
                  </a:lnTo>
                  <a:lnTo>
                    <a:pt x="212" y="195"/>
                  </a:lnTo>
                  <a:lnTo>
                    <a:pt x="252" y="181"/>
                  </a:lnTo>
                  <a:lnTo>
                    <a:pt x="255" y="180"/>
                  </a:lnTo>
                  <a:lnTo>
                    <a:pt x="493" y="131"/>
                  </a:lnTo>
                  <a:lnTo>
                    <a:pt x="553" y="39"/>
                  </a:lnTo>
                  <a:lnTo>
                    <a:pt x="556" y="36"/>
                  </a:lnTo>
                  <a:lnTo>
                    <a:pt x="569" y="22"/>
                  </a:lnTo>
                  <a:lnTo>
                    <a:pt x="584" y="12"/>
                  </a:lnTo>
                  <a:lnTo>
                    <a:pt x="600" y="3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3278" y="1257"/>
              <a:ext cx="169" cy="292"/>
            </a:xfrm>
            <a:custGeom>
              <a:avLst/>
              <a:gdLst>
                <a:gd name="T0" fmla="*/ 363 w 848"/>
                <a:gd name="T1" fmla="*/ 10 h 1457"/>
                <a:gd name="T2" fmla="*/ 544 w 848"/>
                <a:gd name="T3" fmla="*/ 36 h 1457"/>
                <a:gd name="T4" fmla="*/ 675 w 848"/>
                <a:gd name="T5" fmla="*/ 56 h 1457"/>
                <a:gd name="T6" fmla="*/ 783 w 848"/>
                <a:gd name="T7" fmla="*/ 62 h 1457"/>
                <a:gd name="T8" fmla="*/ 806 w 848"/>
                <a:gd name="T9" fmla="*/ 64 h 1457"/>
                <a:gd name="T10" fmla="*/ 845 w 848"/>
                <a:gd name="T11" fmla="*/ 101 h 1457"/>
                <a:gd name="T12" fmla="*/ 847 w 848"/>
                <a:gd name="T13" fmla="*/ 137 h 1457"/>
                <a:gd name="T14" fmla="*/ 840 w 848"/>
                <a:gd name="T15" fmla="*/ 363 h 1457"/>
                <a:gd name="T16" fmla="*/ 825 w 848"/>
                <a:gd name="T17" fmla="*/ 555 h 1457"/>
                <a:gd name="T18" fmla="*/ 807 w 848"/>
                <a:gd name="T19" fmla="*/ 706 h 1457"/>
                <a:gd name="T20" fmla="*/ 793 w 848"/>
                <a:gd name="T21" fmla="*/ 805 h 1457"/>
                <a:gd name="T22" fmla="*/ 787 w 848"/>
                <a:gd name="T23" fmla="*/ 904 h 1457"/>
                <a:gd name="T24" fmla="*/ 760 w 848"/>
                <a:gd name="T25" fmla="*/ 1086 h 1457"/>
                <a:gd name="T26" fmla="*/ 682 w 848"/>
                <a:gd name="T27" fmla="*/ 1246 h 1457"/>
                <a:gd name="T28" fmla="*/ 571 w 848"/>
                <a:gd name="T29" fmla="*/ 1363 h 1457"/>
                <a:gd name="T30" fmla="*/ 441 w 848"/>
                <a:gd name="T31" fmla="*/ 1432 h 1457"/>
                <a:gd name="T32" fmla="*/ 299 w 848"/>
                <a:gd name="T33" fmla="*/ 1457 h 1457"/>
                <a:gd name="T34" fmla="*/ 154 w 848"/>
                <a:gd name="T35" fmla="*/ 1432 h 1457"/>
                <a:gd name="T36" fmla="*/ 23 w 848"/>
                <a:gd name="T37" fmla="*/ 1362 h 1457"/>
                <a:gd name="T38" fmla="*/ 0 w 848"/>
                <a:gd name="T39" fmla="*/ 1320 h 1457"/>
                <a:gd name="T40" fmla="*/ 13 w 848"/>
                <a:gd name="T41" fmla="*/ 1276 h 1457"/>
                <a:gd name="T42" fmla="*/ 62 w 848"/>
                <a:gd name="T43" fmla="*/ 1252 h 1457"/>
                <a:gd name="T44" fmla="*/ 134 w 848"/>
                <a:gd name="T45" fmla="*/ 1290 h 1457"/>
                <a:gd name="T46" fmla="*/ 255 w 848"/>
                <a:gd name="T47" fmla="*/ 1332 h 1457"/>
                <a:gd name="T48" fmla="*/ 388 w 848"/>
                <a:gd name="T49" fmla="*/ 1322 h 1457"/>
                <a:gd name="T50" fmla="*/ 508 w 848"/>
                <a:gd name="T51" fmla="*/ 1258 h 1457"/>
                <a:gd name="T52" fmla="*/ 600 w 848"/>
                <a:gd name="T53" fmla="*/ 1150 h 1457"/>
                <a:gd name="T54" fmla="*/ 654 w 848"/>
                <a:gd name="T55" fmla="*/ 1010 h 1457"/>
                <a:gd name="T56" fmla="*/ 666 w 848"/>
                <a:gd name="T57" fmla="*/ 868 h 1457"/>
                <a:gd name="T58" fmla="*/ 652 w 848"/>
                <a:gd name="T59" fmla="*/ 752 h 1457"/>
                <a:gd name="T60" fmla="*/ 627 w 848"/>
                <a:gd name="T61" fmla="*/ 668 h 1457"/>
                <a:gd name="T62" fmla="*/ 509 w 848"/>
                <a:gd name="T63" fmla="*/ 600 h 1457"/>
                <a:gd name="T64" fmla="*/ 313 w 848"/>
                <a:gd name="T65" fmla="*/ 554 h 1457"/>
                <a:gd name="T66" fmla="*/ 203 w 848"/>
                <a:gd name="T67" fmla="*/ 533 h 1457"/>
                <a:gd name="T68" fmla="*/ 182 w 848"/>
                <a:gd name="T69" fmla="*/ 481 h 1457"/>
                <a:gd name="T70" fmla="*/ 210 w 848"/>
                <a:gd name="T71" fmla="*/ 435 h 1457"/>
                <a:gd name="T72" fmla="*/ 322 w 848"/>
                <a:gd name="T73" fmla="*/ 433 h 1457"/>
                <a:gd name="T74" fmla="*/ 526 w 848"/>
                <a:gd name="T75" fmla="*/ 477 h 1457"/>
                <a:gd name="T76" fmla="*/ 697 w 848"/>
                <a:gd name="T77" fmla="*/ 554 h 1457"/>
                <a:gd name="T78" fmla="*/ 699 w 848"/>
                <a:gd name="T79" fmla="*/ 556 h 1457"/>
                <a:gd name="T80" fmla="*/ 710 w 848"/>
                <a:gd name="T81" fmla="*/ 493 h 1457"/>
                <a:gd name="T82" fmla="*/ 723 w 848"/>
                <a:gd name="T83" fmla="*/ 267 h 1457"/>
                <a:gd name="T84" fmla="*/ 630 w 848"/>
                <a:gd name="T85" fmla="*/ 171 h 1457"/>
                <a:gd name="T86" fmla="*/ 452 w 848"/>
                <a:gd name="T87" fmla="*/ 144 h 1457"/>
                <a:gd name="T88" fmla="*/ 241 w 848"/>
                <a:gd name="T89" fmla="*/ 122 h 1457"/>
                <a:gd name="T90" fmla="*/ 193 w 848"/>
                <a:gd name="T91" fmla="*/ 96 h 1457"/>
                <a:gd name="T92" fmla="*/ 184 w 848"/>
                <a:gd name="T93" fmla="*/ 40 h 1457"/>
                <a:gd name="T94" fmla="*/ 225 w 848"/>
                <a:gd name="T95" fmla="*/ 4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8" h="1457">
                  <a:moveTo>
                    <a:pt x="243" y="0"/>
                  </a:moveTo>
                  <a:lnTo>
                    <a:pt x="303" y="4"/>
                  </a:lnTo>
                  <a:lnTo>
                    <a:pt x="363" y="10"/>
                  </a:lnTo>
                  <a:lnTo>
                    <a:pt x="425" y="17"/>
                  </a:lnTo>
                  <a:lnTo>
                    <a:pt x="485" y="26"/>
                  </a:lnTo>
                  <a:lnTo>
                    <a:pt x="544" y="36"/>
                  </a:lnTo>
                  <a:lnTo>
                    <a:pt x="589" y="43"/>
                  </a:lnTo>
                  <a:lnTo>
                    <a:pt x="634" y="50"/>
                  </a:lnTo>
                  <a:lnTo>
                    <a:pt x="675" y="56"/>
                  </a:lnTo>
                  <a:lnTo>
                    <a:pt x="715" y="59"/>
                  </a:lnTo>
                  <a:lnTo>
                    <a:pt x="751" y="62"/>
                  </a:lnTo>
                  <a:lnTo>
                    <a:pt x="783" y="62"/>
                  </a:lnTo>
                  <a:lnTo>
                    <a:pt x="786" y="62"/>
                  </a:lnTo>
                  <a:lnTo>
                    <a:pt x="787" y="62"/>
                  </a:lnTo>
                  <a:lnTo>
                    <a:pt x="806" y="64"/>
                  </a:lnTo>
                  <a:lnTo>
                    <a:pt x="823" y="72"/>
                  </a:lnTo>
                  <a:lnTo>
                    <a:pt x="836" y="84"/>
                  </a:lnTo>
                  <a:lnTo>
                    <a:pt x="845" y="101"/>
                  </a:lnTo>
                  <a:lnTo>
                    <a:pt x="848" y="118"/>
                  </a:lnTo>
                  <a:lnTo>
                    <a:pt x="848" y="128"/>
                  </a:lnTo>
                  <a:lnTo>
                    <a:pt x="847" y="137"/>
                  </a:lnTo>
                  <a:lnTo>
                    <a:pt x="846" y="216"/>
                  </a:lnTo>
                  <a:lnTo>
                    <a:pt x="844" y="291"/>
                  </a:lnTo>
                  <a:lnTo>
                    <a:pt x="840" y="363"/>
                  </a:lnTo>
                  <a:lnTo>
                    <a:pt x="836" y="431"/>
                  </a:lnTo>
                  <a:lnTo>
                    <a:pt x="831" y="496"/>
                  </a:lnTo>
                  <a:lnTo>
                    <a:pt x="825" y="555"/>
                  </a:lnTo>
                  <a:lnTo>
                    <a:pt x="819" y="610"/>
                  </a:lnTo>
                  <a:lnTo>
                    <a:pt x="813" y="661"/>
                  </a:lnTo>
                  <a:lnTo>
                    <a:pt x="807" y="706"/>
                  </a:lnTo>
                  <a:lnTo>
                    <a:pt x="803" y="745"/>
                  </a:lnTo>
                  <a:lnTo>
                    <a:pt x="797" y="778"/>
                  </a:lnTo>
                  <a:lnTo>
                    <a:pt x="793" y="805"/>
                  </a:lnTo>
                  <a:lnTo>
                    <a:pt x="790" y="825"/>
                  </a:lnTo>
                  <a:lnTo>
                    <a:pt x="787" y="838"/>
                  </a:lnTo>
                  <a:lnTo>
                    <a:pt x="787" y="904"/>
                  </a:lnTo>
                  <a:lnTo>
                    <a:pt x="784" y="966"/>
                  </a:lnTo>
                  <a:lnTo>
                    <a:pt x="774" y="1027"/>
                  </a:lnTo>
                  <a:lnTo>
                    <a:pt x="760" y="1086"/>
                  </a:lnTo>
                  <a:lnTo>
                    <a:pt x="739" y="1143"/>
                  </a:lnTo>
                  <a:lnTo>
                    <a:pt x="713" y="1197"/>
                  </a:lnTo>
                  <a:lnTo>
                    <a:pt x="682" y="1246"/>
                  </a:lnTo>
                  <a:lnTo>
                    <a:pt x="646" y="1293"/>
                  </a:lnTo>
                  <a:lnTo>
                    <a:pt x="609" y="1330"/>
                  </a:lnTo>
                  <a:lnTo>
                    <a:pt x="571" y="1363"/>
                  </a:lnTo>
                  <a:lnTo>
                    <a:pt x="529" y="1391"/>
                  </a:lnTo>
                  <a:lnTo>
                    <a:pt x="487" y="1415"/>
                  </a:lnTo>
                  <a:lnTo>
                    <a:pt x="441" y="1432"/>
                  </a:lnTo>
                  <a:lnTo>
                    <a:pt x="395" y="1445"/>
                  </a:lnTo>
                  <a:lnTo>
                    <a:pt x="347" y="1453"/>
                  </a:lnTo>
                  <a:lnTo>
                    <a:pt x="299" y="1457"/>
                  </a:lnTo>
                  <a:lnTo>
                    <a:pt x="249" y="1453"/>
                  </a:lnTo>
                  <a:lnTo>
                    <a:pt x="201" y="1445"/>
                  </a:lnTo>
                  <a:lnTo>
                    <a:pt x="154" y="1432"/>
                  </a:lnTo>
                  <a:lnTo>
                    <a:pt x="109" y="1413"/>
                  </a:lnTo>
                  <a:lnTo>
                    <a:pt x="66" y="1390"/>
                  </a:lnTo>
                  <a:lnTo>
                    <a:pt x="23" y="1362"/>
                  </a:lnTo>
                  <a:lnTo>
                    <a:pt x="11" y="1350"/>
                  </a:lnTo>
                  <a:lnTo>
                    <a:pt x="4" y="1336"/>
                  </a:lnTo>
                  <a:lnTo>
                    <a:pt x="0" y="1320"/>
                  </a:lnTo>
                  <a:lnTo>
                    <a:pt x="0" y="1305"/>
                  </a:lnTo>
                  <a:lnTo>
                    <a:pt x="4" y="1290"/>
                  </a:lnTo>
                  <a:lnTo>
                    <a:pt x="13" y="1276"/>
                  </a:lnTo>
                  <a:lnTo>
                    <a:pt x="27" y="1263"/>
                  </a:lnTo>
                  <a:lnTo>
                    <a:pt x="43" y="1254"/>
                  </a:lnTo>
                  <a:lnTo>
                    <a:pt x="62" y="1252"/>
                  </a:lnTo>
                  <a:lnTo>
                    <a:pt x="80" y="1256"/>
                  </a:lnTo>
                  <a:lnTo>
                    <a:pt x="97" y="1265"/>
                  </a:lnTo>
                  <a:lnTo>
                    <a:pt x="134" y="1290"/>
                  </a:lnTo>
                  <a:lnTo>
                    <a:pt x="173" y="1310"/>
                  </a:lnTo>
                  <a:lnTo>
                    <a:pt x="214" y="1324"/>
                  </a:lnTo>
                  <a:lnTo>
                    <a:pt x="255" y="1332"/>
                  </a:lnTo>
                  <a:lnTo>
                    <a:pt x="299" y="1335"/>
                  </a:lnTo>
                  <a:lnTo>
                    <a:pt x="345" y="1332"/>
                  </a:lnTo>
                  <a:lnTo>
                    <a:pt x="388" y="1322"/>
                  </a:lnTo>
                  <a:lnTo>
                    <a:pt x="431" y="1306"/>
                  </a:lnTo>
                  <a:lnTo>
                    <a:pt x="471" y="1285"/>
                  </a:lnTo>
                  <a:lnTo>
                    <a:pt x="508" y="1258"/>
                  </a:lnTo>
                  <a:lnTo>
                    <a:pt x="542" y="1226"/>
                  </a:lnTo>
                  <a:lnTo>
                    <a:pt x="573" y="1190"/>
                  </a:lnTo>
                  <a:lnTo>
                    <a:pt x="600" y="1150"/>
                  </a:lnTo>
                  <a:lnTo>
                    <a:pt x="622" y="1106"/>
                  </a:lnTo>
                  <a:lnTo>
                    <a:pt x="641" y="1059"/>
                  </a:lnTo>
                  <a:lnTo>
                    <a:pt x="654" y="1010"/>
                  </a:lnTo>
                  <a:lnTo>
                    <a:pt x="662" y="958"/>
                  </a:lnTo>
                  <a:lnTo>
                    <a:pt x="666" y="904"/>
                  </a:lnTo>
                  <a:lnTo>
                    <a:pt x="666" y="868"/>
                  </a:lnTo>
                  <a:lnTo>
                    <a:pt x="664" y="827"/>
                  </a:lnTo>
                  <a:lnTo>
                    <a:pt x="659" y="788"/>
                  </a:lnTo>
                  <a:lnTo>
                    <a:pt x="652" y="752"/>
                  </a:lnTo>
                  <a:lnTo>
                    <a:pt x="644" y="719"/>
                  </a:lnTo>
                  <a:lnTo>
                    <a:pt x="635" y="690"/>
                  </a:lnTo>
                  <a:lnTo>
                    <a:pt x="627" y="668"/>
                  </a:lnTo>
                  <a:lnTo>
                    <a:pt x="620" y="650"/>
                  </a:lnTo>
                  <a:lnTo>
                    <a:pt x="566" y="623"/>
                  </a:lnTo>
                  <a:lnTo>
                    <a:pt x="509" y="600"/>
                  </a:lnTo>
                  <a:lnTo>
                    <a:pt x="448" y="581"/>
                  </a:lnTo>
                  <a:lnTo>
                    <a:pt x="382" y="566"/>
                  </a:lnTo>
                  <a:lnTo>
                    <a:pt x="313" y="554"/>
                  </a:lnTo>
                  <a:lnTo>
                    <a:pt x="237" y="547"/>
                  </a:lnTo>
                  <a:lnTo>
                    <a:pt x="219" y="542"/>
                  </a:lnTo>
                  <a:lnTo>
                    <a:pt x="203" y="533"/>
                  </a:lnTo>
                  <a:lnTo>
                    <a:pt x="190" y="519"/>
                  </a:lnTo>
                  <a:lnTo>
                    <a:pt x="183" y="501"/>
                  </a:lnTo>
                  <a:lnTo>
                    <a:pt x="182" y="481"/>
                  </a:lnTo>
                  <a:lnTo>
                    <a:pt x="187" y="462"/>
                  </a:lnTo>
                  <a:lnTo>
                    <a:pt x="196" y="447"/>
                  </a:lnTo>
                  <a:lnTo>
                    <a:pt x="210" y="435"/>
                  </a:lnTo>
                  <a:lnTo>
                    <a:pt x="227" y="427"/>
                  </a:lnTo>
                  <a:lnTo>
                    <a:pt x="247" y="426"/>
                  </a:lnTo>
                  <a:lnTo>
                    <a:pt x="322" y="433"/>
                  </a:lnTo>
                  <a:lnTo>
                    <a:pt x="394" y="444"/>
                  </a:lnTo>
                  <a:lnTo>
                    <a:pt x="461" y="458"/>
                  </a:lnTo>
                  <a:lnTo>
                    <a:pt x="526" y="477"/>
                  </a:lnTo>
                  <a:lnTo>
                    <a:pt x="586" y="500"/>
                  </a:lnTo>
                  <a:lnTo>
                    <a:pt x="642" y="524"/>
                  </a:lnTo>
                  <a:lnTo>
                    <a:pt x="697" y="554"/>
                  </a:lnTo>
                  <a:lnTo>
                    <a:pt x="697" y="555"/>
                  </a:lnTo>
                  <a:lnTo>
                    <a:pt x="698" y="555"/>
                  </a:lnTo>
                  <a:lnTo>
                    <a:pt x="699" y="556"/>
                  </a:lnTo>
                  <a:lnTo>
                    <a:pt x="702" y="559"/>
                  </a:lnTo>
                  <a:lnTo>
                    <a:pt x="702" y="559"/>
                  </a:lnTo>
                  <a:lnTo>
                    <a:pt x="710" y="493"/>
                  </a:lnTo>
                  <a:lnTo>
                    <a:pt x="714" y="422"/>
                  </a:lnTo>
                  <a:lnTo>
                    <a:pt x="719" y="347"/>
                  </a:lnTo>
                  <a:lnTo>
                    <a:pt x="723" y="267"/>
                  </a:lnTo>
                  <a:lnTo>
                    <a:pt x="725" y="182"/>
                  </a:lnTo>
                  <a:lnTo>
                    <a:pt x="679" y="177"/>
                  </a:lnTo>
                  <a:lnTo>
                    <a:pt x="630" y="171"/>
                  </a:lnTo>
                  <a:lnTo>
                    <a:pt x="578" y="164"/>
                  </a:lnTo>
                  <a:lnTo>
                    <a:pt x="525" y="155"/>
                  </a:lnTo>
                  <a:lnTo>
                    <a:pt x="452" y="144"/>
                  </a:lnTo>
                  <a:lnTo>
                    <a:pt x="380" y="133"/>
                  </a:lnTo>
                  <a:lnTo>
                    <a:pt x="309" y="125"/>
                  </a:lnTo>
                  <a:lnTo>
                    <a:pt x="241" y="122"/>
                  </a:lnTo>
                  <a:lnTo>
                    <a:pt x="222" y="118"/>
                  </a:lnTo>
                  <a:lnTo>
                    <a:pt x="206" y="110"/>
                  </a:lnTo>
                  <a:lnTo>
                    <a:pt x="193" y="96"/>
                  </a:lnTo>
                  <a:lnTo>
                    <a:pt x="184" y="79"/>
                  </a:lnTo>
                  <a:lnTo>
                    <a:pt x="182" y="60"/>
                  </a:lnTo>
                  <a:lnTo>
                    <a:pt x="184" y="40"/>
                  </a:lnTo>
                  <a:lnTo>
                    <a:pt x="194" y="24"/>
                  </a:lnTo>
                  <a:lnTo>
                    <a:pt x="207" y="12"/>
                  </a:lnTo>
                  <a:lnTo>
                    <a:pt x="225" y="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4BCC7"/>
            </a:solidFill>
            <a:ln w="0">
              <a:solidFill>
                <a:srgbClr val="24BCC7"/>
              </a:solidFill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3338" y="1533"/>
              <a:ext cx="194" cy="149"/>
            </a:xfrm>
            <a:custGeom>
              <a:avLst/>
              <a:gdLst>
                <a:gd name="T0" fmla="*/ 370 w 970"/>
                <a:gd name="T1" fmla="*/ 3 h 746"/>
                <a:gd name="T2" fmla="*/ 402 w 970"/>
                <a:gd name="T3" fmla="*/ 22 h 746"/>
                <a:gd name="T4" fmla="*/ 416 w 970"/>
                <a:gd name="T5" fmla="*/ 39 h 746"/>
                <a:gd name="T6" fmla="*/ 715 w 970"/>
                <a:gd name="T7" fmla="*/ 180 h 746"/>
                <a:gd name="T8" fmla="*/ 759 w 970"/>
                <a:gd name="T9" fmla="*/ 195 h 746"/>
                <a:gd name="T10" fmla="*/ 828 w 970"/>
                <a:gd name="T11" fmla="*/ 235 h 746"/>
                <a:gd name="T12" fmla="*/ 883 w 970"/>
                <a:gd name="T13" fmla="*/ 290 h 746"/>
                <a:gd name="T14" fmla="*/ 926 w 970"/>
                <a:gd name="T15" fmla="*/ 353 h 746"/>
                <a:gd name="T16" fmla="*/ 954 w 970"/>
                <a:gd name="T17" fmla="*/ 422 h 746"/>
                <a:gd name="T18" fmla="*/ 968 w 970"/>
                <a:gd name="T19" fmla="*/ 492 h 746"/>
                <a:gd name="T20" fmla="*/ 970 w 970"/>
                <a:gd name="T21" fmla="*/ 604 h 746"/>
                <a:gd name="T22" fmla="*/ 958 w 970"/>
                <a:gd name="T23" fmla="*/ 659 h 746"/>
                <a:gd name="T24" fmla="*/ 925 w 970"/>
                <a:gd name="T25" fmla="*/ 705 h 746"/>
                <a:gd name="T26" fmla="*/ 876 w 970"/>
                <a:gd name="T27" fmla="*/ 736 h 746"/>
                <a:gd name="T28" fmla="*/ 815 w 970"/>
                <a:gd name="T29" fmla="*/ 746 h 746"/>
                <a:gd name="T30" fmla="*/ 527 w 970"/>
                <a:gd name="T31" fmla="*/ 744 h 746"/>
                <a:gd name="T32" fmla="*/ 497 w 970"/>
                <a:gd name="T33" fmla="*/ 722 h 746"/>
                <a:gd name="T34" fmla="*/ 485 w 970"/>
                <a:gd name="T35" fmla="*/ 686 h 746"/>
                <a:gd name="T36" fmla="*/ 497 w 970"/>
                <a:gd name="T37" fmla="*/ 650 h 746"/>
                <a:gd name="T38" fmla="*/ 527 w 970"/>
                <a:gd name="T39" fmla="*/ 629 h 746"/>
                <a:gd name="T40" fmla="*/ 815 w 970"/>
                <a:gd name="T41" fmla="*/ 625 h 746"/>
                <a:gd name="T42" fmla="*/ 840 w 970"/>
                <a:gd name="T43" fmla="*/ 618 h 746"/>
                <a:gd name="T44" fmla="*/ 849 w 970"/>
                <a:gd name="T45" fmla="*/ 604 h 746"/>
                <a:gd name="T46" fmla="*/ 847 w 970"/>
                <a:gd name="T47" fmla="*/ 496 h 746"/>
                <a:gd name="T48" fmla="*/ 830 w 970"/>
                <a:gd name="T49" fmla="*/ 434 h 746"/>
                <a:gd name="T50" fmla="*/ 799 w 970"/>
                <a:gd name="T51" fmla="*/ 377 h 746"/>
                <a:gd name="T52" fmla="*/ 750 w 970"/>
                <a:gd name="T53" fmla="*/ 330 h 746"/>
                <a:gd name="T54" fmla="*/ 688 w 970"/>
                <a:gd name="T55" fmla="*/ 299 h 746"/>
                <a:gd name="T56" fmla="*/ 352 w 970"/>
                <a:gd name="T57" fmla="*/ 417 h 746"/>
                <a:gd name="T58" fmla="*/ 331 w 970"/>
                <a:gd name="T59" fmla="*/ 437 h 746"/>
                <a:gd name="T60" fmla="*/ 303 w 970"/>
                <a:gd name="T61" fmla="*/ 444 h 746"/>
                <a:gd name="T62" fmla="*/ 269 w 970"/>
                <a:gd name="T63" fmla="*/ 432 h 746"/>
                <a:gd name="T64" fmla="*/ 248 w 970"/>
                <a:gd name="T65" fmla="*/ 409 h 746"/>
                <a:gd name="T66" fmla="*/ 243 w 970"/>
                <a:gd name="T67" fmla="*/ 378 h 746"/>
                <a:gd name="T68" fmla="*/ 254 w 970"/>
                <a:gd name="T69" fmla="*/ 348 h 746"/>
                <a:gd name="T70" fmla="*/ 334 w 970"/>
                <a:gd name="T71" fmla="*/ 133 h 746"/>
                <a:gd name="T72" fmla="*/ 83 w 970"/>
                <a:gd name="T73" fmla="*/ 318 h 746"/>
                <a:gd name="T74" fmla="*/ 52 w 970"/>
                <a:gd name="T75" fmla="*/ 321 h 746"/>
                <a:gd name="T76" fmla="*/ 24 w 970"/>
                <a:gd name="T77" fmla="*/ 310 h 746"/>
                <a:gd name="T78" fmla="*/ 4 w 970"/>
                <a:gd name="T79" fmla="*/ 284 h 746"/>
                <a:gd name="T80" fmla="*/ 0 w 970"/>
                <a:gd name="T81" fmla="*/ 253 h 746"/>
                <a:gd name="T82" fmla="*/ 12 w 970"/>
                <a:gd name="T83" fmla="*/ 224 h 746"/>
                <a:gd name="T84" fmla="*/ 284 w 970"/>
                <a:gd name="T85" fmla="*/ 19 h 746"/>
                <a:gd name="T86" fmla="*/ 328 w 970"/>
                <a:gd name="T8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70" h="746">
                  <a:moveTo>
                    <a:pt x="352" y="0"/>
                  </a:moveTo>
                  <a:lnTo>
                    <a:pt x="370" y="3"/>
                  </a:lnTo>
                  <a:lnTo>
                    <a:pt x="387" y="12"/>
                  </a:lnTo>
                  <a:lnTo>
                    <a:pt x="402" y="22"/>
                  </a:lnTo>
                  <a:lnTo>
                    <a:pt x="415" y="36"/>
                  </a:lnTo>
                  <a:lnTo>
                    <a:pt x="416" y="39"/>
                  </a:lnTo>
                  <a:lnTo>
                    <a:pt x="477" y="131"/>
                  </a:lnTo>
                  <a:lnTo>
                    <a:pt x="715" y="180"/>
                  </a:lnTo>
                  <a:lnTo>
                    <a:pt x="719" y="181"/>
                  </a:lnTo>
                  <a:lnTo>
                    <a:pt x="759" y="195"/>
                  </a:lnTo>
                  <a:lnTo>
                    <a:pt x="795" y="214"/>
                  </a:lnTo>
                  <a:lnTo>
                    <a:pt x="828" y="235"/>
                  </a:lnTo>
                  <a:lnTo>
                    <a:pt x="857" y="261"/>
                  </a:lnTo>
                  <a:lnTo>
                    <a:pt x="883" y="290"/>
                  </a:lnTo>
                  <a:lnTo>
                    <a:pt x="907" y="320"/>
                  </a:lnTo>
                  <a:lnTo>
                    <a:pt x="926" y="353"/>
                  </a:lnTo>
                  <a:lnTo>
                    <a:pt x="942" y="386"/>
                  </a:lnTo>
                  <a:lnTo>
                    <a:pt x="954" y="422"/>
                  </a:lnTo>
                  <a:lnTo>
                    <a:pt x="963" y="457"/>
                  </a:lnTo>
                  <a:lnTo>
                    <a:pt x="968" y="492"/>
                  </a:lnTo>
                  <a:lnTo>
                    <a:pt x="970" y="526"/>
                  </a:lnTo>
                  <a:lnTo>
                    <a:pt x="970" y="604"/>
                  </a:lnTo>
                  <a:lnTo>
                    <a:pt x="967" y="632"/>
                  </a:lnTo>
                  <a:lnTo>
                    <a:pt x="958" y="659"/>
                  </a:lnTo>
                  <a:lnTo>
                    <a:pt x="943" y="684"/>
                  </a:lnTo>
                  <a:lnTo>
                    <a:pt x="925" y="705"/>
                  </a:lnTo>
                  <a:lnTo>
                    <a:pt x="902" y="722"/>
                  </a:lnTo>
                  <a:lnTo>
                    <a:pt x="876" y="736"/>
                  </a:lnTo>
                  <a:lnTo>
                    <a:pt x="847" y="744"/>
                  </a:lnTo>
                  <a:lnTo>
                    <a:pt x="815" y="746"/>
                  </a:lnTo>
                  <a:lnTo>
                    <a:pt x="545" y="746"/>
                  </a:lnTo>
                  <a:lnTo>
                    <a:pt x="527" y="744"/>
                  </a:lnTo>
                  <a:lnTo>
                    <a:pt x="510" y="735"/>
                  </a:lnTo>
                  <a:lnTo>
                    <a:pt x="497" y="722"/>
                  </a:lnTo>
                  <a:lnTo>
                    <a:pt x="488" y="705"/>
                  </a:lnTo>
                  <a:lnTo>
                    <a:pt x="485" y="686"/>
                  </a:lnTo>
                  <a:lnTo>
                    <a:pt x="488" y="666"/>
                  </a:lnTo>
                  <a:lnTo>
                    <a:pt x="497" y="650"/>
                  </a:lnTo>
                  <a:lnTo>
                    <a:pt x="510" y="637"/>
                  </a:lnTo>
                  <a:lnTo>
                    <a:pt x="527" y="629"/>
                  </a:lnTo>
                  <a:lnTo>
                    <a:pt x="545" y="625"/>
                  </a:lnTo>
                  <a:lnTo>
                    <a:pt x="815" y="625"/>
                  </a:lnTo>
                  <a:lnTo>
                    <a:pt x="829" y="623"/>
                  </a:lnTo>
                  <a:lnTo>
                    <a:pt x="840" y="618"/>
                  </a:lnTo>
                  <a:lnTo>
                    <a:pt x="847" y="611"/>
                  </a:lnTo>
                  <a:lnTo>
                    <a:pt x="849" y="604"/>
                  </a:lnTo>
                  <a:lnTo>
                    <a:pt x="849" y="526"/>
                  </a:lnTo>
                  <a:lnTo>
                    <a:pt x="847" y="496"/>
                  </a:lnTo>
                  <a:lnTo>
                    <a:pt x="841" y="465"/>
                  </a:lnTo>
                  <a:lnTo>
                    <a:pt x="830" y="434"/>
                  </a:lnTo>
                  <a:lnTo>
                    <a:pt x="816" y="405"/>
                  </a:lnTo>
                  <a:lnTo>
                    <a:pt x="799" y="377"/>
                  </a:lnTo>
                  <a:lnTo>
                    <a:pt x="776" y="352"/>
                  </a:lnTo>
                  <a:lnTo>
                    <a:pt x="750" y="330"/>
                  </a:lnTo>
                  <a:lnTo>
                    <a:pt x="721" y="312"/>
                  </a:lnTo>
                  <a:lnTo>
                    <a:pt x="688" y="299"/>
                  </a:lnTo>
                  <a:lnTo>
                    <a:pt x="467" y="253"/>
                  </a:lnTo>
                  <a:lnTo>
                    <a:pt x="352" y="417"/>
                  </a:lnTo>
                  <a:lnTo>
                    <a:pt x="343" y="429"/>
                  </a:lnTo>
                  <a:lnTo>
                    <a:pt x="331" y="437"/>
                  </a:lnTo>
                  <a:lnTo>
                    <a:pt x="317" y="442"/>
                  </a:lnTo>
                  <a:lnTo>
                    <a:pt x="303" y="444"/>
                  </a:lnTo>
                  <a:lnTo>
                    <a:pt x="285" y="440"/>
                  </a:lnTo>
                  <a:lnTo>
                    <a:pt x="269" y="432"/>
                  </a:lnTo>
                  <a:lnTo>
                    <a:pt x="257" y="422"/>
                  </a:lnTo>
                  <a:lnTo>
                    <a:pt x="248" y="409"/>
                  </a:lnTo>
                  <a:lnTo>
                    <a:pt x="243" y="393"/>
                  </a:lnTo>
                  <a:lnTo>
                    <a:pt x="243" y="378"/>
                  </a:lnTo>
                  <a:lnTo>
                    <a:pt x="246" y="363"/>
                  </a:lnTo>
                  <a:lnTo>
                    <a:pt x="254" y="348"/>
                  </a:lnTo>
                  <a:lnTo>
                    <a:pt x="367" y="185"/>
                  </a:lnTo>
                  <a:lnTo>
                    <a:pt x="334" y="133"/>
                  </a:lnTo>
                  <a:lnTo>
                    <a:pt x="97" y="310"/>
                  </a:lnTo>
                  <a:lnTo>
                    <a:pt x="83" y="318"/>
                  </a:lnTo>
                  <a:lnTo>
                    <a:pt x="68" y="321"/>
                  </a:lnTo>
                  <a:lnTo>
                    <a:pt x="52" y="321"/>
                  </a:lnTo>
                  <a:lnTo>
                    <a:pt x="37" y="318"/>
                  </a:lnTo>
                  <a:lnTo>
                    <a:pt x="24" y="310"/>
                  </a:lnTo>
                  <a:lnTo>
                    <a:pt x="12" y="298"/>
                  </a:lnTo>
                  <a:lnTo>
                    <a:pt x="4" y="284"/>
                  </a:lnTo>
                  <a:lnTo>
                    <a:pt x="0" y="268"/>
                  </a:lnTo>
                  <a:lnTo>
                    <a:pt x="0" y="253"/>
                  </a:lnTo>
                  <a:lnTo>
                    <a:pt x="5" y="238"/>
                  </a:lnTo>
                  <a:lnTo>
                    <a:pt x="12" y="224"/>
                  </a:lnTo>
                  <a:lnTo>
                    <a:pt x="24" y="213"/>
                  </a:lnTo>
                  <a:lnTo>
                    <a:pt x="284" y="19"/>
                  </a:lnTo>
                  <a:lnTo>
                    <a:pt x="304" y="7"/>
                  </a:lnTo>
                  <a:lnTo>
                    <a:pt x="328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24BCC7"/>
            </a:solidFill>
            <a:ln w="0">
              <a:solidFill>
                <a:srgbClr val="24BCC7"/>
              </a:solidFill>
              <a:prstDash val="solid"/>
              <a:round/>
              <a:headEnd/>
              <a:tailEnd/>
            </a:ln>
          </p:spPr>
          <p:txBody>
            <a:bodyPr vert="horz" wrap="square" lIns="113285" tIns="56643" rIns="113285" bIns="566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4"/>
          <p:cNvGrpSpPr>
            <a:grpSpLocks noChangeAspect="1"/>
          </p:cNvGrpSpPr>
          <p:nvPr/>
        </p:nvGrpSpPr>
        <p:grpSpPr bwMode="auto">
          <a:xfrm>
            <a:off x="6426643" y="4525845"/>
            <a:ext cx="1026273" cy="660992"/>
            <a:chOff x="3082" y="3277"/>
            <a:chExt cx="917" cy="608"/>
          </a:xfrm>
        </p:grpSpPr>
        <p:sp>
          <p:nvSpPr>
            <p:cNvPr id="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82" y="3277"/>
              <a:ext cx="917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6"/>
            <p:cNvSpPr>
              <a:spLocks noEditPoints="1"/>
            </p:cNvSpPr>
            <p:nvPr/>
          </p:nvSpPr>
          <p:spPr bwMode="auto">
            <a:xfrm>
              <a:off x="3082" y="3279"/>
              <a:ext cx="631" cy="363"/>
            </a:xfrm>
            <a:custGeom>
              <a:avLst/>
              <a:gdLst>
                <a:gd name="T0" fmla="*/ 497 w 2523"/>
                <a:gd name="T1" fmla="*/ 1285 h 1454"/>
                <a:gd name="T2" fmla="*/ 471 w 2523"/>
                <a:gd name="T3" fmla="*/ 0 h 1454"/>
                <a:gd name="T4" fmla="*/ 963 w 2523"/>
                <a:gd name="T5" fmla="*/ 168 h 1454"/>
                <a:gd name="T6" fmla="*/ 1047 w 2523"/>
                <a:gd name="T7" fmla="*/ 200 h 1454"/>
                <a:gd name="T8" fmla="*/ 1155 w 2523"/>
                <a:gd name="T9" fmla="*/ 210 h 1454"/>
                <a:gd name="T10" fmla="*/ 1270 w 2523"/>
                <a:gd name="T11" fmla="*/ 166 h 1454"/>
                <a:gd name="T12" fmla="*/ 1413 w 2523"/>
                <a:gd name="T13" fmla="*/ 129 h 1454"/>
                <a:gd name="T14" fmla="*/ 1559 w 2523"/>
                <a:gd name="T15" fmla="*/ 149 h 1454"/>
                <a:gd name="T16" fmla="*/ 2503 w 2523"/>
                <a:gd name="T17" fmla="*/ 485 h 1454"/>
                <a:gd name="T18" fmla="*/ 2523 w 2523"/>
                <a:gd name="T19" fmla="*/ 537 h 1454"/>
                <a:gd name="T20" fmla="*/ 2519 w 2523"/>
                <a:gd name="T21" fmla="*/ 573 h 1454"/>
                <a:gd name="T22" fmla="*/ 2503 w 2523"/>
                <a:gd name="T23" fmla="*/ 643 h 1454"/>
                <a:gd name="T24" fmla="*/ 2464 w 2523"/>
                <a:gd name="T25" fmla="*/ 724 h 1454"/>
                <a:gd name="T26" fmla="*/ 2394 w 2523"/>
                <a:gd name="T27" fmla="*/ 798 h 1454"/>
                <a:gd name="T28" fmla="*/ 2285 w 2523"/>
                <a:gd name="T29" fmla="*/ 840 h 1454"/>
                <a:gd name="T30" fmla="*/ 2154 w 2523"/>
                <a:gd name="T31" fmla="*/ 831 h 1454"/>
                <a:gd name="T32" fmla="*/ 1778 w 2523"/>
                <a:gd name="T33" fmla="*/ 735 h 1454"/>
                <a:gd name="T34" fmla="*/ 1724 w 2523"/>
                <a:gd name="T35" fmla="*/ 830 h 1454"/>
                <a:gd name="T36" fmla="*/ 1642 w 2523"/>
                <a:gd name="T37" fmla="*/ 929 h 1454"/>
                <a:gd name="T38" fmla="*/ 1525 w 2523"/>
                <a:gd name="T39" fmla="*/ 1014 h 1454"/>
                <a:gd name="T40" fmla="*/ 1378 w 2523"/>
                <a:gd name="T41" fmla="*/ 1067 h 1454"/>
                <a:gd name="T42" fmla="*/ 1210 w 2523"/>
                <a:gd name="T43" fmla="*/ 1073 h 1454"/>
                <a:gd name="T44" fmla="*/ 1016 w 2523"/>
                <a:gd name="T45" fmla="*/ 1030 h 1454"/>
                <a:gd name="T46" fmla="*/ 974 w 2523"/>
                <a:gd name="T47" fmla="*/ 993 h 1454"/>
                <a:gd name="T48" fmla="*/ 970 w 2523"/>
                <a:gd name="T49" fmla="*/ 937 h 1454"/>
                <a:gd name="T50" fmla="*/ 1008 w 2523"/>
                <a:gd name="T51" fmla="*/ 893 h 1454"/>
                <a:gd name="T52" fmla="*/ 1065 w 2523"/>
                <a:gd name="T53" fmla="*/ 890 h 1454"/>
                <a:gd name="T54" fmla="*/ 1227 w 2523"/>
                <a:gd name="T55" fmla="*/ 926 h 1454"/>
                <a:gd name="T56" fmla="*/ 1370 w 2523"/>
                <a:gd name="T57" fmla="*/ 917 h 1454"/>
                <a:gd name="T58" fmla="*/ 1491 w 2523"/>
                <a:gd name="T59" fmla="*/ 862 h 1454"/>
                <a:gd name="T60" fmla="*/ 1577 w 2523"/>
                <a:gd name="T61" fmla="*/ 780 h 1454"/>
                <a:gd name="T62" fmla="*/ 1634 w 2523"/>
                <a:gd name="T63" fmla="*/ 693 h 1454"/>
                <a:gd name="T64" fmla="*/ 1665 w 2523"/>
                <a:gd name="T65" fmla="*/ 624 h 1454"/>
                <a:gd name="T66" fmla="*/ 1674 w 2523"/>
                <a:gd name="T67" fmla="*/ 595 h 1454"/>
                <a:gd name="T68" fmla="*/ 1711 w 2523"/>
                <a:gd name="T69" fmla="*/ 549 h 1454"/>
                <a:gd name="T70" fmla="*/ 1771 w 2523"/>
                <a:gd name="T71" fmla="*/ 544 h 1454"/>
                <a:gd name="T72" fmla="*/ 2217 w 2523"/>
                <a:gd name="T73" fmla="*/ 691 h 1454"/>
                <a:gd name="T74" fmla="*/ 2292 w 2523"/>
                <a:gd name="T75" fmla="*/ 684 h 1454"/>
                <a:gd name="T76" fmla="*/ 2341 w 2523"/>
                <a:gd name="T77" fmla="*/ 643 h 1454"/>
                <a:gd name="T78" fmla="*/ 2366 w 2523"/>
                <a:gd name="T79" fmla="*/ 583 h 1454"/>
                <a:gd name="T80" fmla="*/ 1442 w 2523"/>
                <a:gd name="T81" fmla="*/ 275 h 1454"/>
                <a:gd name="T82" fmla="*/ 1337 w 2523"/>
                <a:gd name="T83" fmla="*/ 299 h 1454"/>
                <a:gd name="T84" fmla="*/ 1210 w 2523"/>
                <a:gd name="T85" fmla="*/ 350 h 1454"/>
                <a:gd name="T86" fmla="*/ 1083 w 2523"/>
                <a:gd name="T87" fmla="*/ 356 h 1454"/>
                <a:gd name="T88" fmla="*/ 980 w 2523"/>
                <a:gd name="T89" fmla="*/ 331 h 1454"/>
                <a:gd name="T90" fmla="*/ 592 w 2523"/>
                <a:gd name="T91" fmla="*/ 1435 h 1454"/>
                <a:gd name="T92" fmla="*/ 542 w 2523"/>
                <a:gd name="T93" fmla="*/ 1454 h 1454"/>
                <a:gd name="T94" fmla="*/ 50 w 2523"/>
                <a:gd name="T95" fmla="*/ 1289 h 1454"/>
                <a:gd name="T96" fmla="*/ 8 w 2523"/>
                <a:gd name="T97" fmla="*/ 1251 h 1454"/>
                <a:gd name="T98" fmla="*/ 3 w 2523"/>
                <a:gd name="T99" fmla="*/ 1196 h 1454"/>
                <a:gd name="T100" fmla="*/ 418 w 2523"/>
                <a:gd name="T101" fmla="*/ 17 h 1454"/>
                <a:gd name="T102" fmla="*/ 471 w 2523"/>
                <a:gd name="T103" fmla="*/ 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23" h="1454">
                  <a:moveTo>
                    <a:pt x="514" y="168"/>
                  </a:moveTo>
                  <a:lnTo>
                    <a:pt x="169" y="1172"/>
                  </a:lnTo>
                  <a:lnTo>
                    <a:pt x="497" y="1285"/>
                  </a:lnTo>
                  <a:lnTo>
                    <a:pt x="841" y="280"/>
                  </a:lnTo>
                  <a:lnTo>
                    <a:pt x="514" y="168"/>
                  </a:lnTo>
                  <a:close/>
                  <a:moveTo>
                    <a:pt x="471" y="0"/>
                  </a:moveTo>
                  <a:lnTo>
                    <a:pt x="491" y="3"/>
                  </a:lnTo>
                  <a:lnTo>
                    <a:pt x="957" y="166"/>
                  </a:lnTo>
                  <a:lnTo>
                    <a:pt x="963" y="168"/>
                  </a:lnTo>
                  <a:lnTo>
                    <a:pt x="967" y="170"/>
                  </a:lnTo>
                  <a:lnTo>
                    <a:pt x="971" y="173"/>
                  </a:lnTo>
                  <a:lnTo>
                    <a:pt x="1047" y="200"/>
                  </a:lnTo>
                  <a:lnTo>
                    <a:pt x="1083" y="209"/>
                  </a:lnTo>
                  <a:lnTo>
                    <a:pt x="1118" y="212"/>
                  </a:lnTo>
                  <a:lnTo>
                    <a:pt x="1155" y="210"/>
                  </a:lnTo>
                  <a:lnTo>
                    <a:pt x="1190" y="202"/>
                  </a:lnTo>
                  <a:lnTo>
                    <a:pt x="1225" y="189"/>
                  </a:lnTo>
                  <a:lnTo>
                    <a:pt x="1270" y="166"/>
                  </a:lnTo>
                  <a:lnTo>
                    <a:pt x="1316" y="148"/>
                  </a:lnTo>
                  <a:lnTo>
                    <a:pt x="1364" y="135"/>
                  </a:lnTo>
                  <a:lnTo>
                    <a:pt x="1413" y="129"/>
                  </a:lnTo>
                  <a:lnTo>
                    <a:pt x="1463" y="130"/>
                  </a:lnTo>
                  <a:lnTo>
                    <a:pt x="1512" y="135"/>
                  </a:lnTo>
                  <a:lnTo>
                    <a:pt x="1559" y="149"/>
                  </a:lnTo>
                  <a:lnTo>
                    <a:pt x="2472" y="464"/>
                  </a:lnTo>
                  <a:lnTo>
                    <a:pt x="2490" y="472"/>
                  </a:lnTo>
                  <a:lnTo>
                    <a:pt x="2503" y="485"/>
                  </a:lnTo>
                  <a:lnTo>
                    <a:pt x="2514" y="500"/>
                  </a:lnTo>
                  <a:lnTo>
                    <a:pt x="2521" y="518"/>
                  </a:lnTo>
                  <a:lnTo>
                    <a:pt x="2523" y="537"/>
                  </a:lnTo>
                  <a:lnTo>
                    <a:pt x="2522" y="544"/>
                  </a:lnTo>
                  <a:lnTo>
                    <a:pt x="2521" y="557"/>
                  </a:lnTo>
                  <a:lnTo>
                    <a:pt x="2519" y="573"/>
                  </a:lnTo>
                  <a:lnTo>
                    <a:pt x="2515" y="594"/>
                  </a:lnTo>
                  <a:lnTo>
                    <a:pt x="2510" y="618"/>
                  </a:lnTo>
                  <a:lnTo>
                    <a:pt x="2503" y="643"/>
                  </a:lnTo>
                  <a:lnTo>
                    <a:pt x="2493" y="670"/>
                  </a:lnTo>
                  <a:lnTo>
                    <a:pt x="2481" y="698"/>
                  </a:lnTo>
                  <a:lnTo>
                    <a:pt x="2464" y="724"/>
                  </a:lnTo>
                  <a:lnTo>
                    <a:pt x="2445" y="751"/>
                  </a:lnTo>
                  <a:lnTo>
                    <a:pt x="2422" y="776"/>
                  </a:lnTo>
                  <a:lnTo>
                    <a:pt x="2394" y="798"/>
                  </a:lnTo>
                  <a:lnTo>
                    <a:pt x="2361" y="818"/>
                  </a:lnTo>
                  <a:lnTo>
                    <a:pt x="2324" y="831"/>
                  </a:lnTo>
                  <a:lnTo>
                    <a:pt x="2285" y="840"/>
                  </a:lnTo>
                  <a:lnTo>
                    <a:pt x="2244" y="842"/>
                  </a:lnTo>
                  <a:lnTo>
                    <a:pt x="2200" y="839"/>
                  </a:lnTo>
                  <a:lnTo>
                    <a:pt x="2154" y="831"/>
                  </a:lnTo>
                  <a:lnTo>
                    <a:pt x="2105" y="817"/>
                  </a:lnTo>
                  <a:lnTo>
                    <a:pt x="1791" y="709"/>
                  </a:lnTo>
                  <a:lnTo>
                    <a:pt x="1778" y="735"/>
                  </a:lnTo>
                  <a:lnTo>
                    <a:pt x="1763" y="766"/>
                  </a:lnTo>
                  <a:lnTo>
                    <a:pt x="1745" y="798"/>
                  </a:lnTo>
                  <a:lnTo>
                    <a:pt x="1724" y="830"/>
                  </a:lnTo>
                  <a:lnTo>
                    <a:pt x="1700" y="863"/>
                  </a:lnTo>
                  <a:lnTo>
                    <a:pt x="1673" y="897"/>
                  </a:lnTo>
                  <a:lnTo>
                    <a:pt x="1642" y="929"/>
                  </a:lnTo>
                  <a:lnTo>
                    <a:pt x="1606" y="960"/>
                  </a:lnTo>
                  <a:lnTo>
                    <a:pt x="1567" y="989"/>
                  </a:lnTo>
                  <a:lnTo>
                    <a:pt x="1525" y="1014"/>
                  </a:lnTo>
                  <a:lnTo>
                    <a:pt x="1477" y="1037"/>
                  </a:lnTo>
                  <a:lnTo>
                    <a:pt x="1428" y="1054"/>
                  </a:lnTo>
                  <a:lnTo>
                    <a:pt x="1378" y="1067"/>
                  </a:lnTo>
                  <a:lnTo>
                    <a:pt x="1325" y="1075"/>
                  </a:lnTo>
                  <a:lnTo>
                    <a:pt x="1270" y="1077"/>
                  </a:lnTo>
                  <a:lnTo>
                    <a:pt x="1210" y="1073"/>
                  </a:lnTo>
                  <a:lnTo>
                    <a:pt x="1148" y="1066"/>
                  </a:lnTo>
                  <a:lnTo>
                    <a:pt x="1083" y="1051"/>
                  </a:lnTo>
                  <a:lnTo>
                    <a:pt x="1016" y="1030"/>
                  </a:lnTo>
                  <a:lnTo>
                    <a:pt x="998" y="1021"/>
                  </a:lnTo>
                  <a:lnTo>
                    <a:pt x="984" y="1009"/>
                  </a:lnTo>
                  <a:lnTo>
                    <a:pt x="974" y="993"/>
                  </a:lnTo>
                  <a:lnTo>
                    <a:pt x="967" y="974"/>
                  </a:lnTo>
                  <a:lnTo>
                    <a:pt x="966" y="956"/>
                  </a:lnTo>
                  <a:lnTo>
                    <a:pt x="970" y="937"/>
                  </a:lnTo>
                  <a:lnTo>
                    <a:pt x="979" y="918"/>
                  </a:lnTo>
                  <a:lnTo>
                    <a:pt x="991" y="903"/>
                  </a:lnTo>
                  <a:lnTo>
                    <a:pt x="1008" y="893"/>
                  </a:lnTo>
                  <a:lnTo>
                    <a:pt x="1026" y="887"/>
                  </a:lnTo>
                  <a:lnTo>
                    <a:pt x="1045" y="886"/>
                  </a:lnTo>
                  <a:lnTo>
                    <a:pt x="1065" y="890"/>
                  </a:lnTo>
                  <a:lnTo>
                    <a:pt x="1120" y="907"/>
                  </a:lnTo>
                  <a:lnTo>
                    <a:pt x="1175" y="919"/>
                  </a:lnTo>
                  <a:lnTo>
                    <a:pt x="1227" y="926"/>
                  </a:lnTo>
                  <a:lnTo>
                    <a:pt x="1277" y="928"/>
                  </a:lnTo>
                  <a:lnTo>
                    <a:pt x="1325" y="924"/>
                  </a:lnTo>
                  <a:lnTo>
                    <a:pt x="1370" y="917"/>
                  </a:lnTo>
                  <a:lnTo>
                    <a:pt x="1413" y="903"/>
                  </a:lnTo>
                  <a:lnTo>
                    <a:pt x="1454" y="884"/>
                  </a:lnTo>
                  <a:lnTo>
                    <a:pt x="1491" y="862"/>
                  </a:lnTo>
                  <a:lnTo>
                    <a:pt x="1523" y="837"/>
                  </a:lnTo>
                  <a:lnTo>
                    <a:pt x="1552" y="809"/>
                  </a:lnTo>
                  <a:lnTo>
                    <a:pt x="1577" y="780"/>
                  </a:lnTo>
                  <a:lnTo>
                    <a:pt x="1598" y="751"/>
                  </a:lnTo>
                  <a:lnTo>
                    <a:pt x="1617" y="722"/>
                  </a:lnTo>
                  <a:lnTo>
                    <a:pt x="1634" y="693"/>
                  </a:lnTo>
                  <a:lnTo>
                    <a:pt x="1646" y="668"/>
                  </a:lnTo>
                  <a:lnTo>
                    <a:pt x="1657" y="644"/>
                  </a:lnTo>
                  <a:lnTo>
                    <a:pt x="1665" y="624"/>
                  </a:lnTo>
                  <a:lnTo>
                    <a:pt x="1671" y="610"/>
                  </a:lnTo>
                  <a:lnTo>
                    <a:pt x="1673" y="600"/>
                  </a:lnTo>
                  <a:lnTo>
                    <a:pt x="1674" y="595"/>
                  </a:lnTo>
                  <a:lnTo>
                    <a:pt x="1683" y="577"/>
                  </a:lnTo>
                  <a:lnTo>
                    <a:pt x="1695" y="561"/>
                  </a:lnTo>
                  <a:lnTo>
                    <a:pt x="1711" y="549"/>
                  </a:lnTo>
                  <a:lnTo>
                    <a:pt x="1731" y="542"/>
                  </a:lnTo>
                  <a:lnTo>
                    <a:pt x="1751" y="540"/>
                  </a:lnTo>
                  <a:lnTo>
                    <a:pt x="1771" y="544"/>
                  </a:lnTo>
                  <a:lnTo>
                    <a:pt x="2153" y="674"/>
                  </a:lnTo>
                  <a:lnTo>
                    <a:pt x="2187" y="684"/>
                  </a:lnTo>
                  <a:lnTo>
                    <a:pt x="2217" y="691"/>
                  </a:lnTo>
                  <a:lnTo>
                    <a:pt x="2245" y="693"/>
                  </a:lnTo>
                  <a:lnTo>
                    <a:pt x="2270" y="691"/>
                  </a:lnTo>
                  <a:lnTo>
                    <a:pt x="2292" y="684"/>
                  </a:lnTo>
                  <a:lnTo>
                    <a:pt x="2311" y="674"/>
                  </a:lnTo>
                  <a:lnTo>
                    <a:pt x="2328" y="660"/>
                  </a:lnTo>
                  <a:lnTo>
                    <a:pt x="2341" y="643"/>
                  </a:lnTo>
                  <a:lnTo>
                    <a:pt x="2352" y="623"/>
                  </a:lnTo>
                  <a:lnTo>
                    <a:pt x="2361" y="603"/>
                  </a:lnTo>
                  <a:lnTo>
                    <a:pt x="2366" y="583"/>
                  </a:lnTo>
                  <a:lnTo>
                    <a:pt x="1512" y="288"/>
                  </a:lnTo>
                  <a:lnTo>
                    <a:pt x="1477" y="279"/>
                  </a:lnTo>
                  <a:lnTo>
                    <a:pt x="1442" y="275"/>
                  </a:lnTo>
                  <a:lnTo>
                    <a:pt x="1406" y="278"/>
                  </a:lnTo>
                  <a:lnTo>
                    <a:pt x="1370" y="285"/>
                  </a:lnTo>
                  <a:lnTo>
                    <a:pt x="1337" y="299"/>
                  </a:lnTo>
                  <a:lnTo>
                    <a:pt x="1292" y="321"/>
                  </a:lnTo>
                  <a:lnTo>
                    <a:pt x="1252" y="338"/>
                  </a:lnTo>
                  <a:lnTo>
                    <a:pt x="1210" y="350"/>
                  </a:lnTo>
                  <a:lnTo>
                    <a:pt x="1168" y="356"/>
                  </a:lnTo>
                  <a:lnTo>
                    <a:pt x="1126" y="359"/>
                  </a:lnTo>
                  <a:lnTo>
                    <a:pt x="1083" y="356"/>
                  </a:lnTo>
                  <a:lnTo>
                    <a:pt x="1040" y="350"/>
                  </a:lnTo>
                  <a:lnTo>
                    <a:pt x="999" y="338"/>
                  </a:lnTo>
                  <a:lnTo>
                    <a:pt x="980" y="331"/>
                  </a:lnTo>
                  <a:lnTo>
                    <a:pt x="612" y="1404"/>
                  </a:lnTo>
                  <a:lnTo>
                    <a:pt x="605" y="1420"/>
                  </a:lnTo>
                  <a:lnTo>
                    <a:pt x="592" y="1435"/>
                  </a:lnTo>
                  <a:lnTo>
                    <a:pt x="578" y="1445"/>
                  </a:lnTo>
                  <a:lnTo>
                    <a:pt x="560" y="1451"/>
                  </a:lnTo>
                  <a:lnTo>
                    <a:pt x="542" y="1454"/>
                  </a:lnTo>
                  <a:lnTo>
                    <a:pt x="530" y="1452"/>
                  </a:lnTo>
                  <a:lnTo>
                    <a:pt x="519" y="1450"/>
                  </a:lnTo>
                  <a:lnTo>
                    <a:pt x="50" y="1289"/>
                  </a:lnTo>
                  <a:lnTo>
                    <a:pt x="32" y="1280"/>
                  </a:lnTo>
                  <a:lnTo>
                    <a:pt x="18" y="1268"/>
                  </a:lnTo>
                  <a:lnTo>
                    <a:pt x="8" y="1251"/>
                  </a:lnTo>
                  <a:lnTo>
                    <a:pt x="1" y="1232"/>
                  </a:lnTo>
                  <a:lnTo>
                    <a:pt x="0" y="1213"/>
                  </a:lnTo>
                  <a:lnTo>
                    <a:pt x="3" y="1196"/>
                  </a:lnTo>
                  <a:lnTo>
                    <a:pt x="397" y="50"/>
                  </a:lnTo>
                  <a:lnTo>
                    <a:pt x="406" y="32"/>
                  </a:lnTo>
                  <a:lnTo>
                    <a:pt x="418" y="17"/>
                  </a:lnTo>
                  <a:lnTo>
                    <a:pt x="435" y="7"/>
                  </a:lnTo>
                  <a:lnTo>
                    <a:pt x="452" y="1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24BC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3261" y="3280"/>
              <a:ext cx="738" cy="603"/>
            </a:xfrm>
            <a:custGeom>
              <a:avLst/>
              <a:gdLst>
                <a:gd name="T0" fmla="*/ 2781 w 2952"/>
                <a:gd name="T1" fmla="*/ 1127 h 2410"/>
                <a:gd name="T2" fmla="*/ 2389 w 2952"/>
                <a:gd name="T3" fmla="*/ 13 h 2410"/>
                <a:gd name="T4" fmla="*/ 2951 w 2952"/>
                <a:gd name="T5" fmla="*/ 1149 h 2410"/>
                <a:gd name="T6" fmla="*/ 2927 w 2952"/>
                <a:gd name="T7" fmla="*/ 1217 h 2410"/>
                <a:gd name="T8" fmla="*/ 2206 w 2952"/>
                <a:gd name="T9" fmla="*/ 1684 h 2410"/>
                <a:gd name="T10" fmla="*/ 1858 w 2952"/>
                <a:gd name="T11" fmla="*/ 1922 h 2410"/>
                <a:gd name="T12" fmla="*/ 851 w 2952"/>
                <a:gd name="T13" fmla="*/ 2408 h 2410"/>
                <a:gd name="T14" fmla="*/ 717 w 2952"/>
                <a:gd name="T15" fmla="*/ 2385 h 2410"/>
                <a:gd name="T16" fmla="*/ 623 w 2952"/>
                <a:gd name="T17" fmla="*/ 2288 h 2410"/>
                <a:gd name="T18" fmla="*/ 533 w 2952"/>
                <a:gd name="T19" fmla="*/ 2252 h 2410"/>
                <a:gd name="T20" fmla="*/ 399 w 2952"/>
                <a:gd name="T21" fmla="*/ 2251 h 2410"/>
                <a:gd name="T22" fmla="*/ 291 w 2952"/>
                <a:gd name="T23" fmla="*/ 2170 h 2410"/>
                <a:gd name="T24" fmla="*/ 252 w 2952"/>
                <a:gd name="T25" fmla="*/ 2046 h 2410"/>
                <a:gd name="T26" fmla="*/ 129 w 2952"/>
                <a:gd name="T27" fmla="*/ 2002 h 2410"/>
                <a:gd name="T28" fmla="*/ 51 w 2952"/>
                <a:gd name="T29" fmla="*/ 1892 h 2410"/>
                <a:gd name="T30" fmla="*/ 53 w 2952"/>
                <a:gd name="T31" fmla="*/ 1761 h 2410"/>
                <a:gd name="T32" fmla="*/ 39 w 2952"/>
                <a:gd name="T33" fmla="*/ 1656 h 2410"/>
                <a:gd name="T34" fmla="*/ 0 w 2952"/>
                <a:gd name="T35" fmla="*/ 1528 h 2410"/>
                <a:gd name="T36" fmla="*/ 42 w 2952"/>
                <a:gd name="T37" fmla="*/ 1402 h 2410"/>
                <a:gd name="T38" fmla="*/ 445 w 2952"/>
                <a:gd name="T39" fmla="*/ 1177 h 2410"/>
                <a:gd name="T40" fmla="*/ 519 w 2952"/>
                <a:gd name="T41" fmla="*/ 1183 h 2410"/>
                <a:gd name="T42" fmla="*/ 552 w 2952"/>
                <a:gd name="T43" fmla="*/ 1250 h 2410"/>
                <a:gd name="T44" fmla="*/ 511 w 2952"/>
                <a:gd name="T45" fmla="*/ 1311 h 2410"/>
                <a:gd name="T46" fmla="*/ 152 w 2952"/>
                <a:gd name="T47" fmla="*/ 1509 h 2410"/>
                <a:gd name="T48" fmla="*/ 165 w 2952"/>
                <a:gd name="T49" fmla="*/ 1578 h 2410"/>
                <a:gd name="T50" fmla="*/ 230 w 2952"/>
                <a:gd name="T51" fmla="*/ 1599 h 2410"/>
                <a:gd name="T52" fmla="*/ 897 w 2952"/>
                <a:gd name="T53" fmla="*/ 1286 h 2410"/>
                <a:gd name="T54" fmla="*/ 958 w 2952"/>
                <a:gd name="T55" fmla="*/ 1327 h 2410"/>
                <a:gd name="T56" fmla="*/ 953 w 2952"/>
                <a:gd name="T57" fmla="*/ 1401 h 2410"/>
                <a:gd name="T58" fmla="*/ 229 w 2952"/>
                <a:gd name="T59" fmla="*/ 1767 h 2410"/>
                <a:gd name="T60" fmla="*/ 190 w 2952"/>
                <a:gd name="T61" fmla="*/ 1824 h 2410"/>
                <a:gd name="T62" fmla="*/ 221 w 2952"/>
                <a:gd name="T63" fmla="*/ 1887 h 2410"/>
                <a:gd name="T64" fmla="*/ 290 w 2952"/>
                <a:gd name="T65" fmla="*/ 1891 h 2410"/>
                <a:gd name="T66" fmla="*/ 1113 w 2952"/>
                <a:gd name="T67" fmla="*/ 1513 h 2410"/>
                <a:gd name="T68" fmla="*/ 1162 w 2952"/>
                <a:gd name="T69" fmla="*/ 1569 h 2410"/>
                <a:gd name="T70" fmla="*/ 1138 w 2952"/>
                <a:gd name="T71" fmla="*/ 1638 h 2410"/>
                <a:gd name="T72" fmla="*/ 412 w 2952"/>
                <a:gd name="T73" fmla="*/ 2007 h 2410"/>
                <a:gd name="T74" fmla="*/ 407 w 2952"/>
                <a:gd name="T75" fmla="*/ 2076 h 2410"/>
                <a:gd name="T76" fmla="*/ 464 w 2952"/>
                <a:gd name="T77" fmla="*/ 2114 h 2410"/>
                <a:gd name="T78" fmla="*/ 1200 w 2952"/>
                <a:gd name="T79" fmla="*/ 1764 h 2410"/>
                <a:gd name="T80" fmla="*/ 1274 w 2952"/>
                <a:gd name="T81" fmla="*/ 1770 h 2410"/>
                <a:gd name="T82" fmla="*/ 1307 w 2952"/>
                <a:gd name="T83" fmla="*/ 1837 h 2410"/>
                <a:gd name="T84" fmla="*/ 1266 w 2952"/>
                <a:gd name="T85" fmla="*/ 1898 h 2410"/>
                <a:gd name="T86" fmla="*/ 754 w 2952"/>
                <a:gd name="T87" fmla="*/ 2170 h 2410"/>
                <a:gd name="T88" fmla="*/ 768 w 2952"/>
                <a:gd name="T89" fmla="*/ 2238 h 2410"/>
                <a:gd name="T90" fmla="*/ 833 w 2952"/>
                <a:gd name="T91" fmla="*/ 2261 h 2410"/>
                <a:gd name="T92" fmla="*/ 1874 w 2952"/>
                <a:gd name="T93" fmla="*/ 1743 h 2410"/>
                <a:gd name="T94" fmla="*/ 2187 w 2952"/>
                <a:gd name="T95" fmla="*/ 1506 h 2410"/>
                <a:gd name="T96" fmla="*/ 1829 w 2952"/>
                <a:gd name="T97" fmla="*/ 287 h 2410"/>
                <a:gd name="T98" fmla="*/ 1870 w 2952"/>
                <a:gd name="T99" fmla="*/ 226 h 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52" h="2410">
                  <a:moveTo>
                    <a:pt x="2314" y="174"/>
                  </a:moveTo>
                  <a:lnTo>
                    <a:pt x="2003" y="326"/>
                  </a:lnTo>
                  <a:lnTo>
                    <a:pt x="2469" y="1281"/>
                  </a:lnTo>
                  <a:lnTo>
                    <a:pt x="2781" y="1127"/>
                  </a:lnTo>
                  <a:lnTo>
                    <a:pt x="2314" y="174"/>
                  </a:lnTo>
                  <a:close/>
                  <a:moveTo>
                    <a:pt x="2353" y="0"/>
                  </a:moveTo>
                  <a:lnTo>
                    <a:pt x="2372" y="4"/>
                  </a:lnTo>
                  <a:lnTo>
                    <a:pt x="2389" y="13"/>
                  </a:lnTo>
                  <a:lnTo>
                    <a:pt x="2404" y="25"/>
                  </a:lnTo>
                  <a:lnTo>
                    <a:pt x="2415" y="41"/>
                  </a:lnTo>
                  <a:lnTo>
                    <a:pt x="2944" y="1130"/>
                  </a:lnTo>
                  <a:lnTo>
                    <a:pt x="2951" y="1149"/>
                  </a:lnTo>
                  <a:lnTo>
                    <a:pt x="2952" y="1167"/>
                  </a:lnTo>
                  <a:lnTo>
                    <a:pt x="2949" y="1185"/>
                  </a:lnTo>
                  <a:lnTo>
                    <a:pt x="2940" y="1202"/>
                  </a:lnTo>
                  <a:lnTo>
                    <a:pt x="2927" y="1217"/>
                  </a:lnTo>
                  <a:lnTo>
                    <a:pt x="2911" y="1229"/>
                  </a:lnTo>
                  <a:lnTo>
                    <a:pt x="2476" y="1441"/>
                  </a:lnTo>
                  <a:lnTo>
                    <a:pt x="2286" y="1615"/>
                  </a:lnTo>
                  <a:lnTo>
                    <a:pt x="2206" y="1684"/>
                  </a:lnTo>
                  <a:lnTo>
                    <a:pt x="2124" y="1750"/>
                  </a:lnTo>
                  <a:lnTo>
                    <a:pt x="2038" y="1812"/>
                  </a:lnTo>
                  <a:lnTo>
                    <a:pt x="1950" y="1869"/>
                  </a:lnTo>
                  <a:lnTo>
                    <a:pt x="1858" y="1922"/>
                  </a:lnTo>
                  <a:lnTo>
                    <a:pt x="1765" y="1971"/>
                  </a:lnTo>
                  <a:lnTo>
                    <a:pt x="913" y="2388"/>
                  </a:lnTo>
                  <a:lnTo>
                    <a:pt x="883" y="2400"/>
                  </a:lnTo>
                  <a:lnTo>
                    <a:pt x="851" y="2408"/>
                  </a:lnTo>
                  <a:lnTo>
                    <a:pt x="819" y="2410"/>
                  </a:lnTo>
                  <a:lnTo>
                    <a:pt x="783" y="2407"/>
                  </a:lnTo>
                  <a:lnTo>
                    <a:pt x="749" y="2398"/>
                  </a:lnTo>
                  <a:lnTo>
                    <a:pt x="717" y="2385"/>
                  </a:lnTo>
                  <a:lnTo>
                    <a:pt x="688" y="2367"/>
                  </a:lnTo>
                  <a:lnTo>
                    <a:pt x="662" y="2345"/>
                  </a:lnTo>
                  <a:lnTo>
                    <a:pt x="641" y="2318"/>
                  </a:lnTo>
                  <a:lnTo>
                    <a:pt x="623" y="2288"/>
                  </a:lnTo>
                  <a:lnTo>
                    <a:pt x="610" y="2254"/>
                  </a:lnTo>
                  <a:lnTo>
                    <a:pt x="603" y="2221"/>
                  </a:lnTo>
                  <a:lnTo>
                    <a:pt x="564" y="2240"/>
                  </a:lnTo>
                  <a:lnTo>
                    <a:pt x="533" y="2252"/>
                  </a:lnTo>
                  <a:lnTo>
                    <a:pt x="502" y="2260"/>
                  </a:lnTo>
                  <a:lnTo>
                    <a:pt x="469" y="2262"/>
                  </a:lnTo>
                  <a:lnTo>
                    <a:pt x="434" y="2260"/>
                  </a:lnTo>
                  <a:lnTo>
                    <a:pt x="399" y="2251"/>
                  </a:lnTo>
                  <a:lnTo>
                    <a:pt x="367" y="2237"/>
                  </a:lnTo>
                  <a:lnTo>
                    <a:pt x="339" y="2219"/>
                  </a:lnTo>
                  <a:lnTo>
                    <a:pt x="313" y="2197"/>
                  </a:lnTo>
                  <a:lnTo>
                    <a:pt x="291" y="2170"/>
                  </a:lnTo>
                  <a:lnTo>
                    <a:pt x="274" y="2141"/>
                  </a:lnTo>
                  <a:lnTo>
                    <a:pt x="262" y="2110"/>
                  </a:lnTo>
                  <a:lnTo>
                    <a:pt x="254" y="2078"/>
                  </a:lnTo>
                  <a:lnTo>
                    <a:pt x="252" y="2046"/>
                  </a:lnTo>
                  <a:lnTo>
                    <a:pt x="219" y="2042"/>
                  </a:lnTo>
                  <a:lnTo>
                    <a:pt x="188" y="2033"/>
                  </a:lnTo>
                  <a:lnTo>
                    <a:pt x="156" y="2020"/>
                  </a:lnTo>
                  <a:lnTo>
                    <a:pt x="129" y="2002"/>
                  </a:lnTo>
                  <a:lnTo>
                    <a:pt x="104" y="1980"/>
                  </a:lnTo>
                  <a:lnTo>
                    <a:pt x="82" y="1954"/>
                  </a:lnTo>
                  <a:lnTo>
                    <a:pt x="64" y="1924"/>
                  </a:lnTo>
                  <a:lnTo>
                    <a:pt x="51" y="1892"/>
                  </a:lnTo>
                  <a:lnTo>
                    <a:pt x="44" y="1859"/>
                  </a:lnTo>
                  <a:lnTo>
                    <a:pt x="42" y="1825"/>
                  </a:lnTo>
                  <a:lnTo>
                    <a:pt x="45" y="1792"/>
                  </a:lnTo>
                  <a:lnTo>
                    <a:pt x="53" y="1761"/>
                  </a:lnTo>
                  <a:lnTo>
                    <a:pt x="65" y="1731"/>
                  </a:lnTo>
                  <a:lnTo>
                    <a:pt x="83" y="1703"/>
                  </a:lnTo>
                  <a:lnTo>
                    <a:pt x="59" y="1682"/>
                  </a:lnTo>
                  <a:lnTo>
                    <a:pt x="39" y="1656"/>
                  </a:lnTo>
                  <a:lnTo>
                    <a:pt x="22" y="1628"/>
                  </a:lnTo>
                  <a:lnTo>
                    <a:pt x="9" y="1595"/>
                  </a:lnTo>
                  <a:lnTo>
                    <a:pt x="1" y="1561"/>
                  </a:lnTo>
                  <a:lnTo>
                    <a:pt x="0" y="1528"/>
                  </a:lnTo>
                  <a:lnTo>
                    <a:pt x="3" y="1494"/>
                  </a:lnTo>
                  <a:lnTo>
                    <a:pt x="11" y="1462"/>
                  </a:lnTo>
                  <a:lnTo>
                    <a:pt x="24" y="1431"/>
                  </a:lnTo>
                  <a:lnTo>
                    <a:pt x="42" y="1402"/>
                  </a:lnTo>
                  <a:lnTo>
                    <a:pt x="64" y="1376"/>
                  </a:lnTo>
                  <a:lnTo>
                    <a:pt x="91" y="1354"/>
                  </a:lnTo>
                  <a:lnTo>
                    <a:pt x="121" y="1336"/>
                  </a:lnTo>
                  <a:lnTo>
                    <a:pt x="445" y="1177"/>
                  </a:lnTo>
                  <a:lnTo>
                    <a:pt x="464" y="1172"/>
                  </a:lnTo>
                  <a:lnTo>
                    <a:pt x="484" y="1171"/>
                  </a:lnTo>
                  <a:lnTo>
                    <a:pt x="502" y="1174"/>
                  </a:lnTo>
                  <a:lnTo>
                    <a:pt x="519" y="1183"/>
                  </a:lnTo>
                  <a:lnTo>
                    <a:pt x="533" y="1195"/>
                  </a:lnTo>
                  <a:lnTo>
                    <a:pt x="544" y="1212"/>
                  </a:lnTo>
                  <a:lnTo>
                    <a:pt x="551" y="1231"/>
                  </a:lnTo>
                  <a:lnTo>
                    <a:pt x="552" y="1250"/>
                  </a:lnTo>
                  <a:lnTo>
                    <a:pt x="549" y="1269"/>
                  </a:lnTo>
                  <a:lnTo>
                    <a:pt x="540" y="1285"/>
                  </a:lnTo>
                  <a:lnTo>
                    <a:pt x="528" y="1300"/>
                  </a:lnTo>
                  <a:lnTo>
                    <a:pt x="511" y="1311"/>
                  </a:lnTo>
                  <a:lnTo>
                    <a:pt x="186" y="1469"/>
                  </a:lnTo>
                  <a:lnTo>
                    <a:pt x="171" y="1480"/>
                  </a:lnTo>
                  <a:lnTo>
                    <a:pt x="160" y="1493"/>
                  </a:lnTo>
                  <a:lnTo>
                    <a:pt x="152" y="1509"/>
                  </a:lnTo>
                  <a:lnTo>
                    <a:pt x="148" y="1526"/>
                  </a:lnTo>
                  <a:lnTo>
                    <a:pt x="149" y="1544"/>
                  </a:lnTo>
                  <a:lnTo>
                    <a:pt x="154" y="1562"/>
                  </a:lnTo>
                  <a:lnTo>
                    <a:pt x="165" y="1578"/>
                  </a:lnTo>
                  <a:lnTo>
                    <a:pt x="179" y="1589"/>
                  </a:lnTo>
                  <a:lnTo>
                    <a:pt x="194" y="1596"/>
                  </a:lnTo>
                  <a:lnTo>
                    <a:pt x="212" y="1600"/>
                  </a:lnTo>
                  <a:lnTo>
                    <a:pt x="230" y="1599"/>
                  </a:lnTo>
                  <a:lnTo>
                    <a:pt x="248" y="1593"/>
                  </a:lnTo>
                  <a:lnTo>
                    <a:pt x="859" y="1294"/>
                  </a:lnTo>
                  <a:lnTo>
                    <a:pt x="878" y="1287"/>
                  </a:lnTo>
                  <a:lnTo>
                    <a:pt x="897" y="1286"/>
                  </a:lnTo>
                  <a:lnTo>
                    <a:pt x="916" y="1291"/>
                  </a:lnTo>
                  <a:lnTo>
                    <a:pt x="932" y="1299"/>
                  </a:lnTo>
                  <a:lnTo>
                    <a:pt x="947" y="1311"/>
                  </a:lnTo>
                  <a:lnTo>
                    <a:pt x="958" y="1327"/>
                  </a:lnTo>
                  <a:lnTo>
                    <a:pt x="964" y="1346"/>
                  </a:lnTo>
                  <a:lnTo>
                    <a:pt x="966" y="1365"/>
                  </a:lnTo>
                  <a:lnTo>
                    <a:pt x="961" y="1384"/>
                  </a:lnTo>
                  <a:lnTo>
                    <a:pt x="953" y="1401"/>
                  </a:lnTo>
                  <a:lnTo>
                    <a:pt x="941" y="1415"/>
                  </a:lnTo>
                  <a:lnTo>
                    <a:pt x="924" y="1426"/>
                  </a:lnTo>
                  <a:lnTo>
                    <a:pt x="531" y="1619"/>
                  </a:lnTo>
                  <a:lnTo>
                    <a:pt x="229" y="1767"/>
                  </a:lnTo>
                  <a:lnTo>
                    <a:pt x="214" y="1778"/>
                  </a:lnTo>
                  <a:lnTo>
                    <a:pt x="202" y="1791"/>
                  </a:lnTo>
                  <a:lnTo>
                    <a:pt x="193" y="1807"/>
                  </a:lnTo>
                  <a:lnTo>
                    <a:pt x="190" y="1824"/>
                  </a:lnTo>
                  <a:lnTo>
                    <a:pt x="191" y="1843"/>
                  </a:lnTo>
                  <a:lnTo>
                    <a:pt x="196" y="1860"/>
                  </a:lnTo>
                  <a:lnTo>
                    <a:pt x="208" y="1875"/>
                  </a:lnTo>
                  <a:lnTo>
                    <a:pt x="221" y="1887"/>
                  </a:lnTo>
                  <a:lnTo>
                    <a:pt x="236" y="1894"/>
                  </a:lnTo>
                  <a:lnTo>
                    <a:pt x="254" y="1898"/>
                  </a:lnTo>
                  <a:lnTo>
                    <a:pt x="272" y="1897"/>
                  </a:lnTo>
                  <a:lnTo>
                    <a:pt x="290" y="1891"/>
                  </a:lnTo>
                  <a:lnTo>
                    <a:pt x="1057" y="1516"/>
                  </a:lnTo>
                  <a:lnTo>
                    <a:pt x="1076" y="1510"/>
                  </a:lnTo>
                  <a:lnTo>
                    <a:pt x="1095" y="1509"/>
                  </a:lnTo>
                  <a:lnTo>
                    <a:pt x="1113" y="1513"/>
                  </a:lnTo>
                  <a:lnTo>
                    <a:pt x="1130" y="1521"/>
                  </a:lnTo>
                  <a:lnTo>
                    <a:pt x="1145" y="1533"/>
                  </a:lnTo>
                  <a:lnTo>
                    <a:pt x="1156" y="1550"/>
                  </a:lnTo>
                  <a:lnTo>
                    <a:pt x="1162" y="1569"/>
                  </a:lnTo>
                  <a:lnTo>
                    <a:pt x="1163" y="1588"/>
                  </a:lnTo>
                  <a:lnTo>
                    <a:pt x="1159" y="1606"/>
                  </a:lnTo>
                  <a:lnTo>
                    <a:pt x="1151" y="1623"/>
                  </a:lnTo>
                  <a:lnTo>
                    <a:pt x="1138" y="1638"/>
                  </a:lnTo>
                  <a:lnTo>
                    <a:pt x="1122" y="1649"/>
                  </a:lnTo>
                  <a:lnTo>
                    <a:pt x="439" y="1982"/>
                  </a:lnTo>
                  <a:lnTo>
                    <a:pt x="424" y="1993"/>
                  </a:lnTo>
                  <a:lnTo>
                    <a:pt x="412" y="2007"/>
                  </a:lnTo>
                  <a:lnTo>
                    <a:pt x="404" y="2022"/>
                  </a:lnTo>
                  <a:lnTo>
                    <a:pt x="400" y="2040"/>
                  </a:lnTo>
                  <a:lnTo>
                    <a:pt x="401" y="2059"/>
                  </a:lnTo>
                  <a:lnTo>
                    <a:pt x="407" y="2076"/>
                  </a:lnTo>
                  <a:lnTo>
                    <a:pt x="418" y="2091"/>
                  </a:lnTo>
                  <a:lnTo>
                    <a:pt x="431" y="2102"/>
                  </a:lnTo>
                  <a:lnTo>
                    <a:pt x="447" y="2111"/>
                  </a:lnTo>
                  <a:lnTo>
                    <a:pt x="464" y="2114"/>
                  </a:lnTo>
                  <a:lnTo>
                    <a:pt x="483" y="2113"/>
                  </a:lnTo>
                  <a:lnTo>
                    <a:pt x="500" y="2108"/>
                  </a:lnTo>
                  <a:lnTo>
                    <a:pt x="724" y="1998"/>
                  </a:lnTo>
                  <a:lnTo>
                    <a:pt x="1200" y="1764"/>
                  </a:lnTo>
                  <a:lnTo>
                    <a:pt x="1219" y="1759"/>
                  </a:lnTo>
                  <a:lnTo>
                    <a:pt x="1238" y="1758"/>
                  </a:lnTo>
                  <a:lnTo>
                    <a:pt x="1257" y="1761"/>
                  </a:lnTo>
                  <a:lnTo>
                    <a:pt x="1274" y="1770"/>
                  </a:lnTo>
                  <a:lnTo>
                    <a:pt x="1288" y="1782"/>
                  </a:lnTo>
                  <a:lnTo>
                    <a:pt x="1299" y="1799"/>
                  </a:lnTo>
                  <a:lnTo>
                    <a:pt x="1306" y="1818"/>
                  </a:lnTo>
                  <a:lnTo>
                    <a:pt x="1307" y="1837"/>
                  </a:lnTo>
                  <a:lnTo>
                    <a:pt x="1302" y="1855"/>
                  </a:lnTo>
                  <a:lnTo>
                    <a:pt x="1295" y="1872"/>
                  </a:lnTo>
                  <a:lnTo>
                    <a:pt x="1282" y="1887"/>
                  </a:lnTo>
                  <a:lnTo>
                    <a:pt x="1266" y="1898"/>
                  </a:lnTo>
                  <a:lnTo>
                    <a:pt x="790" y="2130"/>
                  </a:lnTo>
                  <a:lnTo>
                    <a:pt x="774" y="2140"/>
                  </a:lnTo>
                  <a:lnTo>
                    <a:pt x="762" y="2153"/>
                  </a:lnTo>
                  <a:lnTo>
                    <a:pt x="754" y="2170"/>
                  </a:lnTo>
                  <a:lnTo>
                    <a:pt x="751" y="2188"/>
                  </a:lnTo>
                  <a:lnTo>
                    <a:pt x="751" y="2206"/>
                  </a:lnTo>
                  <a:lnTo>
                    <a:pt x="758" y="2223"/>
                  </a:lnTo>
                  <a:lnTo>
                    <a:pt x="768" y="2238"/>
                  </a:lnTo>
                  <a:lnTo>
                    <a:pt x="781" y="2250"/>
                  </a:lnTo>
                  <a:lnTo>
                    <a:pt x="797" y="2258"/>
                  </a:lnTo>
                  <a:lnTo>
                    <a:pt x="816" y="2262"/>
                  </a:lnTo>
                  <a:lnTo>
                    <a:pt x="833" y="2261"/>
                  </a:lnTo>
                  <a:lnTo>
                    <a:pt x="850" y="2256"/>
                  </a:lnTo>
                  <a:lnTo>
                    <a:pt x="1701" y="1838"/>
                  </a:lnTo>
                  <a:lnTo>
                    <a:pt x="1788" y="1793"/>
                  </a:lnTo>
                  <a:lnTo>
                    <a:pt x="1874" y="1743"/>
                  </a:lnTo>
                  <a:lnTo>
                    <a:pt x="1956" y="1690"/>
                  </a:lnTo>
                  <a:lnTo>
                    <a:pt x="2036" y="1632"/>
                  </a:lnTo>
                  <a:lnTo>
                    <a:pt x="2113" y="1571"/>
                  </a:lnTo>
                  <a:lnTo>
                    <a:pt x="2187" y="1506"/>
                  </a:lnTo>
                  <a:lnTo>
                    <a:pt x="2344" y="1362"/>
                  </a:lnTo>
                  <a:lnTo>
                    <a:pt x="1837" y="325"/>
                  </a:lnTo>
                  <a:lnTo>
                    <a:pt x="1830" y="306"/>
                  </a:lnTo>
                  <a:lnTo>
                    <a:pt x="1829" y="287"/>
                  </a:lnTo>
                  <a:lnTo>
                    <a:pt x="1833" y="268"/>
                  </a:lnTo>
                  <a:lnTo>
                    <a:pt x="1841" y="252"/>
                  </a:lnTo>
                  <a:lnTo>
                    <a:pt x="1854" y="237"/>
                  </a:lnTo>
                  <a:lnTo>
                    <a:pt x="1870" y="226"/>
                  </a:lnTo>
                  <a:lnTo>
                    <a:pt x="2315" y="8"/>
                  </a:lnTo>
                  <a:lnTo>
                    <a:pt x="2334" y="1"/>
                  </a:lnTo>
                  <a:lnTo>
                    <a:pt x="235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7518868" y="4001753"/>
            <a:ext cx="4612695" cy="2644483"/>
          </a:xfrm>
          <a:prstGeom prst="rect">
            <a:avLst/>
          </a:prstGeom>
        </p:spPr>
        <p:txBody>
          <a:bodyPr wrap="square" lIns="104307" tIns="52154" rIns="104307" bIns="52154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Clr>
                <a:srgbClr val="20A138"/>
              </a:buClr>
              <a:buSzPct val="12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КОНСАЛТИНГ И ПОДДЕРЖКА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Юридическая поддержка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ИТ-услуги 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Оценка эффективности учетных служб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Реинжиниринг бизнес-процессов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Миграционный учет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Поиск и подбор персонала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438877" marR="0" lvl="3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Clr>
                <a:srgbClr val="20A138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06482" y="3993437"/>
            <a:ext cx="3915038" cy="2152041"/>
          </a:xfrm>
          <a:prstGeom prst="rect">
            <a:avLst/>
          </a:prstGeom>
          <a:noFill/>
        </p:spPr>
        <p:txBody>
          <a:bodyPr wrap="square" lIns="104307" tIns="52154" rIns="104307" bIns="521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Clr>
                <a:srgbClr val="20A138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КАДРОВЫЙ АУТСОРСИНГ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Ведение кадрового учета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Кадровый аудит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Восстановление кадрового учета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Воинский учет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Постановка учета с нуля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Аутплейсмент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57269" y="1616197"/>
            <a:ext cx="4513841" cy="2152041"/>
          </a:xfrm>
          <a:prstGeom prst="rect">
            <a:avLst/>
          </a:prstGeom>
          <a:noFill/>
        </p:spPr>
        <p:txBody>
          <a:bodyPr wrap="square" lIns="104307" tIns="52154" rIns="104307" bIns="52154" rtlCol="0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88"/>
              </a:spcAft>
              <a:buClr>
                <a:srgbClr val="20A138"/>
              </a:buClr>
              <a:buSzPct val="12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РАСЧЕТ ЗАРАБОТНОЙ ПЛАТЫ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Расчет всех необходимых выплат сотрудникам, сумм налогов и отчислений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Подготовка банковских документов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Составление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отчетности 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Консалтинг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 области расчета заработной платы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593106" y="1612581"/>
            <a:ext cx="4534291" cy="2152041"/>
          </a:xfrm>
          <a:prstGeom prst="rect">
            <a:avLst/>
          </a:prstGeom>
        </p:spPr>
        <p:txBody>
          <a:bodyPr wrap="square" lIns="104307" tIns="52154" rIns="104307" bIns="52154">
            <a:spAutoFit/>
          </a:bodyPr>
          <a:lstStyle/>
          <a:p>
            <a:pPr marL="95977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Clr>
                <a:srgbClr val="20A138"/>
              </a:buClr>
              <a:buSzPct val="12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ФИНАНСОВЫЙ  АУТСОРСИНГ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Ведение бухгалтерского и налогового учета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Подготовка и сдача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отчетности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Финансовый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консалтинг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Функции главного бухгалтера</a:t>
            </a: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Ведение отдельных участков учета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4102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81" name="Group 10"/>
          <p:cNvGrpSpPr>
            <a:grpSpLocks noChangeAspect="1"/>
          </p:cNvGrpSpPr>
          <p:nvPr/>
        </p:nvGrpSpPr>
        <p:grpSpPr bwMode="auto">
          <a:xfrm>
            <a:off x="6496116" y="2213595"/>
            <a:ext cx="804192" cy="733662"/>
            <a:chOff x="378" y="2384"/>
            <a:chExt cx="926" cy="802"/>
          </a:xfrm>
        </p:grpSpPr>
        <p:sp>
          <p:nvSpPr>
            <p:cNvPr id="82" name="AutoShape 9"/>
            <p:cNvSpPr>
              <a:spLocks noChangeAspect="1" noChangeArrowheads="1" noTextEdit="1"/>
            </p:cNvSpPr>
            <p:nvPr/>
          </p:nvSpPr>
          <p:spPr bwMode="auto">
            <a:xfrm>
              <a:off x="378" y="2384"/>
              <a:ext cx="926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12"/>
            <p:cNvSpPr>
              <a:spLocks/>
            </p:cNvSpPr>
            <p:nvPr/>
          </p:nvSpPr>
          <p:spPr bwMode="auto">
            <a:xfrm>
              <a:off x="543" y="2384"/>
              <a:ext cx="604" cy="174"/>
            </a:xfrm>
            <a:custGeom>
              <a:avLst/>
              <a:gdLst>
                <a:gd name="T0" fmla="*/ 1244 w 2417"/>
                <a:gd name="T1" fmla="*/ 1 h 694"/>
                <a:gd name="T2" fmla="*/ 1433 w 2417"/>
                <a:gd name="T3" fmla="*/ 23 h 694"/>
                <a:gd name="T4" fmla="*/ 1616 w 2417"/>
                <a:gd name="T5" fmla="*/ 64 h 694"/>
                <a:gd name="T6" fmla="*/ 1794 w 2417"/>
                <a:gd name="T7" fmla="*/ 128 h 694"/>
                <a:gd name="T8" fmla="*/ 1962 w 2417"/>
                <a:gd name="T9" fmla="*/ 211 h 694"/>
                <a:gd name="T10" fmla="*/ 2119 w 2417"/>
                <a:gd name="T11" fmla="*/ 315 h 694"/>
                <a:gd name="T12" fmla="*/ 2266 w 2417"/>
                <a:gd name="T13" fmla="*/ 437 h 694"/>
                <a:gd name="T14" fmla="*/ 2267 w 2417"/>
                <a:gd name="T15" fmla="*/ 279 h 694"/>
                <a:gd name="T16" fmla="*/ 2285 w 2417"/>
                <a:gd name="T17" fmla="*/ 246 h 694"/>
                <a:gd name="T18" fmla="*/ 2319 w 2417"/>
                <a:gd name="T19" fmla="*/ 227 h 694"/>
                <a:gd name="T20" fmla="*/ 2339 w 2417"/>
                <a:gd name="T21" fmla="*/ 223 h 694"/>
                <a:gd name="T22" fmla="*/ 2376 w 2417"/>
                <a:gd name="T23" fmla="*/ 233 h 694"/>
                <a:gd name="T24" fmla="*/ 2403 w 2417"/>
                <a:gd name="T25" fmla="*/ 260 h 694"/>
                <a:gd name="T26" fmla="*/ 2414 w 2417"/>
                <a:gd name="T27" fmla="*/ 297 h 694"/>
                <a:gd name="T28" fmla="*/ 2414 w 2417"/>
                <a:gd name="T29" fmla="*/ 636 h 694"/>
                <a:gd name="T30" fmla="*/ 2395 w 2417"/>
                <a:gd name="T31" fmla="*/ 668 h 694"/>
                <a:gd name="T32" fmla="*/ 2363 w 2417"/>
                <a:gd name="T33" fmla="*/ 687 h 694"/>
                <a:gd name="T34" fmla="*/ 2024 w 2417"/>
                <a:gd name="T35" fmla="*/ 694 h 694"/>
                <a:gd name="T36" fmla="*/ 2004 w 2417"/>
                <a:gd name="T37" fmla="*/ 692 h 694"/>
                <a:gd name="T38" fmla="*/ 1971 w 2417"/>
                <a:gd name="T39" fmla="*/ 673 h 694"/>
                <a:gd name="T40" fmla="*/ 1951 w 2417"/>
                <a:gd name="T41" fmla="*/ 640 h 694"/>
                <a:gd name="T42" fmla="*/ 1951 w 2417"/>
                <a:gd name="T43" fmla="*/ 601 h 694"/>
                <a:gd name="T44" fmla="*/ 1970 w 2417"/>
                <a:gd name="T45" fmla="*/ 567 h 694"/>
                <a:gd name="T46" fmla="*/ 2003 w 2417"/>
                <a:gd name="T47" fmla="*/ 548 h 694"/>
                <a:gd name="T48" fmla="*/ 2160 w 2417"/>
                <a:gd name="T49" fmla="*/ 544 h 694"/>
                <a:gd name="T50" fmla="*/ 2016 w 2417"/>
                <a:gd name="T51" fmla="*/ 424 h 694"/>
                <a:gd name="T52" fmla="*/ 1860 w 2417"/>
                <a:gd name="T53" fmla="*/ 325 h 694"/>
                <a:gd name="T54" fmla="*/ 1694 w 2417"/>
                <a:gd name="T55" fmla="*/ 248 h 694"/>
                <a:gd name="T56" fmla="*/ 1519 w 2417"/>
                <a:gd name="T57" fmla="*/ 192 h 694"/>
                <a:gd name="T58" fmla="*/ 1337 w 2417"/>
                <a:gd name="T59" fmla="*/ 159 h 694"/>
                <a:gd name="T60" fmla="*/ 1149 w 2417"/>
                <a:gd name="T61" fmla="*/ 149 h 694"/>
                <a:gd name="T62" fmla="*/ 959 w 2417"/>
                <a:gd name="T63" fmla="*/ 164 h 694"/>
                <a:gd name="T64" fmla="*/ 773 w 2417"/>
                <a:gd name="T65" fmla="*/ 203 h 694"/>
                <a:gd name="T66" fmla="*/ 595 w 2417"/>
                <a:gd name="T67" fmla="*/ 266 h 694"/>
                <a:gd name="T68" fmla="*/ 428 w 2417"/>
                <a:gd name="T69" fmla="*/ 351 h 694"/>
                <a:gd name="T70" fmla="*/ 272 w 2417"/>
                <a:gd name="T71" fmla="*/ 457 h 694"/>
                <a:gd name="T72" fmla="*/ 129 w 2417"/>
                <a:gd name="T73" fmla="*/ 586 h 694"/>
                <a:gd name="T74" fmla="*/ 96 w 2417"/>
                <a:gd name="T75" fmla="*/ 607 h 694"/>
                <a:gd name="T76" fmla="*/ 57 w 2417"/>
                <a:gd name="T77" fmla="*/ 607 h 694"/>
                <a:gd name="T78" fmla="*/ 23 w 2417"/>
                <a:gd name="T79" fmla="*/ 587 h 694"/>
                <a:gd name="T80" fmla="*/ 2 w 2417"/>
                <a:gd name="T81" fmla="*/ 554 h 694"/>
                <a:gd name="T82" fmla="*/ 2 w 2417"/>
                <a:gd name="T83" fmla="*/ 516 h 694"/>
                <a:gd name="T84" fmla="*/ 21 w 2417"/>
                <a:gd name="T85" fmla="*/ 482 h 694"/>
                <a:gd name="T86" fmla="*/ 166 w 2417"/>
                <a:gd name="T87" fmla="*/ 351 h 694"/>
                <a:gd name="T88" fmla="*/ 323 w 2417"/>
                <a:gd name="T89" fmla="*/ 239 h 694"/>
                <a:gd name="T90" fmla="*/ 493 w 2417"/>
                <a:gd name="T91" fmla="*/ 148 h 694"/>
                <a:gd name="T92" fmla="*/ 671 w 2417"/>
                <a:gd name="T93" fmla="*/ 79 h 694"/>
                <a:gd name="T94" fmla="*/ 858 w 2417"/>
                <a:gd name="T95" fmla="*/ 30 h 694"/>
                <a:gd name="T96" fmla="*/ 1050 w 2417"/>
                <a:gd name="T97" fmla="*/ 5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7" h="694">
                  <a:moveTo>
                    <a:pt x="1148" y="0"/>
                  </a:moveTo>
                  <a:lnTo>
                    <a:pt x="1244" y="1"/>
                  </a:lnTo>
                  <a:lnTo>
                    <a:pt x="1339" y="9"/>
                  </a:lnTo>
                  <a:lnTo>
                    <a:pt x="1433" y="23"/>
                  </a:lnTo>
                  <a:lnTo>
                    <a:pt x="1525" y="40"/>
                  </a:lnTo>
                  <a:lnTo>
                    <a:pt x="1616" y="64"/>
                  </a:lnTo>
                  <a:lnTo>
                    <a:pt x="1706" y="93"/>
                  </a:lnTo>
                  <a:lnTo>
                    <a:pt x="1794" y="128"/>
                  </a:lnTo>
                  <a:lnTo>
                    <a:pt x="1879" y="167"/>
                  </a:lnTo>
                  <a:lnTo>
                    <a:pt x="1962" y="211"/>
                  </a:lnTo>
                  <a:lnTo>
                    <a:pt x="2042" y="260"/>
                  </a:lnTo>
                  <a:lnTo>
                    <a:pt x="2119" y="315"/>
                  </a:lnTo>
                  <a:lnTo>
                    <a:pt x="2194" y="374"/>
                  </a:lnTo>
                  <a:lnTo>
                    <a:pt x="2266" y="437"/>
                  </a:lnTo>
                  <a:lnTo>
                    <a:pt x="2264" y="299"/>
                  </a:lnTo>
                  <a:lnTo>
                    <a:pt x="2267" y="279"/>
                  </a:lnTo>
                  <a:lnTo>
                    <a:pt x="2274" y="261"/>
                  </a:lnTo>
                  <a:lnTo>
                    <a:pt x="2285" y="246"/>
                  </a:lnTo>
                  <a:lnTo>
                    <a:pt x="2301" y="234"/>
                  </a:lnTo>
                  <a:lnTo>
                    <a:pt x="2319" y="227"/>
                  </a:lnTo>
                  <a:lnTo>
                    <a:pt x="2338" y="223"/>
                  </a:lnTo>
                  <a:lnTo>
                    <a:pt x="2339" y="223"/>
                  </a:lnTo>
                  <a:lnTo>
                    <a:pt x="2359" y="227"/>
                  </a:lnTo>
                  <a:lnTo>
                    <a:pt x="2376" y="233"/>
                  </a:lnTo>
                  <a:lnTo>
                    <a:pt x="2392" y="246"/>
                  </a:lnTo>
                  <a:lnTo>
                    <a:pt x="2403" y="260"/>
                  </a:lnTo>
                  <a:lnTo>
                    <a:pt x="2411" y="278"/>
                  </a:lnTo>
                  <a:lnTo>
                    <a:pt x="2414" y="297"/>
                  </a:lnTo>
                  <a:lnTo>
                    <a:pt x="2417" y="615"/>
                  </a:lnTo>
                  <a:lnTo>
                    <a:pt x="2414" y="636"/>
                  </a:lnTo>
                  <a:lnTo>
                    <a:pt x="2408" y="654"/>
                  </a:lnTo>
                  <a:lnTo>
                    <a:pt x="2395" y="668"/>
                  </a:lnTo>
                  <a:lnTo>
                    <a:pt x="2381" y="681"/>
                  </a:lnTo>
                  <a:lnTo>
                    <a:pt x="2363" y="687"/>
                  </a:lnTo>
                  <a:lnTo>
                    <a:pt x="2343" y="691"/>
                  </a:lnTo>
                  <a:lnTo>
                    <a:pt x="2024" y="694"/>
                  </a:lnTo>
                  <a:lnTo>
                    <a:pt x="2023" y="694"/>
                  </a:lnTo>
                  <a:lnTo>
                    <a:pt x="2004" y="692"/>
                  </a:lnTo>
                  <a:lnTo>
                    <a:pt x="1986" y="684"/>
                  </a:lnTo>
                  <a:lnTo>
                    <a:pt x="1971" y="673"/>
                  </a:lnTo>
                  <a:lnTo>
                    <a:pt x="1959" y="658"/>
                  </a:lnTo>
                  <a:lnTo>
                    <a:pt x="1951" y="640"/>
                  </a:lnTo>
                  <a:lnTo>
                    <a:pt x="1949" y="620"/>
                  </a:lnTo>
                  <a:lnTo>
                    <a:pt x="1951" y="601"/>
                  </a:lnTo>
                  <a:lnTo>
                    <a:pt x="1959" y="583"/>
                  </a:lnTo>
                  <a:lnTo>
                    <a:pt x="1970" y="567"/>
                  </a:lnTo>
                  <a:lnTo>
                    <a:pt x="1985" y="556"/>
                  </a:lnTo>
                  <a:lnTo>
                    <a:pt x="2003" y="548"/>
                  </a:lnTo>
                  <a:lnTo>
                    <a:pt x="2023" y="545"/>
                  </a:lnTo>
                  <a:lnTo>
                    <a:pt x="2160" y="544"/>
                  </a:lnTo>
                  <a:lnTo>
                    <a:pt x="2090" y="481"/>
                  </a:lnTo>
                  <a:lnTo>
                    <a:pt x="2016" y="424"/>
                  </a:lnTo>
                  <a:lnTo>
                    <a:pt x="1940" y="372"/>
                  </a:lnTo>
                  <a:lnTo>
                    <a:pt x="1860" y="325"/>
                  </a:lnTo>
                  <a:lnTo>
                    <a:pt x="1778" y="284"/>
                  </a:lnTo>
                  <a:lnTo>
                    <a:pt x="1694" y="248"/>
                  </a:lnTo>
                  <a:lnTo>
                    <a:pt x="1607" y="218"/>
                  </a:lnTo>
                  <a:lnTo>
                    <a:pt x="1519" y="192"/>
                  </a:lnTo>
                  <a:lnTo>
                    <a:pt x="1428" y="173"/>
                  </a:lnTo>
                  <a:lnTo>
                    <a:pt x="1337" y="159"/>
                  </a:lnTo>
                  <a:lnTo>
                    <a:pt x="1244" y="151"/>
                  </a:lnTo>
                  <a:lnTo>
                    <a:pt x="1149" y="149"/>
                  </a:lnTo>
                  <a:lnTo>
                    <a:pt x="1053" y="154"/>
                  </a:lnTo>
                  <a:lnTo>
                    <a:pt x="959" y="164"/>
                  </a:lnTo>
                  <a:lnTo>
                    <a:pt x="864" y="181"/>
                  </a:lnTo>
                  <a:lnTo>
                    <a:pt x="773" y="203"/>
                  </a:lnTo>
                  <a:lnTo>
                    <a:pt x="684" y="231"/>
                  </a:lnTo>
                  <a:lnTo>
                    <a:pt x="595" y="266"/>
                  </a:lnTo>
                  <a:lnTo>
                    <a:pt x="511" y="305"/>
                  </a:lnTo>
                  <a:lnTo>
                    <a:pt x="428" y="351"/>
                  </a:lnTo>
                  <a:lnTo>
                    <a:pt x="348" y="401"/>
                  </a:lnTo>
                  <a:lnTo>
                    <a:pt x="272" y="457"/>
                  </a:lnTo>
                  <a:lnTo>
                    <a:pt x="199" y="519"/>
                  </a:lnTo>
                  <a:lnTo>
                    <a:pt x="129" y="586"/>
                  </a:lnTo>
                  <a:lnTo>
                    <a:pt x="113" y="599"/>
                  </a:lnTo>
                  <a:lnTo>
                    <a:pt x="96" y="607"/>
                  </a:lnTo>
                  <a:lnTo>
                    <a:pt x="76" y="609"/>
                  </a:lnTo>
                  <a:lnTo>
                    <a:pt x="57" y="607"/>
                  </a:lnTo>
                  <a:lnTo>
                    <a:pt x="39" y="600"/>
                  </a:lnTo>
                  <a:lnTo>
                    <a:pt x="23" y="587"/>
                  </a:lnTo>
                  <a:lnTo>
                    <a:pt x="10" y="572"/>
                  </a:lnTo>
                  <a:lnTo>
                    <a:pt x="2" y="554"/>
                  </a:lnTo>
                  <a:lnTo>
                    <a:pt x="0" y="535"/>
                  </a:lnTo>
                  <a:lnTo>
                    <a:pt x="2" y="516"/>
                  </a:lnTo>
                  <a:lnTo>
                    <a:pt x="9" y="498"/>
                  </a:lnTo>
                  <a:lnTo>
                    <a:pt x="21" y="482"/>
                  </a:lnTo>
                  <a:lnTo>
                    <a:pt x="92" y="414"/>
                  </a:lnTo>
                  <a:lnTo>
                    <a:pt x="166" y="351"/>
                  </a:lnTo>
                  <a:lnTo>
                    <a:pt x="244" y="293"/>
                  </a:lnTo>
                  <a:lnTo>
                    <a:pt x="323" y="239"/>
                  </a:lnTo>
                  <a:lnTo>
                    <a:pt x="406" y="191"/>
                  </a:lnTo>
                  <a:lnTo>
                    <a:pt x="493" y="148"/>
                  </a:lnTo>
                  <a:lnTo>
                    <a:pt x="580" y="111"/>
                  </a:lnTo>
                  <a:lnTo>
                    <a:pt x="671" y="79"/>
                  </a:lnTo>
                  <a:lnTo>
                    <a:pt x="763" y="52"/>
                  </a:lnTo>
                  <a:lnTo>
                    <a:pt x="858" y="30"/>
                  </a:lnTo>
                  <a:lnTo>
                    <a:pt x="953" y="15"/>
                  </a:lnTo>
                  <a:lnTo>
                    <a:pt x="1050" y="5"/>
                  </a:lnTo>
                  <a:lnTo>
                    <a:pt x="114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522" y="3010"/>
              <a:ext cx="604" cy="174"/>
            </a:xfrm>
            <a:custGeom>
              <a:avLst/>
              <a:gdLst>
                <a:gd name="T0" fmla="*/ 394 w 2418"/>
                <a:gd name="T1" fmla="*/ 0 h 696"/>
                <a:gd name="T2" fmla="*/ 431 w 2418"/>
                <a:gd name="T3" fmla="*/ 10 h 696"/>
                <a:gd name="T4" fmla="*/ 458 w 2418"/>
                <a:gd name="T5" fmla="*/ 37 h 696"/>
                <a:gd name="T6" fmla="*/ 469 w 2418"/>
                <a:gd name="T7" fmla="*/ 74 h 696"/>
                <a:gd name="T8" fmla="*/ 459 w 2418"/>
                <a:gd name="T9" fmla="*/ 112 h 696"/>
                <a:gd name="T10" fmla="*/ 432 w 2418"/>
                <a:gd name="T11" fmla="*/ 139 h 696"/>
                <a:gd name="T12" fmla="*/ 395 w 2418"/>
                <a:gd name="T13" fmla="*/ 150 h 696"/>
                <a:gd name="T14" fmla="*/ 328 w 2418"/>
                <a:gd name="T15" fmla="*/ 214 h 696"/>
                <a:gd name="T16" fmla="*/ 478 w 2418"/>
                <a:gd name="T17" fmla="*/ 323 h 696"/>
                <a:gd name="T18" fmla="*/ 640 w 2418"/>
                <a:gd name="T19" fmla="*/ 411 h 696"/>
                <a:gd name="T20" fmla="*/ 810 w 2418"/>
                <a:gd name="T21" fmla="*/ 477 h 696"/>
                <a:gd name="T22" fmla="*/ 989 w 2418"/>
                <a:gd name="T23" fmla="*/ 522 h 696"/>
                <a:gd name="T24" fmla="*/ 1174 w 2418"/>
                <a:gd name="T25" fmla="*/ 544 h 696"/>
                <a:gd name="T26" fmla="*/ 1364 w 2418"/>
                <a:gd name="T27" fmla="*/ 541 h 696"/>
                <a:gd name="T28" fmla="*/ 1552 w 2418"/>
                <a:gd name="T29" fmla="*/ 514 h 696"/>
                <a:gd name="T30" fmla="*/ 1734 w 2418"/>
                <a:gd name="T31" fmla="*/ 464 h 696"/>
                <a:gd name="T32" fmla="*/ 1907 w 2418"/>
                <a:gd name="T33" fmla="*/ 390 h 696"/>
                <a:gd name="T34" fmla="*/ 2068 w 2418"/>
                <a:gd name="T35" fmla="*/ 294 h 696"/>
                <a:gd name="T36" fmla="*/ 2219 w 2418"/>
                <a:gd name="T37" fmla="*/ 176 h 696"/>
                <a:gd name="T38" fmla="*/ 2304 w 2418"/>
                <a:gd name="T39" fmla="*/ 96 h 696"/>
                <a:gd name="T40" fmla="*/ 2341 w 2418"/>
                <a:gd name="T41" fmla="*/ 86 h 696"/>
                <a:gd name="T42" fmla="*/ 2378 w 2418"/>
                <a:gd name="T43" fmla="*/ 96 h 696"/>
                <a:gd name="T44" fmla="*/ 2407 w 2418"/>
                <a:gd name="T45" fmla="*/ 124 h 696"/>
                <a:gd name="T46" fmla="*/ 2418 w 2418"/>
                <a:gd name="T47" fmla="*/ 161 h 696"/>
                <a:gd name="T48" fmla="*/ 2409 w 2418"/>
                <a:gd name="T49" fmla="*/ 198 h 696"/>
                <a:gd name="T50" fmla="*/ 2325 w 2418"/>
                <a:gd name="T51" fmla="*/ 282 h 696"/>
                <a:gd name="T52" fmla="*/ 2174 w 2418"/>
                <a:gd name="T53" fmla="*/ 405 h 696"/>
                <a:gd name="T54" fmla="*/ 2011 w 2418"/>
                <a:gd name="T55" fmla="*/ 505 h 696"/>
                <a:gd name="T56" fmla="*/ 1837 w 2418"/>
                <a:gd name="T57" fmla="*/ 586 h 696"/>
                <a:gd name="T58" fmla="*/ 1654 w 2418"/>
                <a:gd name="T59" fmla="*/ 644 h 696"/>
                <a:gd name="T60" fmla="*/ 1465 w 2418"/>
                <a:gd name="T61" fmla="*/ 681 h 696"/>
                <a:gd name="T62" fmla="*/ 1270 w 2418"/>
                <a:gd name="T63" fmla="*/ 696 h 696"/>
                <a:gd name="T64" fmla="*/ 1156 w 2418"/>
                <a:gd name="T65" fmla="*/ 693 h 696"/>
                <a:gd name="T66" fmla="*/ 971 w 2418"/>
                <a:gd name="T67" fmla="*/ 671 h 696"/>
                <a:gd name="T68" fmla="*/ 790 w 2418"/>
                <a:gd name="T69" fmla="*/ 629 h 696"/>
                <a:gd name="T70" fmla="*/ 616 w 2418"/>
                <a:gd name="T71" fmla="*/ 565 h 696"/>
                <a:gd name="T72" fmla="*/ 451 w 2418"/>
                <a:gd name="T73" fmla="*/ 482 h 696"/>
                <a:gd name="T74" fmla="*/ 296 w 2418"/>
                <a:gd name="T75" fmla="*/ 379 h 696"/>
                <a:gd name="T76" fmla="*/ 152 w 2418"/>
                <a:gd name="T77" fmla="*/ 258 h 696"/>
                <a:gd name="T78" fmla="*/ 151 w 2418"/>
                <a:gd name="T79" fmla="*/ 417 h 696"/>
                <a:gd name="T80" fmla="*/ 132 w 2418"/>
                <a:gd name="T81" fmla="*/ 449 h 696"/>
                <a:gd name="T82" fmla="*/ 100 w 2418"/>
                <a:gd name="T83" fmla="*/ 470 h 696"/>
                <a:gd name="T84" fmla="*/ 78 w 2418"/>
                <a:gd name="T85" fmla="*/ 472 h 696"/>
                <a:gd name="T86" fmla="*/ 41 w 2418"/>
                <a:gd name="T87" fmla="*/ 462 h 696"/>
                <a:gd name="T88" fmla="*/ 14 w 2418"/>
                <a:gd name="T89" fmla="*/ 436 h 696"/>
                <a:gd name="T90" fmla="*/ 4 w 2418"/>
                <a:gd name="T91" fmla="*/ 398 h 696"/>
                <a:gd name="T92" fmla="*/ 3 w 2418"/>
                <a:gd name="T93" fmla="*/ 59 h 696"/>
                <a:gd name="T94" fmla="*/ 21 w 2418"/>
                <a:gd name="T95" fmla="*/ 27 h 696"/>
                <a:gd name="T96" fmla="*/ 54 w 2418"/>
                <a:gd name="T97" fmla="*/ 7 h 696"/>
                <a:gd name="T98" fmla="*/ 393 w 2418"/>
                <a:gd name="T9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8" h="696">
                  <a:moveTo>
                    <a:pt x="393" y="0"/>
                  </a:moveTo>
                  <a:lnTo>
                    <a:pt x="394" y="0"/>
                  </a:lnTo>
                  <a:lnTo>
                    <a:pt x="414" y="3"/>
                  </a:lnTo>
                  <a:lnTo>
                    <a:pt x="431" y="10"/>
                  </a:lnTo>
                  <a:lnTo>
                    <a:pt x="447" y="22"/>
                  </a:lnTo>
                  <a:lnTo>
                    <a:pt x="458" y="37"/>
                  </a:lnTo>
                  <a:lnTo>
                    <a:pt x="466" y="55"/>
                  </a:lnTo>
                  <a:lnTo>
                    <a:pt x="469" y="74"/>
                  </a:lnTo>
                  <a:lnTo>
                    <a:pt x="466" y="94"/>
                  </a:lnTo>
                  <a:lnTo>
                    <a:pt x="459" y="112"/>
                  </a:lnTo>
                  <a:lnTo>
                    <a:pt x="448" y="128"/>
                  </a:lnTo>
                  <a:lnTo>
                    <a:pt x="432" y="139"/>
                  </a:lnTo>
                  <a:lnTo>
                    <a:pt x="414" y="147"/>
                  </a:lnTo>
                  <a:lnTo>
                    <a:pt x="395" y="150"/>
                  </a:lnTo>
                  <a:lnTo>
                    <a:pt x="257" y="151"/>
                  </a:lnTo>
                  <a:lnTo>
                    <a:pt x="328" y="214"/>
                  </a:lnTo>
                  <a:lnTo>
                    <a:pt x="401" y="270"/>
                  </a:lnTo>
                  <a:lnTo>
                    <a:pt x="478" y="323"/>
                  </a:lnTo>
                  <a:lnTo>
                    <a:pt x="557" y="370"/>
                  </a:lnTo>
                  <a:lnTo>
                    <a:pt x="640" y="411"/>
                  </a:lnTo>
                  <a:lnTo>
                    <a:pt x="724" y="447"/>
                  </a:lnTo>
                  <a:lnTo>
                    <a:pt x="810" y="477"/>
                  </a:lnTo>
                  <a:lnTo>
                    <a:pt x="899" y="503"/>
                  </a:lnTo>
                  <a:lnTo>
                    <a:pt x="989" y="522"/>
                  </a:lnTo>
                  <a:lnTo>
                    <a:pt x="1081" y="536"/>
                  </a:lnTo>
                  <a:lnTo>
                    <a:pt x="1174" y="544"/>
                  </a:lnTo>
                  <a:lnTo>
                    <a:pt x="1268" y="546"/>
                  </a:lnTo>
                  <a:lnTo>
                    <a:pt x="1364" y="541"/>
                  </a:lnTo>
                  <a:lnTo>
                    <a:pt x="1459" y="531"/>
                  </a:lnTo>
                  <a:lnTo>
                    <a:pt x="1552" y="514"/>
                  </a:lnTo>
                  <a:lnTo>
                    <a:pt x="1644" y="492"/>
                  </a:lnTo>
                  <a:lnTo>
                    <a:pt x="1734" y="464"/>
                  </a:lnTo>
                  <a:lnTo>
                    <a:pt x="1821" y="429"/>
                  </a:lnTo>
                  <a:lnTo>
                    <a:pt x="1907" y="390"/>
                  </a:lnTo>
                  <a:lnTo>
                    <a:pt x="1990" y="344"/>
                  </a:lnTo>
                  <a:lnTo>
                    <a:pt x="2068" y="294"/>
                  </a:lnTo>
                  <a:lnTo>
                    <a:pt x="2146" y="238"/>
                  </a:lnTo>
                  <a:lnTo>
                    <a:pt x="2219" y="176"/>
                  </a:lnTo>
                  <a:lnTo>
                    <a:pt x="2288" y="109"/>
                  </a:lnTo>
                  <a:lnTo>
                    <a:pt x="2304" y="96"/>
                  </a:lnTo>
                  <a:lnTo>
                    <a:pt x="2322" y="90"/>
                  </a:lnTo>
                  <a:lnTo>
                    <a:pt x="2341" y="86"/>
                  </a:lnTo>
                  <a:lnTo>
                    <a:pt x="2360" y="90"/>
                  </a:lnTo>
                  <a:lnTo>
                    <a:pt x="2378" y="96"/>
                  </a:lnTo>
                  <a:lnTo>
                    <a:pt x="2395" y="109"/>
                  </a:lnTo>
                  <a:lnTo>
                    <a:pt x="2407" y="124"/>
                  </a:lnTo>
                  <a:lnTo>
                    <a:pt x="2415" y="142"/>
                  </a:lnTo>
                  <a:lnTo>
                    <a:pt x="2418" y="161"/>
                  </a:lnTo>
                  <a:lnTo>
                    <a:pt x="2415" y="180"/>
                  </a:lnTo>
                  <a:lnTo>
                    <a:pt x="2409" y="198"/>
                  </a:lnTo>
                  <a:lnTo>
                    <a:pt x="2396" y="215"/>
                  </a:lnTo>
                  <a:lnTo>
                    <a:pt x="2325" y="282"/>
                  </a:lnTo>
                  <a:lnTo>
                    <a:pt x="2251" y="346"/>
                  </a:lnTo>
                  <a:lnTo>
                    <a:pt x="2174" y="405"/>
                  </a:lnTo>
                  <a:lnTo>
                    <a:pt x="2094" y="457"/>
                  </a:lnTo>
                  <a:lnTo>
                    <a:pt x="2011" y="505"/>
                  </a:lnTo>
                  <a:lnTo>
                    <a:pt x="1925" y="548"/>
                  </a:lnTo>
                  <a:lnTo>
                    <a:pt x="1837" y="586"/>
                  </a:lnTo>
                  <a:lnTo>
                    <a:pt x="1746" y="618"/>
                  </a:lnTo>
                  <a:lnTo>
                    <a:pt x="1654" y="644"/>
                  </a:lnTo>
                  <a:lnTo>
                    <a:pt x="1560" y="666"/>
                  </a:lnTo>
                  <a:lnTo>
                    <a:pt x="1465" y="681"/>
                  </a:lnTo>
                  <a:lnTo>
                    <a:pt x="1368" y="692"/>
                  </a:lnTo>
                  <a:lnTo>
                    <a:pt x="1270" y="696"/>
                  </a:lnTo>
                  <a:lnTo>
                    <a:pt x="1251" y="696"/>
                  </a:lnTo>
                  <a:lnTo>
                    <a:pt x="1156" y="693"/>
                  </a:lnTo>
                  <a:lnTo>
                    <a:pt x="1063" y="685"/>
                  </a:lnTo>
                  <a:lnTo>
                    <a:pt x="971" y="671"/>
                  </a:lnTo>
                  <a:lnTo>
                    <a:pt x="880" y="652"/>
                  </a:lnTo>
                  <a:lnTo>
                    <a:pt x="790" y="629"/>
                  </a:lnTo>
                  <a:lnTo>
                    <a:pt x="702" y="600"/>
                  </a:lnTo>
                  <a:lnTo>
                    <a:pt x="616" y="565"/>
                  </a:lnTo>
                  <a:lnTo>
                    <a:pt x="533" y="526"/>
                  </a:lnTo>
                  <a:lnTo>
                    <a:pt x="451" y="482"/>
                  </a:lnTo>
                  <a:lnTo>
                    <a:pt x="372" y="433"/>
                  </a:lnTo>
                  <a:lnTo>
                    <a:pt x="296" y="379"/>
                  </a:lnTo>
                  <a:lnTo>
                    <a:pt x="222" y="321"/>
                  </a:lnTo>
                  <a:lnTo>
                    <a:pt x="152" y="258"/>
                  </a:lnTo>
                  <a:lnTo>
                    <a:pt x="154" y="397"/>
                  </a:lnTo>
                  <a:lnTo>
                    <a:pt x="151" y="417"/>
                  </a:lnTo>
                  <a:lnTo>
                    <a:pt x="143" y="435"/>
                  </a:lnTo>
                  <a:lnTo>
                    <a:pt x="132" y="449"/>
                  </a:lnTo>
                  <a:lnTo>
                    <a:pt x="117" y="462"/>
                  </a:lnTo>
                  <a:lnTo>
                    <a:pt x="100" y="470"/>
                  </a:lnTo>
                  <a:lnTo>
                    <a:pt x="79" y="472"/>
                  </a:lnTo>
                  <a:lnTo>
                    <a:pt x="78" y="472"/>
                  </a:lnTo>
                  <a:lnTo>
                    <a:pt x="59" y="470"/>
                  </a:lnTo>
                  <a:lnTo>
                    <a:pt x="41" y="462"/>
                  </a:lnTo>
                  <a:lnTo>
                    <a:pt x="27" y="451"/>
                  </a:lnTo>
                  <a:lnTo>
                    <a:pt x="14" y="436"/>
                  </a:lnTo>
                  <a:lnTo>
                    <a:pt x="7" y="418"/>
                  </a:lnTo>
                  <a:lnTo>
                    <a:pt x="4" y="398"/>
                  </a:lnTo>
                  <a:lnTo>
                    <a:pt x="0" y="80"/>
                  </a:lnTo>
                  <a:lnTo>
                    <a:pt x="3" y="59"/>
                  </a:lnTo>
                  <a:lnTo>
                    <a:pt x="10" y="41"/>
                  </a:lnTo>
                  <a:lnTo>
                    <a:pt x="21" y="27"/>
                  </a:lnTo>
                  <a:lnTo>
                    <a:pt x="37" y="15"/>
                  </a:lnTo>
                  <a:lnTo>
                    <a:pt x="54" y="7"/>
                  </a:lnTo>
                  <a:lnTo>
                    <a:pt x="74" y="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378" y="2601"/>
              <a:ext cx="369" cy="396"/>
            </a:xfrm>
            <a:custGeom>
              <a:avLst/>
              <a:gdLst>
                <a:gd name="T0" fmla="*/ 815 w 1476"/>
                <a:gd name="T1" fmla="*/ 3 h 1580"/>
                <a:gd name="T2" fmla="*/ 942 w 1476"/>
                <a:gd name="T3" fmla="*/ 51 h 1580"/>
                <a:gd name="T4" fmla="*/ 1036 w 1476"/>
                <a:gd name="T5" fmla="*/ 146 h 1580"/>
                <a:gd name="T6" fmla="*/ 1084 w 1476"/>
                <a:gd name="T7" fmla="*/ 272 h 1580"/>
                <a:gd name="T8" fmla="*/ 1085 w 1476"/>
                <a:gd name="T9" fmla="*/ 623 h 1580"/>
                <a:gd name="T10" fmla="*/ 1052 w 1476"/>
                <a:gd name="T11" fmla="*/ 706 h 1580"/>
                <a:gd name="T12" fmla="*/ 1056 w 1476"/>
                <a:gd name="T13" fmla="*/ 931 h 1580"/>
                <a:gd name="T14" fmla="*/ 1152 w 1476"/>
                <a:gd name="T15" fmla="*/ 985 h 1580"/>
                <a:gd name="T16" fmla="*/ 1271 w 1476"/>
                <a:gd name="T17" fmla="*/ 1061 h 1580"/>
                <a:gd name="T18" fmla="*/ 1400 w 1476"/>
                <a:gd name="T19" fmla="*/ 1159 h 1580"/>
                <a:gd name="T20" fmla="*/ 1456 w 1476"/>
                <a:gd name="T21" fmla="*/ 1231 h 1580"/>
                <a:gd name="T22" fmla="*/ 1476 w 1476"/>
                <a:gd name="T23" fmla="*/ 1319 h 1580"/>
                <a:gd name="T24" fmla="*/ 1466 w 1476"/>
                <a:gd name="T25" fmla="*/ 1543 h 1580"/>
                <a:gd name="T26" fmla="*/ 1421 w 1476"/>
                <a:gd name="T27" fmla="*/ 1577 h 1580"/>
                <a:gd name="T28" fmla="*/ 1363 w 1476"/>
                <a:gd name="T29" fmla="*/ 1570 h 1580"/>
                <a:gd name="T30" fmla="*/ 1329 w 1476"/>
                <a:gd name="T31" fmla="*/ 1525 h 1580"/>
                <a:gd name="T32" fmla="*/ 1323 w 1476"/>
                <a:gd name="T33" fmla="*/ 1302 h 1580"/>
                <a:gd name="T34" fmla="*/ 1265 w 1476"/>
                <a:gd name="T35" fmla="*/ 1242 h 1580"/>
                <a:gd name="T36" fmla="*/ 1144 w 1476"/>
                <a:gd name="T37" fmla="*/ 1157 h 1580"/>
                <a:gd name="T38" fmla="*/ 1037 w 1476"/>
                <a:gd name="T39" fmla="*/ 1092 h 1580"/>
                <a:gd name="T40" fmla="*/ 960 w 1476"/>
                <a:gd name="T41" fmla="*/ 1049 h 1580"/>
                <a:gd name="T42" fmla="*/ 915 w 1476"/>
                <a:gd name="T43" fmla="*/ 1024 h 1580"/>
                <a:gd name="T44" fmla="*/ 886 w 1476"/>
                <a:gd name="T45" fmla="*/ 976 h 1580"/>
                <a:gd name="T46" fmla="*/ 886 w 1476"/>
                <a:gd name="T47" fmla="*/ 676 h 1580"/>
                <a:gd name="T48" fmla="*/ 916 w 1476"/>
                <a:gd name="T49" fmla="*/ 632 h 1580"/>
                <a:gd name="T50" fmla="*/ 937 w 1476"/>
                <a:gd name="T51" fmla="*/ 593 h 1580"/>
                <a:gd name="T52" fmla="*/ 924 w 1476"/>
                <a:gd name="T53" fmla="*/ 253 h 1580"/>
                <a:gd name="T54" fmla="*/ 862 w 1476"/>
                <a:gd name="T55" fmla="*/ 178 h 1580"/>
                <a:gd name="T56" fmla="*/ 767 w 1476"/>
                <a:gd name="T57" fmla="*/ 149 h 1580"/>
                <a:gd name="T58" fmla="*/ 641 w 1476"/>
                <a:gd name="T59" fmla="*/ 162 h 1580"/>
                <a:gd name="T60" fmla="*/ 566 w 1476"/>
                <a:gd name="T61" fmla="*/ 224 h 1580"/>
                <a:gd name="T62" fmla="*/ 537 w 1476"/>
                <a:gd name="T63" fmla="*/ 320 h 1580"/>
                <a:gd name="T64" fmla="*/ 547 w 1476"/>
                <a:gd name="T65" fmla="*/ 622 h 1580"/>
                <a:gd name="T66" fmla="*/ 583 w 1476"/>
                <a:gd name="T67" fmla="*/ 659 h 1580"/>
                <a:gd name="T68" fmla="*/ 593 w 1476"/>
                <a:gd name="T69" fmla="*/ 695 h 1580"/>
                <a:gd name="T70" fmla="*/ 584 w 1476"/>
                <a:gd name="T71" fmla="*/ 994 h 1580"/>
                <a:gd name="T72" fmla="*/ 543 w 1476"/>
                <a:gd name="T73" fmla="*/ 1034 h 1580"/>
                <a:gd name="T74" fmla="*/ 494 w 1476"/>
                <a:gd name="T75" fmla="*/ 1060 h 1580"/>
                <a:gd name="T76" fmla="*/ 405 w 1476"/>
                <a:gd name="T77" fmla="*/ 1111 h 1580"/>
                <a:gd name="T78" fmla="*/ 292 w 1476"/>
                <a:gd name="T79" fmla="*/ 1182 h 1580"/>
                <a:gd name="T80" fmla="*/ 171 w 1476"/>
                <a:gd name="T81" fmla="*/ 1274 h 1580"/>
                <a:gd name="T82" fmla="*/ 149 w 1476"/>
                <a:gd name="T83" fmla="*/ 1319 h 1580"/>
                <a:gd name="T84" fmla="*/ 139 w 1476"/>
                <a:gd name="T85" fmla="*/ 1543 h 1580"/>
                <a:gd name="T86" fmla="*/ 94 w 1476"/>
                <a:gd name="T87" fmla="*/ 1577 h 1580"/>
                <a:gd name="T88" fmla="*/ 37 w 1476"/>
                <a:gd name="T89" fmla="*/ 1570 h 1580"/>
                <a:gd name="T90" fmla="*/ 2 w 1476"/>
                <a:gd name="T91" fmla="*/ 1525 h 1580"/>
                <a:gd name="T92" fmla="*/ 2 w 1476"/>
                <a:gd name="T93" fmla="*/ 1288 h 1580"/>
                <a:gd name="T94" fmla="*/ 35 w 1476"/>
                <a:gd name="T95" fmla="*/ 1204 h 1580"/>
                <a:gd name="T96" fmla="*/ 119 w 1476"/>
                <a:gd name="T97" fmla="*/ 1124 h 1580"/>
                <a:gd name="T98" fmla="*/ 246 w 1476"/>
                <a:gd name="T99" fmla="*/ 1034 h 1580"/>
                <a:gd name="T100" fmla="*/ 359 w 1476"/>
                <a:gd name="T101" fmla="*/ 965 h 1580"/>
                <a:gd name="T102" fmla="*/ 443 w 1476"/>
                <a:gd name="T103" fmla="*/ 919 h 1580"/>
                <a:gd name="T104" fmla="*/ 409 w 1476"/>
                <a:gd name="T105" fmla="*/ 680 h 1580"/>
                <a:gd name="T106" fmla="*/ 387 w 1476"/>
                <a:gd name="T107" fmla="*/ 593 h 1580"/>
                <a:gd name="T108" fmla="*/ 402 w 1476"/>
                <a:gd name="T109" fmla="*/ 227 h 1580"/>
                <a:gd name="T110" fmla="*/ 467 w 1476"/>
                <a:gd name="T111" fmla="*/ 110 h 1580"/>
                <a:gd name="T112" fmla="*/ 574 w 1476"/>
                <a:gd name="T113" fmla="*/ 30 h 1580"/>
                <a:gd name="T114" fmla="*/ 708 w 1476"/>
                <a:gd name="T115" fmla="*/ 0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76" h="1580">
                  <a:moveTo>
                    <a:pt x="708" y="0"/>
                  </a:moveTo>
                  <a:lnTo>
                    <a:pt x="768" y="0"/>
                  </a:lnTo>
                  <a:lnTo>
                    <a:pt x="815" y="3"/>
                  </a:lnTo>
                  <a:lnTo>
                    <a:pt x="860" y="13"/>
                  </a:lnTo>
                  <a:lnTo>
                    <a:pt x="902" y="30"/>
                  </a:lnTo>
                  <a:lnTo>
                    <a:pt x="942" y="51"/>
                  </a:lnTo>
                  <a:lnTo>
                    <a:pt x="978" y="78"/>
                  </a:lnTo>
                  <a:lnTo>
                    <a:pt x="1009" y="110"/>
                  </a:lnTo>
                  <a:lnTo>
                    <a:pt x="1036" y="146"/>
                  </a:lnTo>
                  <a:lnTo>
                    <a:pt x="1058" y="185"/>
                  </a:lnTo>
                  <a:lnTo>
                    <a:pt x="1074" y="227"/>
                  </a:lnTo>
                  <a:lnTo>
                    <a:pt x="1084" y="272"/>
                  </a:lnTo>
                  <a:lnTo>
                    <a:pt x="1088" y="320"/>
                  </a:lnTo>
                  <a:lnTo>
                    <a:pt x="1088" y="593"/>
                  </a:lnTo>
                  <a:lnTo>
                    <a:pt x="1085" y="623"/>
                  </a:lnTo>
                  <a:lnTo>
                    <a:pt x="1079" y="652"/>
                  </a:lnTo>
                  <a:lnTo>
                    <a:pt x="1067" y="680"/>
                  </a:lnTo>
                  <a:lnTo>
                    <a:pt x="1052" y="706"/>
                  </a:lnTo>
                  <a:lnTo>
                    <a:pt x="1033" y="730"/>
                  </a:lnTo>
                  <a:lnTo>
                    <a:pt x="1033" y="919"/>
                  </a:lnTo>
                  <a:lnTo>
                    <a:pt x="1056" y="931"/>
                  </a:lnTo>
                  <a:lnTo>
                    <a:pt x="1084" y="947"/>
                  </a:lnTo>
                  <a:lnTo>
                    <a:pt x="1117" y="965"/>
                  </a:lnTo>
                  <a:lnTo>
                    <a:pt x="1152" y="985"/>
                  </a:lnTo>
                  <a:lnTo>
                    <a:pt x="1190" y="1009"/>
                  </a:lnTo>
                  <a:lnTo>
                    <a:pt x="1229" y="1034"/>
                  </a:lnTo>
                  <a:lnTo>
                    <a:pt x="1271" y="1061"/>
                  </a:lnTo>
                  <a:lnTo>
                    <a:pt x="1313" y="1092"/>
                  </a:lnTo>
                  <a:lnTo>
                    <a:pt x="1357" y="1124"/>
                  </a:lnTo>
                  <a:lnTo>
                    <a:pt x="1400" y="1159"/>
                  </a:lnTo>
                  <a:lnTo>
                    <a:pt x="1422" y="1180"/>
                  </a:lnTo>
                  <a:lnTo>
                    <a:pt x="1441" y="1204"/>
                  </a:lnTo>
                  <a:lnTo>
                    <a:pt x="1456" y="1231"/>
                  </a:lnTo>
                  <a:lnTo>
                    <a:pt x="1467" y="1259"/>
                  </a:lnTo>
                  <a:lnTo>
                    <a:pt x="1474" y="1288"/>
                  </a:lnTo>
                  <a:lnTo>
                    <a:pt x="1476" y="1319"/>
                  </a:lnTo>
                  <a:lnTo>
                    <a:pt x="1476" y="1505"/>
                  </a:lnTo>
                  <a:lnTo>
                    <a:pt x="1473" y="1525"/>
                  </a:lnTo>
                  <a:lnTo>
                    <a:pt x="1466" y="1543"/>
                  </a:lnTo>
                  <a:lnTo>
                    <a:pt x="1454" y="1558"/>
                  </a:lnTo>
                  <a:lnTo>
                    <a:pt x="1439" y="1570"/>
                  </a:lnTo>
                  <a:lnTo>
                    <a:pt x="1421" y="1577"/>
                  </a:lnTo>
                  <a:lnTo>
                    <a:pt x="1401" y="1580"/>
                  </a:lnTo>
                  <a:lnTo>
                    <a:pt x="1381" y="1577"/>
                  </a:lnTo>
                  <a:lnTo>
                    <a:pt x="1363" y="1570"/>
                  </a:lnTo>
                  <a:lnTo>
                    <a:pt x="1348" y="1558"/>
                  </a:lnTo>
                  <a:lnTo>
                    <a:pt x="1336" y="1543"/>
                  </a:lnTo>
                  <a:lnTo>
                    <a:pt x="1329" y="1525"/>
                  </a:lnTo>
                  <a:lnTo>
                    <a:pt x="1326" y="1505"/>
                  </a:lnTo>
                  <a:lnTo>
                    <a:pt x="1326" y="1319"/>
                  </a:lnTo>
                  <a:lnTo>
                    <a:pt x="1323" y="1302"/>
                  </a:lnTo>
                  <a:lnTo>
                    <a:pt x="1317" y="1287"/>
                  </a:lnTo>
                  <a:lnTo>
                    <a:pt x="1305" y="1274"/>
                  </a:lnTo>
                  <a:lnTo>
                    <a:pt x="1265" y="1242"/>
                  </a:lnTo>
                  <a:lnTo>
                    <a:pt x="1223" y="1212"/>
                  </a:lnTo>
                  <a:lnTo>
                    <a:pt x="1183" y="1182"/>
                  </a:lnTo>
                  <a:lnTo>
                    <a:pt x="1144" y="1157"/>
                  </a:lnTo>
                  <a:lnTo>
                    <a:pt x="1106" y="1132"/>
                  </a:lnTo>
                  <a:lnTo>
                    <a:pt x="1071" y="1111"/>
                  </a:lnTo>
                  <a:lnTo>
                    <a:pt x="1037" y="1092"/>
                  </a:lnTo>
                  <a:lnTo>
                    <a:pt x="1008" y="1075"/>
                  </a:lnTo>
                  <a:lnTo>
                    <a:pt x="982" y="1060"/>
                  </a:lnTo>
                  <a:lnTo>
                    <a:pt x="960" y="1049"/>
                  </a:lnTo>
                  <a:lnTo>
                    <a:pt x="944" y="1040"/>
                  </a:lnTo>
                  <a:lnTo>
                    <a:pt x="932" y="1034"/>
                  </a:lnTo>
                  <a:lnTo>
                    <a:pt x="915" y="1024"/>
                  </a:lnTo>
                  <a:lnTo>
                    <a:pt x="901" y="1011"/>
                  </a:lnTo>
                  <a:lnTo>
                    <a:pt x="891" y="995"/>
                  </a:lnTo>
                  <a:lnTo>
                    <a:pt x="886" y="976"/>
                  </a:lnTo>
                  <a:lnTo>
                    <a:pt x="883" y="957"/>
                  </a:lnTo>
                  <a:lnTo>
                    <a:pt x="883" y="695"/>
                  </a:lnTo>
                  <a:lnTo>
                    <a:pt x="886" y="676"/>
                  </a:lnTo>
                  <a:lnTo>
                    <a:pt x="891" y="659"/>
                  </a:lnTo>
                  <a:lnTo>
                    <a:pt x="902" y="644"/>
                  </a:lnTo>
                  <a:lnTo>
                    <a:pt x="916" y="632"/>
                  </a:lnTo>
                  <a:lnTo>
                    <a:pt x="927" y="622"/>
                  </a:lnTo>
                  <a:lnTo>
                    <a:pt x="935" y="607"/>
                  </a:lnTo>
                  <a:lnTo>
                    <a:pt x="937" y="593"/>
                  </a:lnTo>
                  <a:lnTo>
                    <a:pt x="937" y="320"/>
                  </a:lnTo>
                  <a:lnTo>
                    <a:pt x="934" y="286"/>
                  </a:lnTo>
                  <a:lnTo>
                    <a:pt x="924" y="253"/>
                  </a:lnTo>
                  <a:lnTo>
                    <a:pt x="908" y="224"/>
                  </a:lnTo>
                  <a:lnTo>
                    <a:pt x="888" y="199"/>
                  </a:lnTo>
                  <a:lnTo>
                    <a:pt x="862" y="178"/>
                  </a:lnTo>
                  <a:lnTo>
                    <a:pt x="833" y="162"/>
                  </a:lnTo>
                  <a:lnTo>
                    <a:pt x="801" y="152"/>
                  </a:lnTo>
                  <a:lnTo>
                    <a:pt x="767" y="149"/>
                  </a:lnTo>
                  <a:lnTo>
                    <a:pt x="707" y="149"/>
                  </a:lnTo>
                  <a:lnTo>
                    <a:pt x="673" y="152"/>
                  </a:lnTo>
                  <a:lnTo>
                    <a:pt x="641" y="162"/>
                  </a:lnTo>
                  <a:lnTo>
                    <a:pt x="612" y="178"/>
                  </a:lnTo>
                  <a:lnTo>
                    <a:pt x="587" y="199"/>
                  </a:lnTo>
                  <a:lnTo>
                    <a:pt x="566" y="224"/>
                  </a:lnTo>
                  <a:lnTo>
                    <a:pt x="550" y="253"/>
                  </a:lnTo>
                  <a:lnTo>
                    <a:pt x="540" y="286"/>
                  </a:lnTo>
                  <a:lnTo>
                    <a:pt x="537" y="320"/>
                  </a:lnTo>
                  <a:lnTo>
                    <a:pt x="537" y="593"/>
                  </a:lnTo>
                  <a:lnTo>
                    <a:pt x="539" y="607"/>
                  </a:lnTo>
                  <a:lnTo>
                    <a:pt x="547" y="622"/>
                  </a:lnTo>
                  <a:lnTo>
                    <a:pt x="558" y="632"/>
                  </a:lnTo>
                  <a:lnTo>
                    <a:pt x="571" y="644"/>
                  </a:lnTo>
                  <a:lnTo>
                    <a:pt x="583" y="659"/>
                  </a:lnTo>
                  <a:lnTo>
                    <a:pt x="589" y="676"/>
                  </a:lnTo>
                  <a:lnTo>
                    <a:pt x="592" y="695"/>
                  </a:lnTo>
                  <a:lnTo>
                    <a:pt x="593" y="695"/>
                  </a:lnTo>
                  <a:lnTo>
                    <a:pt x="593" y="957"/>
                  </a:lnTo>
                  <a:lnTo>
                    <a:pt x="590" y="976"/>
                  </a:lnTo>
                  <a:lnTo>
                    <a:pt x="584" y="994"/>
                  </a:lnTo>
                  <a:lnTo>
                    <a:pt x="574" y="1011"/>
                  </a:lnTo>
                  <a:lnTo>
                    <a:pt x="560" y="1024"/>
                  </a:lnTo>
                  <a:lnTo>
                    <a:pt x="543" y="1034"/>
                  </a:lnTo>
                  <a:lnTo>
                    <a:pt x="532" y="1040"/>
                  </a:lnTo>
                  <a:lnTo>
                    <a:pt x="515" y="1049"/>
                  </a:lnTo>
                  <a:lnTo>
                    <a:pt x="494" y="1060"/>
                  </a:lnTo>
                  <a:lnTo>
                    <a:pt x="468" y="1075"/>
                  </a:lnTo>
                  <a:lnTo>
                    <a:pt x="438" y="1092"/>
                  </a:lnTo>
                  <a:lnTo>
                    <a:pt x="405" y="1111"/>
                  </a:lnTo>
                  <a:lnTo>
                    <a:pt x="369" y="1132"/>
                  </a:lnTo>
                  <a:lnTo>
                    <a:pt x="331" y="1157"/>
                  </a:lnTo>
                  <a:lnTo>
                    <a:pt x="292" y="1182"/>
                  </a:lnTo>
                  <a:lnTo>
                    <a:pt x="251" y="1212"/>
                  </a:lnTo>
                  <a:lnTo>
                    <a:pt x="211" y="1242"/>
                  </a:lnTo>
                  <a:lnTo>
                    <a:pt x="171" y="1274"/>
                  </a:lnTo>
                  <a:lnTo>
                    <a:pt x="159" y="1287"/>
                  </a:lnTo>
                  <a:lnTo>
                    <a:pt x="153" y="1302"/>
                  </a:lnTo>
                  <a:lnTo>
                    <a:pt x="149" y="1319"/>
                  </a:lnTo>
                  <a:lnTo>
                    <a:pt x="149" y="1505"/>
                  </a:lnTo>
                  <a:lnTo>
                    <a:pt x="147" y="1525"/>
                  </a:lnTo>
                  <a:lnTo>
                    <a:pt x="139" y="1543"/>
                  </a:lnTo>
                  <a:lnTo>
                    <a:pt x="128" y="1558"/>
                  </a:lnTo>
                  <a:lnTo>
                    <a:pt x="112" y="1570"/>
                  </a:lnTo>
                  <a:lnTo>
                    <a:pt x="94" y="1577"/>
                  </a:lnTo>
                  <a:lnTo>
                    <a:pt x="75" y="1580"/>
                  </a:lnTo>
                  <a:lnTo>
                    <a:pt x="55" y="1577"/>
                  </a:lnTo>
                  <a:lnTo>
                    <a:pt x="37" y="1570"/>
                  </a:lnTo>
                  <a:lnTo>
                    <a:pt x="21" y="1558"/>
                  </a:lnTo>
                  <a:lnTo>
                    <a:pt x="10" y="1543"/>
                  </a:lnTo>
                  <a:lnTo>
                    <a:pt x="2" y="1525"/>
                  </a:lnTo>
                  <a:lnTo>
                    <a:pt x="0" y="1505"/>
                  </a:lnTo>
                  <a:lnTo>
                    <a:pt x="0" y="1319"/>
                  </a:lnTo>
                  <a:lnTo>
                    <a:pt x="2" y="1288"/>
                  </a:lnTo>
                  <a:lnTo>
                    <a:pt x="9" y="1259"/>
                  </a:lnTo>
                  <a:lnTo>
                    <a:pt x="20" y="1229"/>
                  </a:lnTo>
                  <a:lnTo>
                    <a:pt x="35" y="1204"/>
                  </a:lnTo>
                  <a:lnTo>
                    <a:pt x="54" y="1180"/>
                  </a:lnTo>
                  <a:lnTo>
                    <a:pt x="75" y="1159"/>
                  </a:lnTo>
                  <a:lnTo>
                    <a:pt x="119" y="1124"/>
                  </a:lnTo>
                  <a:lnTo>
                    <a:pt x="162" y="1093"/>
                  </a:lnTo>
                  <a:lnTo>
                    <a:pt x="204" y="1062"/>
                  </a:lnTo>
                  <a:lnTo>
                    <a:pt x="246" y="1034"/>
                  </a:lnTo>
                  <a:lnTo>
                    <a:pt x="286" y="1009"/>
                  </a:lnTo>
                  <a:lnTo>
                    <a:pt x="323" y="985"/>
                  </a:lnTo>
                  <a:lnTo>
                    <a:pt x="359" y="965"/>
                  </a:lnTo>
                  <a:lnTo>
                    <a:pt x="391" y="947"/>
                  </a:lnTo>
                  <a:lnTo>
                    <a:pt x="419" y="931"/>
                  </a:lnTo>
                  <a:lnTo>
                    <a:pt x="443" y="919"/>
                  </a:lnTo>
                  <a:lnTo>
                    <a:pt x="443" y="730"/>
                  </a:lnTo>
                  <a:lnTo>
                    <a:pt x="423" y="706"/>
                  </a:lnTo>
                  <a:lnTo>
                    <a:pt x="409" y="680"/>
                  </a:lnTo>
                  <a:lnTo>
                    <a:pt x="397" y="652"/>
                  </a:lnTo>
                  <a:lnTo>
                    <a:pt x="391" y="623"/>
                  </a:lnTo>
                  <a:lnTo>
                    <a:pt x="387" y="593"/>
                  </a:lnTo>
                  <a:lnTo>
                    <a:pt x="387" y="320"/>
                  </a:lnTo>
                  <a:lnTo>
                    <a:pt x="392" y="272"/>
                  </a:lnTo>
                  <a:lnTo>
                    <a:pt x="402" y="227"/>
                  </a:lnTo>
                  <a:lnTo>
                    <a:pt x="418" y="185"/>
                  </a:lnTo>
                  <a:lnTo>
                    <a:pt x="440" y="146"/>
                  </a:lnTo>
                  <a:lnTo>
                    <a:pt x="467" y="110"/>
                  </a:lnTo>
                  <a:lnTo>
                    <a:pt x="498" y="78"/>
                  </a:lnTo>
                  <a:lnTo>
                    <a:pt x="534" y="51"/>
                  </a:lnTo>
                  <a:lnTo>
                    <a:pt x="574" y="30"/>
                  </a:lnTo>
                  <a:lnTo>
                    <a:pt x="616" y="13"/>
                  </a:lnTo>
                  <a:lnTo>
                    <a:pt x="661" y="3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24BC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5"/>
            <p:cNvSpPr>
              <a:spLocks/>
            </p:cNvSpPr>
            <p:nvPr/>
          </p:nvSpPr>
          <p:spPr bwMode="auto">
            <a:xfrm>
              <a:off x="935" y="2602"/>
              <a:ext cx="369" cy="395"/>
            </a:xfrm>
            <a:custGeom>
              <a:avLst/>
              <a:gdLst>
                <a:gd name="T0" fmla="*/ 814 w 1475"/>
                <a:gd name="T1" fmla="*/ 3 h 1579"/>
                <a:gd name="T2" fmla="*/ 942 w 1475"/>
                <a:gd name="T3" fmla="*/ 51 h 1579"/>
                <a:gd name="T4" fmla="*/ 1036 w 1475"/>
                <a:gd name="T5" fmla="*/ 146 h 1579"/>
                <a:gd name="T6" fmla="*/ 1084 w 1475"/>
                <a:gd name="T7" fmla="*/ 272 h 1579"/>
                <a:gd name="T8" fmla="*/ 1085 w 1475"/>
                <a:gd name="T9" fmla="*/ 623 h 1579"/>
                <a:gd name="T10" fmla="*/ 1052 w 1475"/>
                <a:gd name="T11" fmla="*/ 706 h 1579"/>
                <a:gd name="T12" fmla="*/ 1056 w 1475"/>
                <a:gd name="T13" fmla="*/ 931 h 1579"/>
                <a:gd name="T14" fmla="*/ 1152 w 1475"/>
                <a:gd name="T15" fmla="*/ 985 h 1579"/>
                <a:gd name="T16" fmla="*/ 1271 w 1475"/>
                <a:gd name="T17" fmla="*/ 1061 h 1579"/>
                <a:gd name="T18" fmla="*/ 1400 w 1475"/>
                <a:gd name="T19" fmla="*/ 1158 h 1579"/>
                <a:gd name="T20" fmla="*/ 1455 w 1475"/>
                <a:gd name="T21" fmla="*/ 1230 h 1579"/>
                <a:gd name="T22" fmla="*/ 1475 w 1475"/>
                <a:gd name="T23" fmla="*/ 1318 h 1579"/>
                <a:gd name="T24" fmla="*/ 1465 w 1475"/>
                <a:gd name="T25" fmla="*/ 1542 h 1579"/>
                <a:gd name="T26" fmla="*/ 1420 w 1475"/>
                <a:gd name="T27" fmla="*/ 1576 h 1579"/>
                <a:gd name="T28" fmla="*/ 1363 w 1475"/>
                <a:gd name="T29" fmla="*/ 1569 h 1579"/>
                <a:gd name="T30" fmla="*/ 1328 w 1475"/>
                <a:gd name="T31" fmla="*/ 1524 h 1579"/>
                <a:gd name="T32" fmla="*/ 1323 w 1475"/>
                <a:gd name="T33" fmla="*/ 1301 h 1579"/>
                <a:gd name="T34" fmla="*/ 1264 w 1475"/>
                <a:gd name="T35" fmla="*/ 1241 h 1579"/>
                <a:gd name="T36" fmla="*/ 1144 w 1475"/>
                <a:gd name="T37" fmla="*/ 1156 h 1579"/>
                <a:gd name="T38" fmla="*/ 1037 w 1475"/>
                <a:gd name="T39" fmla="*/ 1091 h 1579"/>
                <a:gd name="T40" fmla="*/ 960 w 1475"/>
                <a:gd name="T41" fmla="*/ 1048 h 1579"/>
                <a:gd name="T42" fmla="*/ 916 w 1475"/>
                <a:gd name="T43" fmla="*/ 1023 h 1579"/>
                <a:gd name="T44" fmla="*/ 886 w 1475"/>
                <a:gd name="T45" fmla="*/ 975 h 1579"/>
                <a:gd name="T46" fmla="*/ 886 w 1475"/>
                <a:gd name="T47" fmla="*/ 675 h 1579"/>
                <a:gd name="T48" fmla="*/ 917 w 1475"/>
                <a:gd name="T49" fmla="*/ 631 h 1579"/>
                <a:gd name="T50" fmla="*/ 937 w 1475"/>
                <a:gd name="T51" fmla="*/ 592 h 1579"/>
                <a:gd name="T52" fmla="*/ 925 w 1475"/>
                <a:gd name="T53" fmla="*/ 252 h 1579"/>
                <a:gd name="T54" fmla="*/ 862 w 1475"/>
                <a:gd name="T55" fmla="*/ 177 h 1579"/>
                <a:gd name="T56" fmla="*/ 767 w 1475"/>
                <a:gd name="T57" fmla="*/ 148 h 1579"/>
                <a:gd name="T58" fmla="*/ 641 w 1475"/>
                <a:gd name="T59" fmla="*/ 161 h 1579"/>
                <a:gd name="T60" fmla="*/ 567 w 1475"/>
                <a:gd name="T61" fmla="*/ 223 h 1579"/>
                <a:gd name="T62" fmla="*/ 538 w 1475"/>
                <a:gd name="T63" fmla="*/ 319 h 1579"/>
                <a:gd name="T64" fmla="*/ 547 w 1475"/>
                <a:gd name="T65" fmla="*/ 621 h 1579"/>
                <a:gd name="T66" fmla="*/ 583 w 1475"/>
                <a:gd name="T67" fmla="*/ 658 h 1579"/>
                <a:gd name="T68" fmla="*/ 592 w 1475"/>
                <a:gd name="T69" fmla="*/ 956 h 1579"/>
                <a:gd name="T70" fmla="*/ 572 w 1475"/>
                <a:gd name="T71" fmla="*/ 1010 h 1579"/>
                <a:gd name="T72" fmla="*/ 532 w 1475"/>
                <a:gd name="T73" fmla="*/ 1039 h 1579"/>
                <a:gd name="T74" fmla="*/ 467 w 1475"/>
                <a:gd name="T75" fmla="*/ 1074 h 1579"/>
                <a:gd name="T76" fmla="*/ 369 w 1475"/>
                <a:gd name="T77" fmla="*/ 1131 h 1579"/>
                <a:gd name="T78" fmla="*/ 251 w 1475"/>
                <a:gd name="T79" fmla="*/ 1211 h 1579"/>
                <a:gd name="T80" fmla="*/ 158 w 1475"/>
                <a:gd name="T81" fmla="*/ 1286 h 1579"/>
                <a:gd name="T82" fmla="*/ 149 w 1475"/>
                <a:gd name="T83" fmla="*/ 1504 h 1579"/>
                <a:gd name="T84" fmla="*/ 128 w 1475"/>
                <a:gd name="T85" fmla="*/ 1557 h 1579"/>
                <a:gd name="T86" fmla="*/ 74 w 1475"/>
                <a:gd name="T87" fmla="*/ 1579 h 1579"/>
                <a:gd name="T88" fmla="*/ 21 w 1475"/>
                <a:gd name="T89" fmla="*/ 1557 h 1579"/>
                <a:gd name="T90" fmla="*/ 0 w 1475"/>
                <a:gd name="T91" fmla="*/ 1504 h 1579"/>
                <a:gd name="T92" fmla="*/ 9 w 1475"/>
                <a:gd name="T93" fmla="*/ 1258 h 1579"/>
                <a:gd name="T94" fmla="*/ 53 w 1475"/>
                <a:gd name="T95" fmla="*/ 1179 h 1579"/>
                <a:gd name="T96" fmla="*/ 162 w 1475"/>
                <a:gd name="T97" fmla="*/ 1092 h 1579"/>
                <a:gd name="T98" fmla="*/ 285 w 1475"/>
                <a:gd name="T99" fmla="*/ 1008 h 1579"/>
                <a:gd name="T100" fmla="*/ 391 w 1475"/>
                <a:gd name="T101" fmla="*/ 946 h 1579"/>
                <a:gd name="T102" fmla="*/ 442 w 1475"/>
                <a:gd name="T103" fmla="*/ 729 h 1579"/>
                <a:gd name="T104" fmla="*/ 396 w 1475"/>
                <a:gd name="T105" fmla="*/ 652 h 1579"/>
                <a:gd name="T106" fmla="*/ 387 w 1475"/>
                <a:gd name="T107" fmla="*/ 319 h 1579"/>
                <a:gd name="T108" fmla="*/ 418 w 1475"/>
                <a:gd name="T109" fmla="*/ 185 h 1579"/>
                <a:gd name="T110" fmla="*/ 497 w 1475"/>
                <a:gd name="T111" fmla="*/ 78 h 1579"/>
                <a:gd name="T112" fmla="*/ 615 w 1475"/>
                <a:gd name="T113" fmla="*/ 13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75" h="1579">
                  <a:moveTo>
                    <a:pt x="708" y="0"/>
                  </a:moveTo>
                  <a:lnTo>
                    <a:pt x="767" y="0"/>
                  </a:lnTo>
                  <a:lnTo>
                    <a:pt x="814" y="3"/>
                  </a:lnTo>
                  <a:lnTo>
                    <a:pt x="860" y="13"/>
                  </a:lnTo>
                  <a:lnTo>
                    <a:pt x="902" y="29"/>
                  </a:lnTo>
                  <a:lnTo>
                    <a:pt x="942" y="51"/>
                  </a:lnTo>
                  <a:lnTo>
                    <a:pt x="978" y="78"/>
                  </a:lnTo>
                  <a:lnTo>
                    <a:pt x="1009" y="110"/>
                  </a:lnTo>
                  <a:lnTo>
                    <a:pt x="1036" y="146"/>
                  </a:lnTo>
                  <a:lnTo>
                    <a:pt x="1057" y="185"/>
                  </a:lnTo>
                  <a:lnTo>
                    <a:pt x="1074" y="227"/>
                  </a:lnTo>
                  <a:lnTo>
                    <a:pt x="1084" y="272"/>
                  </a:lnTo>
                  <a:lnTo>
                    <a:pt x="1088" y="319"/>
                  </a:lnTo>
                  <a:lnTo>
                    <a:pt x="1088" y="592"/>
                  </a:lnTo>
                  <a:lnTo>
                    <a:pt x="1085" y="623"/>
                  </a:lnTo>
                  <a:lnTo>
                    <a:pt x="1078" y="652"/>
                  </a:lnTo>
                  <a:lnTo>
                    <a:pt x="1066" y="680"/>
                  </a:lnTo>
                  <a:lnTo>
                    <a:pt x="1052" y="706"/>
                  </a:lnTo>
                  <a:lnTo>
                    <a:pt x="1033" y="729"/>
                  </a:lnTo>
                  <a:lnTo>
                    <a:pt x="1033" y="918"/>
                  </a:lnTo>
                  <a:lnTo>
                    <a:pt x="1056" y="931"/>
                  </a:lnTo>
                  <a:lnTo>
                    <a:pt x="1084" y="946"/>
                  </a:lnTo>
                  <a:lnTo>
                    <a:pt x="1116" y="964"/>
                  </a:lnTo>
                  <a:lnTo>
                    <a:pt x="1152" y="985"/>
                  </a:lnTo>
                  <a:lnTo>
                    <a:pt x="1189" y="1008"/>
                  </a:lnTo>
                  <a:lnTo>
                    <a:pt x="1229" y="1033"/>
                  </a:lnTo>
                  <a:lnTo>
                    <a:pt x="1271" y="1061"/>
                  </a:lnTo>
                  <a:lnTo>
                    <a:pt x="1313" y="1092"/>
                  </a:lnTo>
                  <a:lnTo>
                    <a:pt x="1357" y="1124"/>
                  </a:lnTo>
                  <a:lnTo>
                    <a:pt x="1400" y="1158"/>
                  </a:lnTo>
                  <a:lnTo>
                    <a:pt x="1422" y="1179"/>
                  </a:lnTo>
                  <a:lnTo>
                    <a:pt x="1440" y="1204"/>
                  </a:lnTo>
                  <a:lnTo>
                    <a:pt x="1455" y="1230"/>
                  </a:lnTo>
                  <a:lnTo>
                    <a:pt x="1466" y="1258"/>
                  </a:lnTo>
                  <a:lnTo>
                    <a:pt x="1473" y="1287"/>
                  </a:lnTo>
                  <a:lnTo>
                    <a:pt x="1475" y="1318"/>
                  </a:lnTo>
                  <a:lnTo>
                    <a:pt x="1475" y="1504"/>
                  </a:lnTo>
                  <a:lnTo>
                    <a:pt x="1473" y="1524"/>
                  </a:lnTo>
                  <a:lnTo>
                    <a:pt x="1465" y="1542"/>
                  </a:lnTo>
                  <a:lnTo>
                    <a:pt x="1454" y="1557"/>
                  </a:lnTo>
                  <a:lnTo>
                    <a:pt x="1438" y="1569"/>
                  </a:lnTo>
                  <a:lnTo>
                    <a:pt x="1420" y="1576"/>
                  </a:lnTo>
                  <a:lnTo>
                    <a:pt x="1401" y="1579"/>
                  </a:lnTo>
                  <a:lnTo>
                    <a:pt x="1381" y="1576"/>
                  </a:lnTo>
                  <a:lnTo>
                    <a:pt x="1363" y="1569"/>
                  </a:lnTo>
                  <a:lnTo>
                    <a:pt x="1347" y="1557"/>
                  </a:lnTo>
                  <a:lnTo>
                    <a:pt x="1336" y="1542"/>
                  </a:lnTo>
                  <a:lnTo>
                    <a:pt x="1328" y="1524"/>
                  </a:lnTo>
                  <a:lnTo>
                    <a:pt x="1326" y="1504"/>
                  </a:lnTo>
                  <a:lnTo>
                    <a:pt x="1326" y="1318"/>
                  </a:lnTo>
                  <a:lnTo>
                    <a:pt x="1323" y="1301"/>
                  </a:lnTo>
                  <a:lnTo>
                    <a:pt x="1317" y="1286"/>
                  </a:lnTo>
                  <a:lnTo>
                    <a:pt x="1305" y="1273"/>
                  </a:lnTo>
                  <a:lnTo>
                    <a:pt x="1264" y="1241"/>
                  </a:lnTo>
                  <a:lnTo>
                    <a:pt x="1223" y="1211"/>
                  </a:lnTo>
                  <a:lnTo>
                    <a:pt x="1183" y="1181"/>
                  </a:lnTo>
                  <a:lnTo>
                    <a:pt x="1144" y="1156"/>
                  </a:lnTo>
                  <a:lnTo>
                    <a:pt x="1106" y="1131"/>
                  </a:lnTo>
                  <a:lnTo>
                    <a:pt x="1071" y="1110"/>
                  </a:lnTo>
                  <a:lnTo>
                    <a:pt x="1037" y="1091"/>
                  </a:lnTo>
                  <a:lnTo>
                    <a:pt x="1008" y="1074"/>
                  </a:lnTo>
                  <a:lnTo>
                    <a:pt x="982" y="1059"/>
                  </a:lnTo>
                  <a:lnTo>
                    <a:pt x="960" y="1048"/>
                  </a:lnTo>
                  <a:lnTo>
                    <a:pt x="943" y="1039"/>
                  </a:lnTo>
                  <a:lnTo>
                    <a:pt x="932" y="1033"/>
                  </a:lnTo>
                  <a:lnTo>
                    <a:pt x="916" y="1023"/>
                  </a:lnTo>
                  <a:lnTo>
                    <a:pt x="902" y="1010"/>
                  </a:lnTo>
                  <a:lnTo>
                    <a:pt x="892" y="994"/>
                  </a:lnTo>
                  <a:lnTo>
                    <a:pt x="886" y="975"/>
                  </a:lnTo>
                  <a:lnTo>
                    <a:pt x="883" y="956"/>
                  </a:lnTo>
                  <a:lnTo>
                    <a:pt x="883" y="694"/>
                  </a:lnTo>
                  <a:lnTo>
                    <a:pt x="886" y="675"/>
                  </a:lnTo>
                  <a:lnTo>
                    <a:pt x="892" y="658"/>
                  </a:lnTo>
                  <a:lnTo>
                    <a:pt x="902" y="643"/>
                  </a:lnTo>
                  <a:lnTo>
                    <a:pt x="917" y="631"/>
                  </a:lnTo>
                  <a:lnTo>
                    <a:pt x="928" y="621"/>
                  </a:lnTo>
                  <a:lnTo>
                    <a:pt x="935" y="606"/>
                  </a:lnTo>
                  <a:lnTo>
                    <a:pt x="937" y="592"/>
                  </a:lnTo>
                  <a:lnTo>
                    <a:pt x="937" y="319"/>
                  </a:lnTo>
                  <a:lnTo>
                    <a:pt x="934" y="285"/>
                  </a:lnTo>
                  <a:lnTo>
                    <a:pt x="925" y="252"/>
                  </a:lnTo>
                  <a:lnTo>
                    <a:pt x="909" y="223"/>
                  </a:lnTo>
                  <a:lnTo>
                    <a:pt x="888" y="198"/>
                  </a:lnTo>
                  <a:lnTo>
                    <a:pt x="862" y="177"/>
                  </a:lnTo>
                  <a:lnTo>
                    <a:pt x="834" y="161"/>
                  </a:lnTo>
                  <a:lnTo>
                    <a:pt x="801" y="151"/>
                  </a:lnTo>
                  <a:lnTo>
                    <a:pt x="767" y="148"/>
                  </a:lnTo>
                  <a:lnTo>
                    <a:pt x="708" y="148"/>
                  </a:lnTo>
                  <a:lnTo>
                    <a:pt x="673" y="151"/>
                  </a:lnTo>
                  <a:lnTo>
                    <a:pt x="641" y="161"/>
                  </a:lnTo>
                  <a:lnTo>
                    <a:pt x="613" y="177"/>
                  </a:lnTo>
                  <a:lnTo>
                    <a:pt x="587" y="198"/>
                  </a:lnTo>
                  <a:lnTo>
                    <a:pt x="567" y="223"/>
                  </a:lnTo>
                  <a:lnTo>
                    <a:pt x="551" y="252"/>
                  </a:lnTo>
                  <a:lnTo>
                    <a:pt x="541" y="285"/>
                  </a:lnTo>
                  <a:lnTo>
                    <a:pt x="538" y="319"/>
                  </a:lnTo>
                  <a:lnTo>
                    <a:pt x="538" y="592"/>
                  </a:lnTo>
                  <a:lnTo>
                    <a:pt x="540" y="606"/>
                  </a:lnTo>
                  <a:lnTo>
                    <a:pt x="547" y="621"/>
                  </a:lnTo>
                  <a:lnTo>
                    <a:pt x="558" y="631"/>
                  </a:lnTo>
                  <a:lnTo>
                    <a:pt x="572" y="643"/>
                  </a:lnTo>
                  <a:lnTo>
                    <a:pt x="583" y="658"/>
                  </a:lnTo>
                  <a:lnTo>
                    <a:pt x="589" y="675"/>
                  </a:lnTo>
                  <a:lnTo>
                    <a:pt x="592" y="694"/>
                  </a:lnTo>
                  <a:lnTo>
                    <a:pt x="592" y="956"/>
                  </a:lnTo>
                  <a:lnTo>
                    <a:pt x="589" y="975"/>
                  </a:lnTo>
                  <a:lnTo>
                    <a:pt x="583" y="993"/>
                  </a:lnTo>
                  <a:lnTo>
                    <a:pt x="572" y="1010"/>
                  </a:lnTo>
                  <a:lnTo>
                    <a:pt x="560" y="1023"/>
                  </a:lnTo>
                  <a:lnTo>
                    <a:pt x="543" y="1033"/>
                  </a:lnTo>
                  <a:lnTo>
                    <a:pt x="532" y="1039"/>
                  </a:lnTo>
                  <a:lnTo>
                    <a:pt x="515" y="1048"/>
                  </a:lnTo>
                  <a:lnTo>
                    <a:pt x="494" y="1059"/>
                  </a:lnTo>
                  <a:lnTo>
                    <a:pt x="467" y="1074"/>
                  </a:lnTo>
                  <a:lnTo>
                    <a:pt x="438" y="1091"/>
                  </a:lnTo>
                  <a:lnTo>
                    <a:pt x="405" y="1110"/>
                  </a:lnTo>
                  <a:lnTo>
                    <a:pt x="369" y="1131"/>
                  </a:lnTo>
                  <a:lnTo>
                    <a:pt x="331" y="1156"/>
                  </a:lnTo>
                  <a:lnTo>
                    <a:pt x="292" y="1181"/>
                  </a:lnTo>
                  <a:lnTo>
                    <a:pt x="251" y="1211"/>
                  </a:lnTo>
                  <a:lnTo>
                    <a:pt x="211" y="1241"/>
                  </a:lnTo>
                  <a:lnTo>
                    <a:pt x="169" y="1273"/>
                  </a:lnTo>
                  <a:lnTo>
                    <a:pt x="158" y="1286"/>
                  </a:lnTo>
                  <a:lnTo>
                    <a:pt x="152" y="1301"/>
                  </a:lnTo>
                  <a:lnTo>
                    <a:pt x="149" y="1318"/>
                  </a:lnTo>
                  <a:lnTo>
                    <a:pt x="149" y="1504"/>
                  </a:lnTo>
                  <a:lnTo>
                    <a:pt x="147" y="1524"/>
                  </a:lnTo>
                  <a:lnTo>
                    <a:pt x="139" y="1542"/>
                  </a:lnTo>
                  <a:lnTo>
                    <a:pt x="128" y="1557"/>
                  </a:lnTo>
                  <a:lnTo>
                    <a:pt x="112" y="1569"/>
                  </a:lnTo>
                  <a:lnTo>
                    <a:pt x="94" y="1576"/>
                  </a:lnTo>
                  <a:lnTo>
                    <a:pt x="74" y="1579"/>
                  </a:lnTo>
                  <a:lnTo>
                    <a:pt x="55" y="1576"/>
                  </a:lnTo>
                  <a:lnTo>
                    <a:pt x="37" y="1569"/>
                  </a:lnTo>
                  <a:lnTo>
                    <a:pt x="21" y="1557"/>
                  </a:lnTo>
                  <a:lnTo>
                    <a:pt x="10" y="1542"/>
                  </a:lnTo>
                  <a:lnTo>
                    <a:pt x="2" y="1524"/>
                  </a:lnTo>
                  <a:lnTo>
                    <a:pt x="0" y="1504"/>
                  </a:lnTo>
                  <a:lnTo>
                    <a:pt x="0" y="1318"/>
                  </a:lnTo>
                  <a:lnTo>
                    <a:pt x="2" y="1287"/>
                  </a:lnTo>
                  <a:lnTo>
                    <a:pt x="9" y="1258"/>
                  </a:lnTo>
                  <a:lnTo>
                    <a:pt x="19" y="1228"/>
                  </a:lnTo>
                  <a:lnTo>
                    <a:pt x="35" y="1203"/>
                  </a:lnTo>
                  <a:lnTo>
                    <a:pt x="53" y="1179"/>
                  </a:lnTo>
                  <a:lnTo>
                    <a:pt x="75" y="1158"/>
                  </a:lnTo>
                  <a:lnTo>
                    <a:pt x="118" y="1123"/>
                  </a:lnTo>
                  <a:lnTo>
                    <a:pt x="162" y="1092"/>
                  </a:lnTo>
                  <a:lnTo>
                    <a:pt x="204" y="1061"/>
                  </a:lnTo>
                  <a:lnTo>
                    <a:pt x="246" y="1033"/>
                  </a:lnTo>
                  <a:lnTo>
                    <a:pt x="285" y="1008"/>
                  </a:lnTo>
                  <a:lnTo>
                    <a:pt x="323" y="984"/>
                  </a:lnTo>
                  <a:lnTo>
                    <a:pt x="359" y="964"/>
                  </a:lnTo>
                  <a:lnTo>
                    <a:pt x="391" y="946"/>
                  </a:lnTo>
                  <a:lnTo>
                    <a:pt x="419" y="930"/>
                  </a:lnTo>
                  <a:lnTo>
                    <a:pt x="442" y="918"/>
                  </a:lnTo>
                  <a:lnTo>
                    <a:pt x="442" y="729"/>
                  </a:lnTo>
                  <a:lnTo>
                    <a:pt x="423" y="706"/>
                  </a:lnTo>
                  <a:lnTo>
                    <a:pt x="407" y="680"/>
                  </a:lnTo>
                  <a:lnTo>
                    <a:pt x="396" y="652"/>
                  </a:lnTo>
                  <a:lnTo>
                    <a:pt x="389" y="623"/>
                  </a:lnTo>
                  <a:lnTo>
                    <a:pt x="387" y="592"/>
                  </a:lnTo>
                  <a:lnTo>
                    <a:pt x="387" y="319"/>
                  </a:lnTo>
                  <a:lnTo>
                    <a:pt x="391" y="272"/>
                  </a:lnTo>
                  <a:lnTo>
                    <a:pt x="401" y="227"/>
                  </a:lnTo>
                  <a:lnTo>
                    <a:pt x="418" y="185"/>
                  </a:lnTo>
                  <a:lnTo>
                    <a:pt x="439" y="146"/>
                  </a:lnTo>
                  <a:lnTo>
                    <a:pt x="466" y="110"/>
                  </a:lnTo>
                  <a:lnTo>
                    <a:pt x="497" y="78"/>
                  </a:lnTo>
                  <a:lnTo>
                    <a:pt x="533" y="51"/>
                  </a:lnTo>
                  <a:lnTo>
                    <a:pt x="572" y="29"/>
                  </a:lnTo>
                  <a:lnTo>
                    <a:pt x="615" y="13"/>
                  </a:lnTo>
                  <a:lnTo>
                    <a:pt x="661" y="3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016" tIns="64008" rIns="128016" bIns="640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345989" y="6160390"/>
            <a:ext cx="11500022" cy="529643"/>
          </a:xfrm>
          <a:prstGeom prst="rect">
            <a:avLst/>
          </a:prstGeom>
          <a:noFill/>
          <a:ln>
            <a:solidFill>
              <a:srgbClr val="46C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68495" y="6169005"/>
            <a:ext cx="934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Услуги могут быть оказаны на инфраструктуре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бер решений и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/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или в системе организации.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Состав работ обсуждается и согласовывается в зависимости от Ваших целей.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720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1" y="252069"/>
            <a:ext cx="2327010" cy="6971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9590" y="311665"/>
            <a:ext cx="641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Аутсорсинг и консалтинг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744" y="1418063"/>
            <a:ext cx="2092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получение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исходных данных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9737" y="1412110"/>
            <a:ext cx="1067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анализ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4355" y="1410955"/>
            <a:ext cx="1869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настройка учета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8093" y="1387990"/>
            <a:ext cx="2333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организация документооборота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57745" y="1398882"/>
            <a:ext cx="2738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настройка программных средств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989371" y="1543375"/>
            <a:ext cx="288032" cy="212451"/>
          </a:xfrm>
          <a:prstGeom prst="triangle">
            <a:avLst/>
          </a:prstGeom>
          <a:solidFill>
            <a:srgbClr val="46C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4127899" y="1564264"/>
            <a:ext cx="288032" cy="212451"/>
          </a:xfrm>
          <a:prstGeom prst="triangle">
            <a:avLst/>
          </a:prstGeom>
          <a:solidFill>
            <a:srgbClr val="46C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6739980" y="1564265"/>
            <a:ext cx="288032" cy="212451"/>
          </a:xfrm>
          <a:prstGeom prst="triangle">
            <a:avLst/>
          </a:prstGeom>
          <a:solidFill>
            <a:srgbClr val="46C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379" y="1126610"/>
            <a:ext cx="916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Этапы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внедрения.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9308632" y="1543376"/>
            <a:ext cx="288032" cy="212451"/>
          </a:xfrm>
          <a:prstGeom prst="triangle">
            <a:avLst/>
          </a:prstGeom>
          <a:solidFill>
            <a:srgbClr val="46C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379" y="2327018"/>
            <a:ext cx="803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Преимущества.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052033" y="2617049"/>
            <a:ext cx="30679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Клиенты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всех организационно-правовых форм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Глубокое знание специфики учета,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Прозрачность финансовых потоков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Снижение налоговых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рисков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16027" y="2612539"/>
            <a:ext cx="3107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Собственная методология ведения учетных функций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Отслеживание важных изменений в законодательстве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Отработанная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методология приема-передачи дел при смене исполнителя</a:t>
            </a:r>
          </a:p>
          <a:p>
            <a:pPr marL="404597" marR="0" lvl="0" indent="-40459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74402" y="2622504"/>
            <a:ext cx="3130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Высококвалифицированные специалисты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Отсутствие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зависимости при декретных и трудовых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отпусках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Контроль  достоверности финансовой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информации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404597" marR="0" lvl="0" indent="-40459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040787" y="2622504"/>
            <a:ext cx="2940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Интеграция приложений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Ведение учета 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всех решениях 1С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Надежная команда ИТ-специалистов</a:t>
            </a:r>
          </a:p>
          <a:p>
            <a:pPr marL="285750" marR="0" lvl="0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Портальные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решения: Авансовые отчеты, контактный центр, заказ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справок сотрудниками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1217" y="2639197"/>
            <a:ext cx="11850187" cy="2392497"/>
          </a:xfrm>
          <a:prstGeom prst="rect">
            <a:avLst/>
          </a:prstGeom>
          <a:noFill/>
          <a:ln w="19050">
            <a:solidFill>
              <a:srgbClr val="46C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4379" y="5442107"/>
            <a:ext cx="670870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ОПЫТ: </a:t>
            </a:r>
            <a:r>
              <a:rPr lang="en-US" sz="1600" dirty="0" err="1">
                <a:solidFill>
                  <a:prstClr val="black"/>
                </a:solidFill>
                <a:latin typeface="Roboto" panose="02000000000000000000" pitchFamily="2" charset="0"/>
              </a:rPr>
              <a:t>Mastercard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Roboto" panose="02000000000000000000" pitchFamily="2" charset="0"/>
              </a:rPr>
              <a:t>ADP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Roboto" panose="02000000000000000000" pitchFamily="2" charset="0"/>
              </a:rPr>
              <a:t>bbp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, Диалог, </a:t>
            </a:r>
            <a:r>
              <a:rPr lang="ru-RU" sz="1600" dirty="0" err="1">
                <a:solidFill>
                  <a:prstClr val="black"/>
                </a:solidFill>
                <a:latin typeface="Roboto" panose="02000000000000000000" pitchFamily="2" charset="0"/>
              </a:rPr>
              <a:t>Корус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, деловая Среда, Сбербанк, </a:t>
            </a:r>
            <a:r>
              <a:rPr lang="ru-RU" sz="1600" dirty="0" err="1">
                <a:solidFill>
                  <a:prstClr val="black"/>
                </a:solidFill>
                <a:latin typeface="Roboto" panose="02000000000000000000" pitchFamily="2" charset="0"/>
              </a:rPr>
              <a:t>эвотор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</a:rPr>
              <a:t>,  Новосибирск – учреждения образования, Московские учреждения образования, Бюджетные учреждения  Курганская область.</a:t>
            </a:r>
            <a:endParaRPr lang="en-US" sz="1600" dirty="0">
              <a:solidFill>
                <a:prstClr val="black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2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/>
          <p:nvPr/>
        </p:nvSpPr>
        <p:spPr>
          <a:xfrm>
            <a:off x="209940" y="285318"/>
            <a:ext cx="1923660" cy="420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 useBgFill="1">
        <p:nvSpPr>
          <p:cNvPr id="3" name="Заголовок 2"/>
          <p:cNvSpPr txBox="1">
            <a:spLocks/>
          </p:cNvSpPr>
          <p:nvPr/>
        </p:nvSpPr>
        <p:spPr>
          <a:xfrm>
            <a:off x="2212869" y="285318"/>
            <a:ext cx="5720169" cy="3439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39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Монитор города.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222" y="109878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Цифровая платформа для управления процессами  уборки городских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территорий.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object 9"/>
          <p:cNvSpPr/>
          <p:nvPr/>
        </p:nvSpPr>
        <p:spPr>
          <a:xfrm>
            <a:off x="6305940" y="1260559"/>
            <a:ext cx="5298948" cy="1399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6432813" y="2661497"/>
            <a:ext cx="14522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МОНИТОРЫ</a:t>
            </a:r>
            <a:r>
              <a:rPr kumimoji="0" sz="800" b="1" i="0" u="none" strike="noStrike" kern="1200" cap="none" spc="-6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ПРЕДПРИЯТИЙ</a:t>
            </a:r>
          </a:p>
        </p:txBody>
      </p:sp>
      <p:sp>
        <p:nvSpPr>
          <p:cNvPr id="7" name="object 11"/>
          <p:cNvSpPr txBox="1"/>
          <p:nvPr/>
        </p:nvSpPr>
        <p:spPr>
          <a:xfrm>
            <a:off x="8143377" y="2666958"/>
            <a:ext cx="17462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ВЕРХНЕУРОВНЕВАЯ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 АНАЛИТИКА</a:t>
            </a:r>
            <a:endParaRPr kumimoji="0" sz="800" b="1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Arial"/>
            </a:endParaRPr>
          </a:p>
        </p:txBody>
      </p:sp>
      <p:sp>
        <p:nvSpPr>
          <p:cNvPr id="8" name="object 12"/>
          <p:cNvSpPr txBox="1"/>
          <p:nvPr/>
        </p:nvSpPr>
        <p:spPr>
          <a:xfrm>
            <a:off x="10397627" y="2663402"/>
            <a:ext cx="100456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МОНИТОР</a:t>
            </a:r>
            <a:r>
              <a:rPr kumimoji="0" sz="800" b="1" i="0" u="none" strike="noStrike" kern="1200" cap="none" spc="-7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ГОРОДА</a:t>
            </a:r>
            <a:endParaRPr kumimoji="0" sz="800" b="1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504" y="1606868"/>
            <a:ext cx="6096000" cy="20749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Основные решаемые задачи</a:t>
            </a:r>
          </a:p>
          <a:p>
            <a:pPr marL="334645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22250" algn="l"/>
              </a:tabLst>
              <a:defRPr/>
            </a:pPr>
            <a:r>
              <a:rPr kumimoji="0" lang="ru-RU" sz="1600" b="0" i="0" u="none" strike="noStrike" kern="1200" cap="none" spc="-1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Технический </a:t>
            </a:r>
            <a:r>
              <a:rPr kumimoji="0" lang="ru-RU" sz="1600" b="0" i="0" u="none" strike="noStrike" kern="1200" cap="none" spc="-12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учет </a:t>
            </a:r>
            <a:r>
              <a:rPr kumimoji="0" lang="ru-RU" sz="1600" b="0" i="0" u="none" strike="noStrike" kern="1200" cap="none" spc="-6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объектов</a:t>
            </a:r>
            <a:r>
              <a:rPr kumimoji="0" lang="ru-RU" sz="1600" b="0" i="0" u="none" strike="noStrike" kern="1200" cap="none" spc="-1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содержания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/>
            </a:endParaRPr>
          </a:p>
          <a:p>
            <a:pPr marL="33464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22250" algn="l"/>
              </a:tabLst>
              <a:defRPr/>
            </a:pP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Управление </a:t>
            </a:r>
            <a:r>
              <a:rPr kumimoji="0" lang="ru-RU" sz="1600" b="0" i="0" u="none" strike="noStrike" kern="1200" cap="none" spc="-4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эксплуатацией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коммунальной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8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техники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/>
            </a:endParaRPr>
          </a:p>
          <a:p>
            <a:pPr marL="334645" marR="0" lvl="0" indent="-2857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22250" algn="l"/>
              </a:tabLst>
              <a:defRPr/>
            </a:pP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Управление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процессами </a:t>
            </a:r>
            <a:r>
              <a:rPr kumimoji="0" lang="ru-RU" sz="1600" b="0" i="0" u="none" strike="noStrike" kern="1200" cap="none" spc="-4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производства</a:t>
            </a:r>
            <a:r>
              <a:rPr kumimoji="0" lang="ru-RU" sz="1600" b="0" i="0" u="none" strike="noStrike" kern="1200" cap="none" spc="-8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9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работ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/>
            </a:endParaRPr>
          </a:p>
          <a:p>
            <a:pPr marL="33464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22250" algn="l"/>
              </a:tabLst>
              <a:defRPr/>
            </a:pPr>
            <a:r>
              <a:rPr kumimoji="0" lang="ru-RU" sz="1600" b="0" i="0" u="none" strike="noStrike" kern="1200" cap="none" spc="-6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Мониторинг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уровня </a:t>
            </a:r>
            <a:r>
              <a:rPr kumimoji="0" lang="ru-RU" sz="1600" b="0" i="0" u="none" strike="noStrike" kern="1200" cap="none" spc="-6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удовлетворенности </a:t>
            </a:r>
            <a:r>
              <a:rPr kumimoji="0" lang="ru-RU" sz="1600" b="0" i="0" u="none" strike="noStrike" kern="1200" cap="none" spc="-2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граждан </a:t>
            </a:r>
            <a:r>
              <a:rPr kumimoji="0" lang="ru-RU" sz="1600" b="0" i="0" u="none" strike="noStrike" kern="1200" cap="none" spc="-5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качеством</a:t>
            </a:r>
            <a:r>
              <a:rPr kumimoji="0" lang="ru-RU" sz="1600" b="0" i="0" u="none" strike="noStrike" kern="1200" cap="none" spc="11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уборки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/>
            </a:endParaRPr>
          </a:p>
          <a:p>
            <a:pPr marL="33464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22250" algn="l"/>
              </a:tabLst>
              <a:defRPr/>
            </a:pP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Агрегирование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и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/>
            </a:endParaRPr>
          </a:p>
          <a:p>
            <a:pPr marL="4889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>
                <a:tab pos="222250" algn="l"/>
              </a:tabLst>
              <a:defRPr/>
            </a:pPr>
            <a:r>
              <a:rPr kumimoji="0" lang="en-US" sz="1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     </a:t>
            </a:r>
            <a:r>
              <a:rPr kumimoji="0" lang="ru-RU" sz="1600" i="0" u="none" strike="noStrike" kern="1200" cap="none" spc="-5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визуализация</a:t>
            </a:r>
            <a:r>
              <a:rPr kumimoji="0" lang="ru-RU" sz="16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данных</a:t>
            </a:r>
          </a:p>
        </p:txBody>
      </p:sp>
      <p:sp>
        <p:nvSpPr>
          <p:cNvPr id="10" name="object 9"/>
          <p:cNvSpPr/>
          <p:nvPr/>
        </p:nvSpPr>
        <p:spPr>
          <a:xfrm>
            <a:off x="178222" y="3855732"/>
            <a:ext cx="3151099" cy="2823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" name="object 19"/>
          <p:cNvSpPr txBox="1"/>
          <p:nvPr/>
        </p:nvSpPr>
        <p:spPr>
          <a:xfrm>
            <a:off x="3944242" y="3357138"/>
            <a:ext cx="3651147" cy="262443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3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АНАЛИТИКА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/>
              <a:ea typeface="+mn-ea"/>
              <a:cs typeface="Arial"/>
            </a:endParaRPr>
          </a:p>
          <a:p>
            <a:pPr marL="39116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78765" algn="l"/>
                <a:tab pos="279400" algn="l"/>
              </a:tabLst>
              <a:defRPr/>
            </a:pP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Детальная </a:t>
            </a:r>
            <a:r>
              <a:rPr kumimoji="0" sz="1600" b="0" i="0" u="none" strike="noStrike" kern="1200" cap="none" spc="-4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аналитика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 </a:t>
            </a:r>
            <a:endParaRPr kumimoji="0" lang="ru-RU" sz="1600" b="0" i="0" u="none" strike="noStrike" kern="1200" cap="none" spc="-4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/>
            </a:endParaRPr>
          </a:p>
          <a:p>
            <a:pPr marL="39116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78765" algn="l"/>
                <a:tab pos="279400" algn="l"/>
              </a:tabLst>
              <a:defRPr/>
            </a:pPr>
            <a:r>
              <a:rPr kumimoji="0" sz="1600" b="0" i="0" u="none" strike="noStrike" kern="1200" cap="none" spc="-105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Отчеты</a:t>
            </a:r>
            <a:r>
              <a:rPr kumimoji="0" sz="1600" b="0" i="0" u="none" strike="noStrike" kern="1200" cap="none" spc="-105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(маршрут топливо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и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5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др</a:t>
            </a:r>
            <a:r>
              <a:rPr kumimoji="0" lang="ru-RU" sz="1600" b="0" i="0" u="none" strike="noStrike" kern="1200" cap="none" spc="5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угие</a:t>
            </a:r>
            <a:r>
              <a:rPr kumimoji="0" sz="16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Arial"/>
            </a:endParaRPr>
          </a:p>
          <a:p>
            <a:pPr marL="39116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78765" algn="l"/>
                <a:tab pos="279400" algn="l"/>
              </a:tabLst>
              <a:defRPr/>
            </a:pP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Экспорт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в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excel</a:t>
            </a:r>
            <a:endParaRPr kumimoji="0" lang="ru-RU" sz="1600" b="0" i="0" u="none" strike="noStrike" kern="1200" cap="none" spc="-5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/>
              </a:rPr>
              <a:t>КОНТРОЛЬ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/>
            </a:endParaRPr>
          </a:p>
          <a:p>
            <a:pPr marL="389255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76860" algn="l"/>
                <a:tab pos="277495" algn="l"/>
              </a:tabLst>
              <a:defRPr/>
            </a:pPr>
            <a:r>
              <a:rPr kumimoji="0" lang="ru-RU" sz="1600" b="0" i="0" u="none" strike="noStrike" kern="1200" cap="none" spc="-4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Контроль </a:t>
            </a:r>
            <a:r>
              <a:rPr kumimoji="0" lang="ru-RU" sz="1600" b="0" i="0" u="none" strike="noStrike" kern="1200" cap="none" spc="-5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работы </a:t>
            </a:r>
            <a:r>
              <a:rPr kumimoji="0" lang="ru-RU" sz="1600" b="0" i="0" u="none" strike="noStrike" kern="1200" cap="none" spc="-4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бортовых</a:t>
            </a:r>
            <a:r>
              <a:rPr kumimoji="0" lang="ru-RU" sz="1600" b="0" i="0" u="none" strike="noStrike" kern="1200" cap="none" spc="-8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механизмов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/>
            </a:endParaRPr>
          </a:p>
          <a:p>
            <a:pPr marL="38925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76860" algn="l"/>
                <a:tab pos="277495" algn="l"/>
              </a:tabLst>
              <a:defRPr/>
            </a:pP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Оценка </a:t>
            </a:r>
            <a:r>
              <a:rPr kumimoji="0" lang="ru-RU" sz="1600" b="0" i="0" u="none" strike="noStrike" kern="1200" cap="none" spc="-5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результатов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выполнения</a:t>
            </a:r>
            <a:r>
              <a:rPr kumimoji="0" lang="ru-RU" sz="1600" b="0" i="0" u="none" strike="noStrike" kern="1200" cap="none" spc="5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задач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Arial"/>
            </a:endParaRPr>
          </a:p>
        </p:txBody>
      </p:sp>
      <p:sp>
        <p:nvSpPr>
          <p:cNvPr id="13" name="object 21"/>
          <p:cNvSpPr txBox="1"/>
          <p:nvPr/>
        </p:nvSpPr>
        <p:spPr>
          <a:xfrm>
            <a:off x="7595389" y="3357138"/>
            <a:ext cx="4588476" cy="264046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ИНТЕГРАЦИЯ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/>
              <a:ea typeface="+mn-ea"/>
              <a:cs typeface="Arial"/>
            </a:endParaRPr>
          </a:p>
          <a:p>
            <a:pPr marL="389255" marR="0" lvl="0" indent="-285750" algn="l" defTabSz="914400" rtl="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76860" algn="l"/>
                <a:tab pos="277495" algn="l"/>
              </a:tabLst>
              <a:defRPr/>
            </a:pP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Система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обращения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граждан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Arial"/>
            </a:endParaRPr>
          </a:p>
          <a:p>
            <a:pPr marL="38925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76860" algn="l"/>
                <a:tab pos="277495" algn="l"/>
              </a:tabLst>
              <a:defRPr/>
            </a:pP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Учетные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и </a:t>
            </a:r>
            <a:r>
              <a:rPr kumimoji="0" sz="1600" b="0" i="0" u="none" strike="noStrike" kern="1200" cap="none" spc="-2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другие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45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Arial"/>
              </a:rPr>
              <a:t>системы</a:t>
            </a:r>
            <a:endParaRPr kumimoji="0" lang="ru-RU" sz="1600" b="0" i="0" u="none" strike="noStrike" kern="1200" cap="none" spc="-45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/>
              </a:rPr>
              <a:t>МОНИТОРИНГ</a:t>
            </a:r>
          </a:p>
          <a:p>
            <a:pPr marL="39116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78765" algn="l"/>
                <a:tab pos="279400" algn="l"/>
              </a:tabLst>
              <a:defRPr/>
            </a:pPr>
            <a:r>
              <a:rPr kumimoji="0" lang="ru-RU" sz="1600" b="0" i="0" u="none" strike="noStrike" kern="1200" cap="none" spc="-4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Мониторинг </a:t>
            </a:r>
            <a:r>
              <a:rPr kumimoji="0" lang="ru-RU" sz="1600" b="0" i="0" u="none" strike="noStrike" kern="1200" cap="none" spc="-45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в </a:t>
            </a:r>
            <a:r>
              <a:rPr kumimoji="0" lang="ru-RU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режиме </a:t>
            </a:r>
            <a:r>
              <a:rPr kumimoji="0" lang="ru-RU" sz="1600" b="0" i="0" u="none" strike="noStrike" kern="1200" cap="none" spc="-1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реального</a:t>
            </a:r>
            <a:r>
              <a:rPr kumimoji="0" lang="ru-RU" sz="1600" b="0" i="0" u="none" strike="noStrike" kern="1200" cap="none" spc="6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времени</a:t>
            </a:r>
          </a:p>
          <a:p>
            <a:pPr marL="39116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78765" algn="l"/>
                <a:tab pos="279400" algn="l"/>
              </a:tabLst>
              <a:defRPr/>
            </a:pPr>
            <a:r>
              <a:rPr kumimoji="0" lang="ru-RU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Геообъекты</a:t>
            </a:r>
            <a:r>
              <a:rPr kumimoji="0" lang="ru-RU" sz="1600" b="0" i="0" u="none" strike="noStrike" kern="1200" cap="none" spc="-3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и </a:t>
            </a:r>
            <a:r>
              <a:rPr kumimoji="0" lang="ru-RU" sz="1600" b="0" i="0" u="none" strike="noStrike" kern="1200" cap="none" spc="-4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история</a:t>
            </a:r>
            <a:r>
              <a:rPr kumimoji="0" lang="ru-RU" sz="1600" b="0" i="0" u="none" strike="noStrike" kern="1200" cap="none" spc="6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движения</a:t>
            </a:r>
          </a:p>
          <a:p>
            <a:pPr marL="391795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>
                <a:tab pos="278765" algn="l"/>
                <a:tab pos="279400" algn="l"/>
              </a:tabLst>
              <a:defRPr/>
            </a:pPr>
            <a:r>
              <a:rPr kumimoji="0" lang="ru-RU" sz="1600" b="0" i="0" u="none" strike="noStrike" kern="1200" cap="none" spc="-4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Детальная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информация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о </a:t>
            </a:r>
            <a:r>
              <a:rPr kumimoji="0" lang="ru-RU" sz="1600" b="0" i="0" u="none" strike="noStrike" kern="1200" cap="none" spc="-5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работе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механизмов </a:t>
            </a:r>
            <a:r>
              <a:rPr kumimoji="0" lang="ru-RU" sz="1600" b="0" i="0" u="none" strike="noStrike" kern="1200" cap="none" spc="-4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(работа </a:t>
            </a:r>
            <a:r>
              <a:rPr kumimoji="0" lang="ru-RU" sz="1600" b="0" i="0" u="none" strike="noStrike" kern="1200" cap="none" spc="-6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щетки, </a:t>
            </a:r>
            <a:r>
              <a:rPr kumimoji="0" lang="ru-RU" sz="1600" b="0" i="0" u="none" strike="noStrike" kern="1200" cap="none" spc="-2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опускание/поднятие  плуга, </a:t>
            </a:r>
            <a:r>
              <a:rPr kumimoji="0" lang="ru-RU" sz="1600" b="0" i="0" u="none" strike="noStrike" kern="1200" cap="none" spc="-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кузова,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и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любых </a:t>
            </a:r>
            <a:r>
              <a:rPr kumimoji="0" lang="ru-RU" sz="1600" b="0" i="0" u="none" strike="noStrike" kern="1200" cap="none" spc="-2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других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необходимых</a:t>
            </a:r>
            <a:r>
              <a:rPr kumimoji="0" lang="ru-RU" sz="1600" b="0" i="0" u="none" strike="noStrike" kern="1200" cap="none" spc="5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параметров</a:t>
            </a:r>
            <a:r>
              <a:rPr kumimoji="0" lang="ru-RU" sz="1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188100" y="6135445"/>
            <a:ext cx="7416788" cy="502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600" spc="-40" dirty="0">
                <a:solidFill>
                  <a:srgbClr val="262626"/>
                </a:solidFill>
                <a:cs typeface="Arial"/>
              </a:rPr>
              <a:t>Опыт реализации: </a:t>
            </a:r>
            <a:r>
              <a:rPr lang="ru-RU" sz="1600" spc="-40" dirty="0" smtClean="0">
                <a:solidFill>
                  <a:srgbClr val="262626"/>
                </a:solidFill>
                <a:cs typeface="Arial"/>
              </a:rPr>
              <a:t>г. </a:t>
            </a:r>
            <a:r>
              <a:rPr lang="ru-RU" sz="1600" spc="-40" dirty="0" smtClean="0">
                <a:solidFill>
                  <a:srgbClr val="262626"/>
                </a:solidFill>
                <a:cs typeface="Arial"/>
              </a:rPr>
              <a:t>Калуга, пилот Екатеринбург</a:t>
            </a:r>
            <a:endParaRPr lang="ru-RU" sz="1600" spc="-40" dirty="0">
              <a:solidFill>
                <a:srgbClr val="26262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373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28349" y="2664823"/>
            <a:ext cx="921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0A138"/>
                </a:solidFill>
              </a:rPr>
              <a:t>ЦИФРОВЫЕ РЕШЕНИЯ ДЛЯ МЕДИЦИНЫ</a:t>
            </a:r>
            <a:endParaRPr lang="ru-RU" sz="4000" b="1" dirty="0">
              <a:solidFill>
                <a:srgbClr val="20A1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69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5306" y="375332"/>
            <a:ext cx="51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Roboto"/>
              </a:rPr>
              <a:t>МЕДИЦИНСКИЕ РЕШЕНИЯ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4647" y="1751537"/>
            <a:ext cx="3452948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1AAD96"/>
                </a:solidFill>
                <a:latin typeface="Roboto"/>
              </a:rPr>
              <a:t>VOICE2MED</a:t>
            </a:r>
          </a:p>
          <a:p>
            <a:pPr algn="just"/>
            <a:r>
              <a:rPr lang="ru-RU" sz="1600" dirty="0">
                <a:latin typeface="Roboto"/>
              </a:rPr>
              <a:t>Программа голосового заполнения медицинской документации - </a:t>
            </a:r>
          </a:p>
          <a:p>
            <a:pPr algn="just"/>
            <a:r>
              <a:rPr lang="ru-RU" sz="1600" dirty="0" smtClean="0">
                <a:latin typeface="Roboto"/>
              </a:rPr>
              <a:t>Протоколирование речи врача </a:t>
            </a:r>
            <a:endParaRPr lang="en-US" sz="1600" dirty="0">
              <a:latin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1641" y="4255765"/>
            <a:ext cx="2792687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5AE3B"/>
                </a:solidFill>
                <a:latin typeface="Roboto"/>
              </a:rPr>
              <a:t>МЕДЛИИ</a:t>
            </a:r>
            <a:endParaRPr lang="en-US" sz="1600" b="1" dirty="0">
              <a:solidFill>
                <a:srgbClr val="F5AE3B"/>
              </a:solidFill>
              <a:latin typeface="Roboto"/>
            </a:endParaRPr>
          </a:p>
          <a:p>
            <a:pPr algn="just"/>
            <a:r>
              <a:rPr lang="ru-RU" sz="1600" dirty="0" smtClean="0">
                <a:latin typeface="Roboto"/>
              </a:rPr>
              <a:t>Формирование второго мнения с применением  искусственного интеллекта на основе оценки снимков КТ</a:t>
            </a:r>
            <a:endParaRPr lang="en-US" sz="1600" dirty="0">
              <a:latin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0601" y="1714936"/>
            <a:ext cx="3750418" cy="1969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/>
            <a:r>
              <a:rPr lang="ru-RU" sz="1600" b="1" cap="all" dirty="0">
                <a:solidFill>
                  <a:srgbClr val="A9C370"/>
                </a:solidFill>
                <a:latin typeface="Roboto"/>
              </a:rPr>
              <a:t>Комплексное телемедицинское решение</a:t>
            </a:r>
            <a:endParaRPr lang="en-US" sz="1600" b="1" cap="all" dirty="0">
              <a:solidFill>
                <a:srgbClr val="A9C370"/>
              </a:solidFill>
              <a:latin typeface="Roboto"/>
            </a:endParaRPr>
          </a:p>
          <a:p>
            <a:r>
              <a:rPr lang="ru-RU" sz="1600" dirty="0" smtClean="0">
                <a:latin typeface="Roboto"/>
              </a:rPr>
              <a:t>Телемедицинские решения для региона/города. </a:t>
            </a:r>
          </a:p>
          <a:p>
            <a:r>
              <a:rPr lang="ru-RU" sz="1600" dirty="0" smtClean="0">
                <a:latin typeface="Roboto"/>
              </a:rPr>
              <a:t>Платформа: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Roboto"/>
              </a:rPr>
              <a:t>Врач - врач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Roboto"/>
              </a:rPr>
              <a:t>Врач - пациент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Roboto"/>
              </a:rPr>
              <a:t>Врачи региона, врачи </a:t>
            </a:r>
            <a:r>
              <a:rPr lang="ru-RU" sz="1600" dirty="0" err="1" smtClean="0">
                <a:latin typeface="Roboto"/>
              </a:rPr>
              <a:t>СберЗдоровья</a:t>
            </a:r>
            <a:endParaRPr lang="en-US" sz="1600" dirty="0">
              <a:latin typeface="Robot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323396" y="2080295"/>
            <a:ext cx="3789912" cy="3701262"/>
            <a:chOff x="4557254" y="2503595"/>
            <a:chExt cx="3161847" cy="3132267"/>
          </a:xfrm>
        </p:grpSpPr>
        <p:sp>
          <p:nvSpPr>
            <p:cNvPr id="13" name="Shape 1398"/>
            <p:cNvSpPr/>
            <p:nvPr/>
          </p:nvSpPr>
          <p:spPr>
            <a:xfrm>
              <a:off x="4578675" y="2503595"/>
              <a:ext cx="2306367" cy="154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0784" extrusionOk="0">
                  <a:moveTo>
                    <a:pt x="6874" y="20784"/>
                  </a:moveTo>
                  <a:lnTo>
                    <a:pt x="668" y="20784"/>
                  </a:lnTo>
                  <a:cubicBezTo>
                    <a:pt x="464" y="20759"/>
                    <a:pt x="277" y="20612"/>
                    <a:pt x="152" y="20379"/>
                  </a:cubicBezTo>
                  <a:cubicBezTo>
                    <a:pt x="33" y="20159"/>
                    <a:pt x="-19" y="19880"/>
                    <a:pt x="6" y="19604"/>
                  </a:cubicBezTo>
                  <a:cubicBezTo>
                    <a:pt x="425" y="12318"/>
                    <a:pt x="3402" y="5845"/>
                    <a:pt x="7898" y="2442"/>
                  </a:cubicBezTo>
                  <a:cubicBezTo>
                    <a:pt x="12021" y="-677"/>
                    <a:pt x="16924" y="-816"/>
                    <a:pt x="21129" y="2068"/>
                  </a:cubicBezTo>
                  <a:cubicBezTo>
                    <a:pt x="21352" y="2204"/>
                    <a:pt x="21512" y="2495"/>
                    <a:pt x="21550" y="2840"/>
                  </a:cubicBezTo>
                  <a:cubicBezTo>
                    <a:pt x="21581" y="3113"/>
                    <a:pt x="21531" y="3392"/>
                    <a:pt x="21413" y="3611"/>
                  </a:cubicBezTo>
                  <a:lnTo>
                    <a:pt x="18365" y="11167"/>
                  </a:lnTo>
                  <a:cubicBezTo>
                    <a:pt x="16055" y="9518"/>
                    <a:pt x="13332" y="9584"/>
                    <a:pt x="11061" y="11345"/>
                  </a:cubicBezTo>
                  <a:cubicBezTo>
                    <a:pt x="8624" y="13235"/>
                    <a:pt x="7039" y="16806"/>
                    <a:pt x="6874" y="20784"/>
                  </a:cubicBezTo>
                  <a:close/>
                </a:path>
              </a:pathLst>
            </a:custGeom>
            <a:solidFill>
              <a:srgbClr val="1AAD96"/>
            </a:solidFill>
            <a:ln w="12700">
              <a:miter lim="400000"/>
            </a:ln>
          </p:spPr>
          <p:txBody>
            <a:bodyPr lIns="26789" tIns="26789" rIns="26789" bIns="2678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sym typeface="Helvetica Light"/>
              </a:endParaRPr>
            </a:p>
          </p:txBody>
        </p:sp>
        <p:sp>
          <p:nvSpPr>
            <p:cNvPr id="14" name="Shape 1400"/>
            <p:cNvSpPr/>
            <p:nvPr/>
          </p:nvSpPr>
          <p:spPr>
            <a:xfrm>
              <a:off x="6594464" y="2738334"/>
              <a:ext cx="1124637" cy="2628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561" extrusionOk="0">
                  <a:moveTo>
                    <a:pt x="0" y="4949"/>
                  </a:moveTo>
                  <a:lnTo>
                    <a:pt x="6112" y="390"/>
                  </a:lnTo>
                  <a:cubicBezTo>
                    <a:pt x="6273" y="234"/>
                    <a:pt x="6565" y="112"/>
                    <a:pt x="6927" y="48"/>
                  </a:cubicBezTo>
                  <a:cubicBezTo>
                    <a:pt x="7382" y="-32"/>
                    <a:pt x="7897" y="-12"/>
                    <a:pt x="8312" y="102"/>
                  </a:cubicBezTo>
                  <a:cubicBezTo>
                    <a:pt x="16797" y="2700"/>
                    <a:pt x="21600" y="7041"/>
                    <a:pt x="21001" y="11569"/>
                  </a:cubicBezTo>
                  <a:cubicBezTo>
                    <a:pt x="20485" y="15479"/>
                    <a:pt x="15952" y="19077"/>
                    <a:pt x="8675" y="21352"/>
                  </a:cubicBezTo>
                  <a:cubicBezTo>
                    <a:pt x="8429" y="21437"/>
                    <a:pt x="8149" y="21498"/>
                    <a:pt x="7852" y="21532"/>
                  </a:cubicBezTo>
                  <a:cubicBezTo>
                    <a:pt x="7634" y="21557"/>
                    <a:pt x="7404" y="21568"/>
                    <a:pt x="7174" y="21556"/>
                  </a:cubicBezTo>
                  <a:cubicBezTo>
                    <a:pt x="6723" y="21532"/>
                    <a:pt x="6319" y="21423"/>
                    <a:pt x="6066" y="21258"/>
                  </a:cubicBezTo>
                  <a:lnTo>
                    <a:pt x="40" y="16647"/>
                  </a:lnTo>
                  <a:cubicBezTo>
                    <a:pt x="4399" y="15354"/>
                    <a:pt x="7039" y="13209"/>
                    <a:pt x="7110" y="10903"/>
                  </a:cubicBezTo>
                  <a:cubicBezTo>
                    <a:pt x="7183" y="8520"/>
                    <a:pt x="4510" y="6282"/>
                    <a:pt x="0" y="4949"/>
                  </a:cubicBezTo>
                  <a:close/>
                </a:path>
              </a:pathLst>
            </a:custGeom>
            <a:solidFill>
              <a:srgbClr val="A9C370"/>
            </a:solidFill>
            <a:ln w="12700">
              <a:miter lim="400000"/>
            </a:ln>
          </p:spPr>
          <p:txBody>
            <a:bodyPr lIns="26789" tIns="26789" rIns="26789" bIns="2678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sym typeface="Helvetica Light"/>
              </a:endParaRPr>
            </a:p>
          </p:txBody>
        </p:sp>
        <p:sp>
          <p:nvSpPr>
            <p:cNvPr id="15" name="Shape 1402"/>
            <p:cNvSpPr/>
            <p:nvPr/>
          </p:nvSpPr>
          <p:spPr>
            <a:xfrm>
              <a:off x="4557254" y="4095245"/>
              <a:ext cx="2299510" cy="1540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0412" extrusionOk="0">
                  <a:moveTo>
                    <a:pt x="6891" y="0"/>
                  </a:moveTo>
                  <a:lnTo>
                    <a:pt x="643" y="0"/>
                  </a:lnTo>
                  <a:cubicBezTo>
                    <a:pt x="469" y="47"/>
                    <a:pt x="311" y="176"/>
                    <a:pt x="195" y="366"/>
                  </a:cubicBezTo>
                  <a:cubicBezTo>
                    <a:pt x="35" y="628"/>
                    <a:pt x="-32" y="979"/>
                    <a:pt x="14" y="1319"/>
                  </a:cubicBezTo>
                  <a:cubicBezTo>
                    <a:pt x="395" y="7493"/>
                    <a:pt x="2697" y="13107"/>
                    <a:pt x="6294" y="16641"/>
                  </a:cubicBezTo>
                  <a:cubicBezTo>
                    <a:pt x="10620" y="20890"/>
                    <a:pt x="16208" y="21600"/>
                    <a:pt x="21000" y="18509"/>
                  </a:cubicBezTo>
                  <a:cubicBezTo>
                    <a:pt x="21210" y="18386"/>
                    <a:pt x="21377" y="18149"/>
                    <a:pt x="21463" y="17850"/>
                  </a:cubicBezTo>
                  <a:cubicBezTo>
                    <a:pt x="21568" y="17483"/>
                    <a:pt x="21540" y="17066"/>
                    <a:pt x="21388" y="16733"/>
                  </a:cubicBezTo>
                  <a:lnTo>
                    <a:pt x="18371" y="9443"/>
                  </a:lnTo>
                  <a:cubicBezTo>
                    <a:pt x="15876" y="11206"/>
                    <a:pt x="12911" y="10993"/>
                    <a:pt x="10556" y="8881"/>
                  </a:cubicBezTo>
                  <a:cubicBezTo>
                    <a:pt x="8389" y="6937"/>
                    <a:pt x="7023" y="3627"/>
                    <a:pt x="6891" y="0"/>
                  </a:cubicBezTo>
                  <a:close/>
                </a:path>
              </a:pathLst>
            </a:custGeom>
            <a:solidFill>
              <a:srgbClr val="F5AE3B"/>
            </a:solidFill>
            <a:ln w="12700">
              <a:miter lim="400000"/>
            </a:ln>
          </p:spPr>
          <p:txBody>
            <a:bodyPr lIns="26789" tIns="26789" rIns="26789" bIns="26789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sym typeface="Helvetica Light"/>
              </a:endParaRPr>
            </a:p>
          </p:txBody>
        </p:sp>
        <p:sp>
          <p:nvSpPr>
            <p:cNvPr id="18" name="Freeform 27"/>
            <p:cNvSpPr/>
            <p:nvPr/>
          </p:nvSpPr>
          <p:spPr bwMode="auto">
            <a:xfrm>
              <a:off x="5378761" y="3305392"/>
              <a:ext cx="1121666" cy="729787"/>
            </a:xfrm>
            <a:custGeom>
              <a:avLst/>
              <a:gdLst>
                <a:gd name="connsiteX0" fmla="*/ 536963 w 784511"/>
                <a:gd name="connsiteY0" fmla="*/ 15 h 510425"/>
                <a:gd name="connsiteX1" fmla="*/ 784511 w 784511"/>
                <a:gd name="connsiteY1" fmla="*/ 57949 h 510425"/>
                <a:gd name="connsiteX2" fmla="*/ 644316 w 784511"/>
                <a:gd name="connsiteY2" fmla="*/ 303806 h 510425"/>
                <a:gd name="connsiteX3" fmla="*/ 411505 w 784511"/>
                <a:gd name="connsiteY3" fmla="*/ 317107 h 510425"/>
                <a:gd name="connsiteX4" fmla="*/ 282787 w 784511"/>
                <a:gd name="connsiteY4" fmla="*/ 510425 h 510425"/>
                <a:gd name="connsiteX5" fmla="*/ 0 w 784511"/>
                <a:gd name="connsiteY5" fmla="*/ 510425 h 510425"/>
                <a:gd name="connsiteX6" fmla="*/ 290342 w 784511"/>
                <a:gd name="connsiteY6" fmla="*/ 61735 h 510425"/>
                <a:gd name="connsiteX7" fmla="*/ 536963 w 784511"/>
                <a:gd name="connsiteY7" fmla="*/ 15 h 51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511" h="510425">
                  <a:moveTo>
                    <a:pt x="536963" y="15"/>
                  </a:moveTo>
                  <a:cubicBezTo>
                    <a:pt x="621743" y="-633"/>
                    <a:pt x="706677" y="18661"/>
                    <a:pt x="784511" y="57949"/>
                  </a:cubicBezTo>
                  <a:lnTo>
                    <a:pt x="644316" y="303806"/>
                  </a:lnTo>
                  <a:cubicBezTo>
                    <a:pt x="568952" y="271329"/>
                    <a:pt x="482692" y="276246"/>
                    <a:pt x="411505" y="317107"/>
                  </a:cubicBezTo>
                  <a:cubicBezTo>
                    <a:pt x="340645" y="357772"/>
                    <a:pt x="292993" y="429366"/>
                    <a:pt x="282787" y="510425"/>
                  </a:cubicBezTo>
                  <a:lnTo>
                    <a:pt x="0" y="510425"/>
                  </a:lnTo>
                  <a:cubicBezTo>
                    <a:pt x="11513" y="320353"/>
                    <a:pt x="121672" y="150145"/>
                    <a:pt x="290342" y="61735"/>
                  </a:cubicBezTo>
                  <a:cubicBezTo>
                    <a:pt x="367558" y="21254"/>
                    <a:pt x="452184" y="664"/>
                    <a:pt x="536963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1AAD96"/>
              </a:solidFill>
              <a:round/>
              <a:headEnd/>
              <a:tailEnd/>
            </a:ln>
          </p:spPr>
          <p:txBody>
            <a:bodyPr vert="horz" wrap="square" lIns="0" tIns="0" rIns="18288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9" name="Freeform 28"/>
            <p:cNvSpPr/>
            <p:nvPr/>
          </p:nvSpPr>
          <p:spPr bwMode="auto">
            <a:xfrm>
              <a:off x="6353426" y="3403281"/>
              <a:ext cx="557186" cy="1301351"/>
            </a:xfrm>
            <a:custGeom>
              <a:avLst/>
              <a:gdLst>
                <a:gd name="connsiteX0" fmla="*/ 145662 w 389705"/>
                <a:gd name="connsiteY0" fmla="*/ 0 h 910186"/>
                <a:gd name="connsiteX1" fmla="*/ 389284 w 389705"/>
                <a:gd name="connsiteY1" fmla="*/ 475783 h 910186"/>
                <a:gd name="connsiteX2" fmla="*/ 141235 w 389705"/>
                <a:gd name="connsiteY2" fmla="*/ 910186 h 910186"/>
                <a:gd name="connsiteX3" fmla="*/ 0 w 389705"/>
                <a:gd name="connsiteY3" fmla="*/ 668186 h 910186"/>
                <a:gd name="connsiteX4" fmla="*/ 106004 w 389705"/>
                <a:gd name="connsiteY4" fmla="*/ 480208 h 910186"/>
                <a:gd name="connsiteX5" fmla="*/ 5878 w 389705"/>
                <a:gd name="connsiteY5" fmla="*/ 241115 h 91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705" h="910186">
                  <a:moveTo>
                    <a:pt x="145662" y="0"/>
                  </a:moveTo>
                  <a:cubicBezTo>
                    <a:pt x="304403" y="105177"/>
                    <a:pt x="396760" y="285529"/>
                    <a:pt x="389284" y="475783"/>
                  </a:cubicBezTo>
                  <a:cubicBezTo>
                    <a:pt x="382359" y="652384"/>
                    <a:pt x="289782" y="814490"/>
                    <a:pt x="141235" y="910186"/>
                  </a:cubicBezTo>
                  <a:lnTo>
                    <a:pt x="0" y="668186"/>
                  </a:lnTo>
                  <a:cubicBezTo>
                    <a:pt x="60065" y="623098"/>
                    <a:pt x="98510" y="554919"/>
                    <a:pt x="106004" y="480208"/>
                  </a:cubicBezTo>
                  <a:cubicBezTo>
                    <a:pt x="115189" y="388683"/>
                    <a:pt x="77515" y="298760"/>
                    <a:pt x="5878" y="2411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A9C370"/>
              </a:solidFill>
              <a:round/>
              <a:headEnd/>
              <a:tailEnd/>
            </a:ln>
          </p:spPr>
          <p:txBody>
            <a:bodyPr vert="horz" wrap="square" lIns="182880" tIns="9144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5367061" y="4094594"/>
              <a:ext cx="1120395" cy="733790"/>
            </a:xfrm>
            <a:custGeom>
              <a:avLst/>
              <a:gdLst>
                <a:gd name="connsiteX0" fmla="*/ 274268 w 783622"/>
                <a:gd name="connsiteY0" fmla="*/ 0 h 513225"/>
                <a:gd name="connsiteX1" fmla="*/ 390179 w 783622"/>
                <a:gd name="connsiteY1" fmla="*/ 185220 h 513225"/>
                <a:gd name="connsiteX2" fmla="*/ 642280 w 783622"/>
                <a:gd name="connsiteY2" fmla="*/ 209334 h 513225"/>
                <a:gd name="connsiteX3" fmla="*/ 783622 w 783622"/>
                <a:gd name="connsiteY3" fmla="*/ 460027 h 513225"/>
                <a:gd name="connsiteX4" fmla="*/ 273760 w 783622"/>
                <a:gd name="connsiteY4" fmla="*/ 439845 h 513225"/>
                <a:gd name="connsiteX5" fmla="*/ 0 w 783622"/>
                <a:gd name="connsiteY5" fmla="*/ 921 h 51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622" h="513225">
                  <a:moveTo>
                    <a:pt x="274268" y="0"/>
                  </a:moveTo>
                  <a:cubicBezTo>
                    <a:pt x="284499" y="75526"/>
                    <a:pt x="326727" y="142990"/>
                    <a:pt x="390179" y="185220"/>
                  </a:cubicBezTo>
                  <a:cubicBezTo>
                    <a:pt x="464877" y="234916"/>
                    <a:pt x="559528" y="243974"/>
                    <a:pt x="642280" y="209334"/>
                  </a:cubicBezTo>
                  <a:lnTo>
                    <a:pt x="783622" y="460027"/>
                  </a:lnTo>
                  <a:cubicBezTo>
                    <a:pt x="620694" y="537519"/>
                    <a:pt x="430049" y="529979"/>
                    <a:pt x="273760" y="439845"/>
                  </a:cubicBezTo>
                  <a:cubicBezTo>
                    <a:pt x="115040" y="348342"/>
                    <a:pt x="12371" y="183727"/>
                    <a:pt x="0" y="9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5AE3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</a:endParaRPr>
            </a:p>
          </p:txBody>
        </p:sp>
        <p:grpSp>
          <p:nvGrpSpPr>
            <p:cNvPr id="21" name="Group 34"/>
            <p:cNvGrpSpPr/>
            <p:nvPr/>
          </p:nvGrpSpPr>
          <p:grpSpPr>
            <a:xfrm>
              <a:off x="5158707" y="2839212"/>
              <a:ext cx="521656" cy="555212"/>
              <a:chOff x="6348413" y="830261"/>
              <a:chExt cx="271463" cy="288925"/>
            </a:xfrm>
            <a:solidFill>
              <a:schemeClr val="bg1"/>
            </a:solidFill>
          </p:grpSpPr>
          <p:sp>
            <p:nvSpPr>
              <p:cNvPr id="22" name="Freeform 66"/>
              <p:cNvSpPr>
                <a:spLocks noEditPoints="1"/>
              </p:cNvSpPr>
              <p:nvPr/>
            </p:nvSpPr>
            <p:spPr bwMode="auto">
              <a:xfrm>
                <a:off x="6348413" y="1009648"/>
                <a:ext cx="193675" cy="109538"/>
              </a:xfrm>
              <a:custGeom>
                <a:avLst/>
                <a:gdLst/>
                <a:ahLst/>
                <a:cxnLst>
                  <a:cxn ang="0">
                    <a:pos x="50" y="35"/>
                  </a:cxn>
                  <a:cxn ang="0">
                    <a:pos x="43" y="41"/>
                  </a:cxn>
                  <a:cxn ang="0">
                    <a:pos x="41" y="41"/>
                  </a:cxn>
                  <a:cxn ang="0">
                    <a:pos x="33" y="35"/>
                  </a:cxn>
                  <a:cxn ang="0">
                    <a:pos x="32" y="32"/>
                  </a:cxn>
                  <a:cxn ang="0">
                    <a:pos x="36" y="14"/>
                  </a:cxn>
                  <a:cxn ang="0">
                    <a:pos x="36" y="13"/>
                  </a:cxn>
                  <a:cxn ang="0">
                    <a:pos x="36" y="9"/>
                  </a:cxn>
                  <a:cxn ang="0">
                    <a:pos x="38" y="7"/>
                  </a:cxn>
                  <a:cxn ang="0">
                    <a:pos x="46" y="7"/>
                  </a:cxn>
                  <a:cxn ang="0">
                    <a:pos x="48" y="9"/>
                  </a:cxn>
                  <a:cxn ang="0">
                    <a:pos x="47" y="13"/>
                  </a:cxn>
                  <a:cxn ang="0">
                    <a:pos x="47" y="14"/>
                  </a:cxn>
                  <a:cxn ang="0">
                    <a:pos x="51" y="32"/>
                  </a:cxn>
                  <a:cxn ang="0">
                    <a:pos x="50" y="35"/>
                  </a:cxn>
                  <a:cxn ang="0">
                    <a:pos x="83" y="46"/>
                  </a:cxn>
                  <a:cxn ang="0">
                    <a:pos x="69" y="7"/>
                  </a:cxn>
                  <a:cxn ang="0">
                    <a:pos x="60" y="0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15" y="7"/>
                  </a:cxn>
                  <a:cxn ang="0">
                    <a:pos x="0" y="46"/>
                  </a:cxn>
                  <a:cxn ang="0">
                    <a:pos x="2" y="48"/>
                  </a:cxn>
                  <a:cxn ang="0">
                    <a:pos x="13" y="48"/>
                  </a:cxn>
                  <a:cxn ang="0">
                    <a:pos x="15" y="46"/>
                  </a:cxn>
                  <a:cxn ang="0">
                    <a:pos x="22" y="28"/>
                  </a:cxn>
                  <a:cxn ang="0">
                    <a:pos x="23" y="28"/>
                  </a:cxn>
                  <a:cxn ang="0">
                    <a:pos x="23" y="45"/>
                  </a:cxn>
                  <a:cxn ang="0">
                    <a:pos x="25" y="48"/>
                  </a:cxn>
                  <a:cxn ang="0">
                    <a:pos x="60" y="48"/>
                  </a:cxn>
                  <a:cxn ang="0">
                    <a:pos x="63" y="45"/>
                  </a:cxn>
                  <a:cxn ang="0">
                    <a:pos x="63" y="28"/>
                  </a:cxn>
                  <a:cxn ang="0">
                    <a:pos x="63" y="27"/>
                  </a:cxn>
                  <a:cxn ang="0">
                    <a:pos x="70" y="46"/>
                  </a:cxn>
                  <a:cxn ang="0">
                    <a:pos x="73" y="48"/>
                  </a:cxn>
                  <a:cxn ang="0">
                    <a:pos x="81" y="48"/>
                  </a:cxn>
                  <a:cxn ang="0">
                    <a:pos x="83" y="46"/>
                  </a:cxn>
                </a:cxnLst>
                <a:rect l="0" t="0" r="r" b="b"/>
                <a:pathLst>
                  <a:path w="84" h="48">
                    <a:moveTo>
                      <a:pt x="50" y="35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2"/>
                      <a:pt x="41" y="42"/>
                      <a:pt x="41" y="41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2" y="33"/>
                      <a:pt x="32" y="3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3"/>
                      <a:pt x="36" y="13"/>
                    </a:cubicBezTo>
                    <a:cubicBezTo>
                      <a:pt x="36" y="12"/>
                      <a:pt x="36" y="9"/>
                      <a:pt x="36" y="9"/>
                    </a:cubicBezTo>
                    <a:cubicBezTo>
                      <a:pt x="36" y="8"/>
                      <a:pt x="37" y="7"/>
                      <a:pt x="38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7"/>
                      <a:pt x="48" y="8"/>
                      <a:pt x="48" y="9"/>
                    </a:cubicBezTo>
                    <a:cubicBezTo>
                      <a:pt x="48" y="9"/>
                      <a:pt x="47" y="12"/>
                      <a:pt x="47" y="13"/>
                    </a:cubicBezTo>
                    <a:cubicBezTo>
                      <a:pt x="47" y="13"/>
                      <a:pt x="47" y="14"/>
                      <a:pt x="47" y="14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3"/>
                      <a:pt x="51" y="34"/>
                      <a:pt x="50" y="35"/>
                    </a:cubicBezTo>
                    <a:moveTo>
                      <a:pt x="83" y="46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5" y="0"/>
                      <a:pt x="60" y="0"/>
                    </a:cubicBezTo>
                    <a:cubicBezTo>
                      <a:pt x="58" y="0"/>
                      <a:pt x="26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7" y="0"/>
                      <a:pt x="15" y="7"/>
                      <a:pt x="15" y="7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8"/>
                      <a:pt x="2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5" y="48"/>
                      <a:pt x="15" y="46"/>
                      <a:pt x="15" y="46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3" y="25"/>
                      <a:pt x="23" y="28"/>
                    </a:cubicBezTo>
                    <a:cubicBezTo>
                      <a:pt x="23" y="31"/>
                      <a:pt x="23" y="41"/>
                      <a:pt x="23" y="45"/>
                    </a:cubicBezTo>
                    <a:cubicBezTo>
                      <a:pt x="23" y="47"/>
                      <a:pt x="23" y="48"/>
                      <a:pt x="25" y="48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3" y="48"/>
                      <a:pt x="63" y="47"/>
                      <a:pt x="63" y="45"/>
                    </a:cubicBezTo>
                    <a:cubicBezTo>
                      <a:pt x="63" y="40"/>
                      <a:pt x="63" y="31"/>
                      <a:pt x="63" y="28"/>
                    </a:cubicBezTo>
                    <a:cubicBezTo>
                      <a:pt x="63" y="26"/>
                      <a:pt x="63" y="27"/>
                      <a:pt x="63" y="27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0" y="46"/>
                      <a:pt x="70" y="48"/>
                      <a:pt x="73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4" y="48"/>
                      <a:pt x="84" y="47"/>
                      <a:pt x="83" y="4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262626"/>
                  </a:solidFill>
                  <a:latin typeface="Roboto"/>
                </a:endParaRPr>
              </a:p>
            </p:txBody>
          </p:sp>
          <p:grpSp>
            <p:nvGrpSpPr>
              <p:cNvPr id="23" name="Group 36"/>
              <p:cNvGrpSpPr/>
              <p:nvPr/>
            </p:nvGrpSpPr>
            <p:grpSpPr>
              <a:xfrm>
                <a:off x="6394451" y="830261"/>
                <a:ext cx="225425" cy="163512"/>
                <a:chOff x="6394451" y="830261"/>
                <a:chExt cx="225425" cy="163512"/>
              </a:xfrm>
              <a:grpFill/>
            </p:grpSpPr>
            <p:sp>
              <p:nvSpPr>
                <p:cNvPr id="24" name="Oval 65"/>
                <p:cNvSpPr>
                  <a:spLocks noChangeArrowheads="1"/>
                </p:cNvSpPr>
                <p:nvPr/>
              </p:nvSpPr>
              <p:spPr bwMode="auto">
                <a:xfrm>
                  <a:off x="6394451" y="895348"/>
                  <a:ext cx="101600" cy="984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/>
                  <a:endParaRPr lang="en-US" sz="2400">
                    <a:solidFill>
                      <a:srgbClr val="262626"/>
                    </a:solidFill>
                    <a:latin typeface="Roboto"/>
                  </a:endParaRPr>
                </a:p>
              </p:txBody>
            </p:sp>
            <p:sp>
              <p:nvSpPr>
                <p:cNvPr id="25" name="Freeform 67"/>
                <p:cNvSpPr>
                  <a:spLocks noEditPoints="1"/>
                </p:cNvSpPr>
                <p:nvPr/>
              </p:nvSpPr>
              <p:spPr bwMode="auto">
                <a:xfrm>
                  <a:off x="6497638" y="830261"/>
                  <a:ext cx="122238" cy="111125"/>
                </a:xfrm>
                <a:custGeom>
                  <a:avLst/>
                  <a:gdLst/>
                  <a:ahLst/>
                  <a:cxnLst>
                    <a:cxn ang="0">
                      <a:pos x="44" y="23"/>
                    </a:cxn>
                    <a:cxn ang="0">
                      <a:pos x="42" y="24"/>
                    </a:cxn>
                    <a:cxn ang="0">
                      <a:pos x="11" y="24"/>
                    </a:cxn>
                    <a:cxn ang="0">
                      <a:pos x="10" y="23"/>
                    </a:cxn>
                    <a:cxn ang="0">
                      <a:pos x="10" y="22"/>
                    </a:cxn>
                    <a:cxn ang="0">
                      <a:pos x="11" y="20"/>
                    </a:cxn>
                    <a:cxn ang="0">
                      <a:pos x="42" y="20"/>
                    </a:cxn>
                    <a:cxn ang="0">
                      <a:pos x="44" y="22"/>
                    </a:cxn>
                    <a:cxn ang="0">
                      <a:pos x="44" y="23"/>
                    </a:cxn>
                    <a:cxn ang="0">
                      <a:pos x="10" y="11"/>
                    </a:cxn>
                    <a:cxn ang="0">
                      <a:pos x="11" y="9"/>
                    </a:cxn>
                    <a:cxn ang="0">
                      <a:pos x="36" y="9"/>
                    </a:cxn>
                    <a:cxn ang="0">
                      <a:pos x="37" y="11"/>
                    </a:cxn>
                    <a:cxn ang="0">
                      <a:pos x="37" y="12"/>
                    </a:cxn>
                    <a:cxn ang="0">
                      <a:pos x="36" y="13"/>
                    </a:cxn>
                    <a:cxn ang="0">
                      <a:pos x="11" y="13"/>
                    </a:cxn>
                    <a:cxn ang="0">
                      <a:pos x="10" y="12"/>
                    </a:cxn>
                    <a:cxn ang="0">
                      <a:pos x="10" y="11"/>
                    </a:cxn>
                    <a:cxn ang="0">
                      <a:pos x="50" y="0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32"/>
                    </a:cxn>
                    <a:cxn ang="0">
                      <a:pos x="4" y="35"/>
                    </a:cxn>
                    <a:cxn ang="0">
                      <a:pos x="12" y="35"/>
                    </a:cxn>
                    <a:cxn ang="0">
                      <a:pos x="14" y="38"/>
                    </a:cxn>
                    <a:cxn ang="0">
                      <a:pos x="13" y="46"/>
                    </a:cxn>
                    <a:cxn ang="0">
                      <a:pos x="15" y="47"/>
                    </a:cxn>
                    <a:cxn ang="0">
                      <a:pos x="26" y="37"/>
                    </a:cxn>
                    <a:cxn ang="0">
                      <a:pos x="32" y="35"/>
                    </a:cxn>
                    <a:cxn ang="0">
                      <a:pos x="50" y="35"/>
                    </a:cxn>
                    <a:cxn ang="0">
                      <a:pos x="53" y="32"/>
                    </a:cxn>
                    <a:cxn ang="0">
                      <a:pos x="53" y="3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3" h="48">
                      <a:moveTo>
                        <a:pt x="44" y="23"/>
                      </a:moveTo>
                      <a:cubicBezTo>
                        <a:pt x="44" y="24"/>
                        <a:pt x="43" y="24"/>
                        <a:pt x="42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0" y="24"/>
                        <a:pt x="10" y="23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1"/>
                        <a:pt x="11" y="20"/>
                        <a:pt x="11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3" y="20"/>
                        <a:pt x="44" y="21"/>
                        <a:pt x="44" y="22"/>
                      </a:cubicBezTo>
                      <a:lnTo>
                        <a:pt x="44" y="23"/>
                      </a:lnTo>
                      <a:close/>
                      <a:moveTo>
                        <a:pt x="10" y="11"/>
                      </a:moveTo>
                      <a:cubicBezTo>
                        <a:pt x="10" y="10"/>
                        <a:pt x="11" y="9"/>
                        <a:pt x="11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7" y="9"/>
                        <a:pt x="37" y="10"/>
                        <a:pt x="37" y="11"/>
                      </a:cubicBezTo>
                      <a:cubicBezTo>
                        <a:pt x="37" y="12"/>
                        <a:pt x="37" y="12"/>
                        <a:pt x="37" y="12"/>
                      </a:cubicBezTo>
                      <a:cubicBezTo>
                        <a:pt x="37" y="13"/>
                        <a:pt x="37" y="13"/>
                        <a:pt x="36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0" y="13"/>
                        <a:pt x="10" y="12"/>
                      </a:cubicBezTo>
                      <a:lnTo>
                        <a:pt x="10" y="11"/>
                      </a:lnTo>
                      <a:close/>
                      <a:moveTo>
                        <a:pt x="50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3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4"/>
                        <a:pt x="2" y="35"/>
                        <a:pt x="4" y="3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4" y="35"/>
                        <a:pt x="15" y="37"/>
                        <a:pt x="14" y="38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3" y="48"/>
                        <a:pt x="13" y="48"/>
                        <a:pt x="15" y="47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7" y="36"/>
                        <a:pt x="30" y="35"/>
                        <a:pt x="32" y="35"/>
                      </a:cubicBez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52" y="35"/>
                        <a:pt x="53" y="34"/>
                        <a:pt x="53" y="32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3" y="2"/>
                        <a:pt x="52" y="0"/>
                        <a:pt x="5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/>
                  <a:endParaRPr lang="en-US" sz="2400">
                    <a:solidFill>
                      <a:srgbClr val="262626"/>
                    </a:solidFill>
                    <a:latin typeface="Roboto"/>
                  </a:endParaRPr>
                </a:p>
              </p:txBody>
            </p:sp>
          </p:grpSp>
        </p:grpSp>
        <p:grpSp>
          <p:nvGrpSpPr>
            <p:cNvPr id="27" name="Group 74"/>
            <p:cNvGrpSpPr/>
            <p:nvPr/>
          </p:nvGrpSpPr>
          <p:grpSpPr>
            <a:xfrm>
              <a:off x="7156347" y="4035179"/>
              <a:ext cx="430333" cy="420207"/>
              <a:chOff x="1501776" y="1187450"/>
              <a:chExt cx="269875" cy="263526"/>
            </a:xfrm>
            <a:solidFill>
              <a:schemeClr val="bg1"/>
            </a:solidFill>
          </p:grpSpPr>
          <p:grpSp>
            <p:nvGrpSpPr>
              <p:cNvPr id="28" name="Group 75"/>
              <p:cNvGrpSpPr/>
              <p:nvPr/>
            </p:nvGrpSpPr>
            <p:grpSpPr>
              <a:xfrm>
                <a:off x="1522413" y="1243013"/>
                <a:ext cx="233363" cy="207963"/>
                <a:chOff x="1522413" y="1416049"/>
                <a:chExt cx="233363" cy="207963"/>
              </a:xfrm>
              <a:grpFill/>
            </p:grpSpPr>
            <p:sp>
              <p:nvSpPr>
                <p:cNvPr id="30" name="Oval 85"/>
                <p:cNvSpPr>
                  <a:spLocks noChangeArrowheads="1"/>
                </p:cNvSpPr>
                <p:nvPr/>
              </p:nvSpPr>
              <p:spPr bwMode="auto">
                <a:xfrm>
                  <a:off x="1625601" y="1539874"/>
                  <a:ext cx="22225" cy="222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/>
                  <a:endParaRPr lang="en-US" sz="2400">
                    <a:solidFill>
                      <a:srgbClr val="262626"/>
                    </a:solidFill>
                    <a:latin typeface="Roboto"/>
                  </a:endParaRPr>
                </a:p>
              </p:txBody>
            </p:sp>
            <p:sp>
              <p:nvSpPr>
                <p:cNvPr id="31" name="Oval 86"/>
                <p:cNvSpPr>
                  <a:spLocks noChangeArrowheads="1"/>
                </p:cNvSpPr>
                <p:nvPr/>
              </p:nvSpPr>
              <p:spPr bwMode="auto">
                <a:xfrm>
                  <a:off x="1620838" y="1416049"/>
                  <a:ext cx="92075" cy="904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/>
                  <a:endParaRPr lang="en-US" sz="2400">
                    <a:solidFill>
                      <a:srgbClr val="262626"/>
                    </a:solidFill>
                    <a:latin typeface="Roboto"/>
                  </a:endParaRPr>
                </a:p>
              </p:txBody>
            </p:sp>
            <p:sp>
              <p:nvSpPr>
                <p:cNvPr id="32" name="Freeform 87"/>
                <p:cNvSpPr>
                  <a:spLocks/>
                </p:cNvSpPr>
                <p:nvPr/>
              </p:nvSpPr>
              <p:spPr bwMode="auto">
                <a:xfrm>
                  <a:off x="1577976" y="1522411"/>
                  <a:ext cx="177800" cy="101600"/>
                </a:xfrm>
                <a:custGeom>
                  <a:avLst/>
                  <a:gdLst/>
                  <a:ahLst/>
                  <a:cxnLst>
                    <a:cxn ang="0">
                      <a:pos x="77" y="42"/>
                    </a:cxn>
                    <a:cxn ang="0">
                      <a:pos x="64" y="7"/>
                    </a:cxn>
                    <a:cxn ang="0">
                      <a:pos x="55" y="0"/>
                    </a:cxn>
                    <a:cxn ang="0">
                      <a:pos x="23" y="0"/>
                    </a:cxn>
                    <a:cxn ang="0">
                      <a:pos x="22" y="0"/>
                    </a:cxn>
                    <a:cxn ang="0">
                      <a:pos x="14" y="7"/>
                    </a:cxn>
                    <a:cxn ang="0">
                      <a:pos x="0" y="42"/>
                    </a:cxn>
                    <a:cxn ang="0">
                      <a:pos x="2" y="44"/>
                    </a:cxn>
                    <a:cxn ang="0">
                      <a:pos x="12" y="44"/>
                    </a:cxn>
                    <a:cxn ang="0">
                      <a:pos x="14" y="42"/>
                    </a:cxn>
                    <a:cxn ang="0">
                      <a:pos x="21" y="25"/>
                    </a:cxn>
                    <a:cxn ang="0">
                      <a:pos x="22" y="25"/>
                    </a:cxn>
                    <a:cxn ang="0">
                      <a:pos x="22" y="42"/>
                    </a:cxn>
                    <a:cxn ang="0">
                      <a:pos x="23" y="44"/>
                    </a:cxn>
                    <a:cxn ang="0">
                      <a:pos x="56" y="44"/>
                    </a:cxn>
                    <a:cxn ang="0">
                      <a:pos x="58" y="41"/>
                    </a:cxn>
                    <a:cxn ang="0">
                      <a:pos x="58" y="25"/>
                    </a:cxn>
                    <a:cxn ang="0">
                      <a:pos x="59" y="25"/>
                    </a:cxn>
                    <a:cxn ang="0">
                      <a:pos x="65" y="42"/>
                    </a:cxn>
                    <a:cxn ang="0">
                      <a:pos x="67" y="44"/>
                    </a:cxn>
                    <a:cxn ang="0">
                      <a:pos x="76" y="44"/>
                    </a:cxn>
                    <a:cxn ang="0">
                      <a:pos x="77" y="42"/>
                    </a:cxn>
                  </a:cxnLst>
                  <a:rect l="0" t="0" r="r" b="b"/>
                  <a:pathLst>
                    <a:path w="78" h="44">
                      <a:moveTo>
                        <a:pt x="77" y="42"/>
                      </a:moveTo>
                      <a:cubicBezTo>
                        <a:pt x="64" y="7"/>
                        <a:pt x="64" y="7"/>
                        <a:pt x="64" y="7"/>
                      </a:cubicBezTo>
                      <a:cubicBezTo>
                        <a:pt x="64" y="6"/>
                        <a:pt x="61" y="0"/>
                        <a:pt x="55" y="0"/>
                      </a:cubicBezTo>
                      <a:cubicBezTo>
                        <a:pt x="54" y="0"/>
                        <a:pt x="24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6" y="0"/>
                        <a:pt x="14" y="6"/>
                        <a:pt x="14" y="7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3"/>
                        <a:pt x="0" y="44"/>
                        <a:pt x="2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4" y="44"/>
                        <a:pt x="14" y="42"/>
                        <a:pt x="14" y="42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2" y="23"/>
                        <a:pt x="22" y="25"/>
                      </a:cubicBezTo>
                      <a:cubicBezTo>
                        <a:pt x="22" y="29"/>
                        <a:pt x="22" y="37"/>
                        <a:pt x="22" y="42"/>
                      </a:cubicBezTo>
                      <a:cubicBezTo>
                        <a:pt x="22" y="43"/>
                        <a:pt x="22" y="44"/>
                        <a:pt x="23" y="44"/>
                      </a:cubicBezTo>
                      <a:cubicBezTo>
                        <a:pt x="56" y="44"/>
                        <a:pt x="56" y="44"/>
                        <a:pt x="56" y="44"/>
                      </a:cubicBezTo>
                      <a:cubicBezTo>
                        <a:pt x="58" y="44"/>
                        <a:pt x="58" y="43"/>
                        <a:pt x="58" y="41"/>
                      </a:cubicBezTo>
                      <a:cubicBezTo>
                        <a:pt x="58" y="37"/>
                        <a:pt x="58" y="28"/>
                        <a:pt x="58" y="25"/>
                      </a:cubicBezTo>
                      <a:cubicBezTo>
                        <a:pt x="58" y="24"/>
                        <a:pt x="59" y="25"/>
                        <a:pt x="59" y="25"/>
                      </a:cubicBezTo>
                      <a:cubicBezTo>
                        <a:pt x="65" y="42"/>
                        <a:pt x="65" y="42"/>
                        <a:pt x="65" y="42"/>
                      </a:cubicBezTo>
                      <a:cubicBezTo>
                        <a:pt x="65" y="42"/>
                        <a:pt x="65" y="44"/>
                        <a:pt x="67" y="44"/>
                      </a:cubicBezTo>
                      <a:cubicBezTo>
                        <a:pt x="76" y="44"/>
                        <a:pt x="76" y="44"/>
                        <a:pt x="76" y="44"/>
                      </a:cubicBezTo>
                      <a:cubicBezTo>
                        <a:pt x="77" y="44"/>
                        <a:pt x="78" y="43"/>
                        <a:pt x="77" y="4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/>
                  <a:endParaRPr lang="en-US" sz="2400">
                    <a:solidFill>
                      <a:srgbClr val="262626"/>
                    </a:solidFill>
                    <a:latin typeface="Roboto"/>
                  </a:endParaRPr>
                </a:p>
              </p:txBody>
            </p:sp>
            <p:sp>
              <p:nvSpPr>
                <p:cNvPr id="33" name="Freeform 88"/>
                <p:cNvSpPr>
                  <a:spLocks/>
                </p:cNvSpPr>
                <p:nvPr/>
              </p:nvSpPr>
              <p:spPr bwMode="auto">
                <a:xfrm>
                  <a:off x="1522413" y="1587499"/>
                  <a:ext cx="47625" cy="36513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13"/>
                    </a:cxn>
                    <a:cxn ang="0">
                      <a:pos x="2" y="16"/>
                    </a:cxn>
                    <a:cxn ang="0">
                      <a:pos x="13" y="16"/>
                    </a:cxn>
                    <a:cxn ang="0">
                      <a:pos x="16" y="13"/>
                    </a:cxn>
                    <a:cxn ang="0">
                      <a:pos x="20" y="2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21" h="16">
                      <a:moveTo>
                        <a:pt x="1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5"/>
                        <a:pt x="1" y="16"/>
                        <a:pt x="2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5" y="16"/>
                        <a:pt x="16" y="13"/>
                        <a:pt x="16" y="1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2"/>
                        <a:pt x="21" y="0"/>
                        <a:pt x="18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/>
                  <a:endParaRPr lang="en-US" sz="2400">
                    <a:solidFill>
                      <a:srgbClr val="262626"/>
                    </a:solidFill>
                    <a:latin typeface="Roboto"/>
                  </a:endParaRPr>
                </a:p>
              </p:txBody>
            </p:sp>
          </p:grpSp>
          <p:sp>
            <p:nvSpPr>
              <p:cNvPr id="29" name="Freeform 89"/>
              <p:cNvSpPr>
                <a:spLocks/>
              </p:cNvSpPr>
              <p:nvPr/>
            </p:nvSpPr>
            <p:spPr bwMode="auto">
              <a:xfrm>
                <a:off x="1501776" y="1187450"/>
                <a:ext cx="269875" cy="212725"/>
              </a:xfrm>
              <a:custGeom>
                <a:avLst/>
                <a:gdLst/>
                <a:ahLst/>
                <a:cxnLst>
                  <a:cxn ang="0">
                    <a:pos x="36" y="74"/>
                  </a:cxn>
                  <a:cxn ang="0">
                    <a:pos x="12" y="74"/>
                  </a:cxn>
                  <a:cxn ang="0">
                    <a:pos x="7" y="69"/>
                  </a:cxn>
                  <a:cxn ang="0">
                    <a:pos x="7" y="13"/>
                  </a:cxn>
                  <a:cxn ang="0">
                    <a:pos x="12" y="8"/>
                  </a:cxn>
                  <a:cxn ang="0">
                    <a:pos x="106" y="8"/>
                  </a:cxn>
                  <a:cxn ang="0">
                    <a:pos x="111" y="13"/>
                  </a:cxn>
                  <a:cxn ang="0">
                    <a:pos x="111" y="69"/>
                  </a:cxn>
                  <a:cxn ang="0">
                    <a:pos x="108" y="74"/>
                  </a:cxn>
                  <a:cxn ang="0">
                    <a:pos x="106" y="76"/>
                  </a:cxn>
                  <a:cxn ang="0">
                    <a:pos x="112" y="92"/>
                  </a:cxn>
                  <a:cxn ang="0">
                    <a:pos x="114" y="93"/>
                  </a:cxn>
                  <a:cxn ang="0">
                    <a:pos x="118" y="88"/>
                  </a:cxn>
                  <a:cxn ang="0">
                    <a:pos x="118" y="5"/>
                  </a:cxn>
                  <a:cxn ang="0">
                    <a:pos x="113" y="0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0" y="88"/>
                  </a:cxn>
                  <a:cxn ang="0">
                    <a:pos x="4" y="93"/>
                  </a:cxn>
                  <a:cxn ang="0">
                    <a:pos x="29" y="93"/>
                  </a:cxn>
                  <a:cxn ang="0">
                    <a:pos x="32" y="92"/>
                  </a:cxn>
                  <a:cxn ang="0">
                    <a:pos x="38" y="76"/>
                  </a:cxn>
                  <a:cxn ang="0">
                    <a:pos x="36" y="74"/>
                  </a:cxn>
                </a:cxnLst>
                <a:rect l="0" t="0" r="r" b="b"/>
                <a:pathLst>
                  <a:path w="118" h="93">
                    <a:moveTo>
                      <a:pt x="36" y="74"/>
                    </a:moveTo>
                    <a:cubicBezTo>
                      <a:pt x="12" y="74"/>
                      <a:pt x="12" y="74"/>
                      <a:pt x="12" y="74"/>
                    </a:cubicBezTo>
                    <a:cubicBezTo>
                      <a:pt x="9" y="74"/>
                      <a:pt x="7" y="72"/>
                      <a:pt x="7" y="69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0"/>
                      <a:pt x="9" y="8"/>
                      <a:pt x="12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9" y="8"/>
                      <a:pt x="111" y="10"/>
                      <a:pt x="111" y="13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72"/>
                      <a:pt x="110" y="73"/>
                      <a:pt x="108" y="74"/>
                    </a:cubicBezTo>
                    <a:cubicBezTo>
                      <a:pt x="106" y="75"/>
                      <a:pt x="106" y="76"/>
                      <a:pt x="106" y="76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3" y="93"/>
                      <a:pt x="114" y="93"/>
                    </a:cubicBezTo>
                    <a:cubicBezTo>
                      <a:pt x="117" y="93"/>
                      <a:pt x="118" y="91"/>
                      <a:pt x="118" y="88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8" y="2"/>
                      <a:pt x="116" y="0"/>
                      <a:pt x="11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1"/>
                      <a:pt x="2" y="93"/>
                      <a:pt x="4" y="93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31" y="93"/>
                      <a:pt x="32" y="92"/>
                      <a:pt x="32" y="92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8" y="76"/>
                      <a:pt x="38" y="74"/>
                      <a:pt x="36" y="7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262626"/>
                  </a:solidFill>
                  <a:latin typeface="Roboto"/>
                </a:endParaRPr>
              </a:p>
            </p:txBody>
          </p:sp>
        </p:grpSp>
        <p:grpSp>
          <p:nvGrpSpPr>
            <p:cNvPr id="34" name="Group 44"/>
            <p:cNvGrpSpPr/>
            <p:nvPr/>
          </p:nvGrpSpPr>
          <p:grpSpPr>
            <a:xfrm>
              <a:off x="5218701" y="4756191"/>
              <a:ext cx="402135" cy="565287"/>
              <a:chOff x="1939926" y="1295399"/>
              <a:chExt cx="277813" cy="390525"/>
            </a:xfrm>
            <a:solidFill>
              <a:schemeClr val="bg1"/>
            </a:solidFill>
          </p:grpSpPr>
          <p:sp>
            <p:nvSpPr>
              <p:cNvPr id="35" name="Oval 93"/>
              <p:cNvSpPr>
                <a:spLocks noChangeArrowheads="1"/>
              </p:cNvSpPr>
              <p:nvPr/>
            </p:nvSpPr>
            <p:spPr bwMode="auto">
              <a:xfrm>
                <a:off x="2027238" y="1295399"/>
                <a:ext cx="100013" cy="1016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36" name="Freeform 94"/>
              <p:cNvSpPr>
                <a:spLocks noEditPoints="1"/>
              </p:cNvSpPr>
              <p:nvPr/>
            </p:nvSpPr>
            <p:spPr bwMode="auto">
              <a:xfrm>
                <a:off x="1981201" y="1412874"/>
                <a:ext cx="195263" cy="109538"/>
              </a:xfrm>
              <a:custGeom>
                <a:avLst/>
                <a:gdLst/>
                <a:ahLst/>
                <a:cxnLst>
                  <a:cxn ang="0">
                    <a:pos x="51" y="35"/>
                  </a:cxn>
                  <a:cxn ang="0">
                    <a:pos x="44" y="42"/>
                  </a:cxn>
                  <a:cxn ang="0">
                    <a:pos x="41" y="42"/>
                  </a:cxn>
                  <a:cxn ang="0">
                    <a:pos x="34" y="35"/>
                  </a:cxn>
                  <a:cxn ang="0">
                    <a:pos x="33" y="32"/>
                  </a:cxn>
                  <a:cxn ang="0">
                    <a:pos x="37" y="14"/>
                  </a:cxn>
                  <a:cxn ang="0">
                    <a:pos x="37" y="12"/>
                  </a:cxn>
                  <a:cxn ang="0">
                    <a:pos x="37" y="8"/>
                  </a:cxn>
                  <a:cxn ang="0">
                    <a:pos x="38" y="7"/>
                  </a:cxn>
                  <a:cxn ang="0">
                    <a:pos x="47" y="7"/>
                  </a:cxn>
                  <a:cxn ang="0">
                    <a:pos x="48" y="8"/>
                  </a:cxn>
                  <a:cxn ang="0">
                    <a:pos x="48" y="12"/>
                  </a:cxn>
                  <a:cxn ang="0">
                    <a:pos x="48" y="14"/>
                  </a:cxn>
                  <a:cxn ang="0">
                    <a:pos x="52" y="32"/>
                  </a:cxn>
                  <a:cxn ang="0">
                    <a:pos x="51" y="35"/>
                  </a:cxn>
                  <a:cxn ang="0">
                    <a:pos x="84" y="46"/>
                  </a:cxn>
                  <a:cxn ang="0">
                    <a:pos x="70" y="7"/>
                  </a:cxn>
                  <a:cxn ang="0">
                    <a:pos x="60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15" y="7"/>
                  </a:cxn>
                  <a:cxn ang="0">
                    <a:pos x="0" y="46"/>
                  </a:cxn>
                  <a:cxn ang="0">
                    <a:pos x="2" y="48"/>
                  </a:cxn>
                  <a:cxn ang="0">
                    <a:pos x="13" y="48"/>
                  </a:cxn>
                  <a:cxn ang="0">
                    <a:pos x="16" y="46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4" y="46"/>
                  </a:cxn>
                  <a:cxn ang="0">
                    <a:pos x="26" y="48"/>
                  </a:cxn>
                  <a:cxn ang="0">
                    <a:pos x="61" y="48"/>
                  </a:cxn>
                  <a:cxn ang="0">
                    <a:pos x="63" y="45"/>
                  </a:cxn>
                  <a:cxn ang="0">
                    <a:pos x="63" y="28"/>
                  </a:cxn>
                  <a:cxn ang="0">
                    <a:pos x="64" y="27"/>
                  </a:cxn>
                  <a:cxn ang="0">
                    <a:pos x="71" y="46"/>
                  </a:cxn>
                  <a:cxn ang="0">
                    <a:pos x="73" y="48"/>
                  </a:cxn>
                  <a:cxn ang="0">
                    <a:pos x="82" y="48"/>
                  </a:cxn>
                  <a:cxn ang="0">
                    <a:pos x="84" y="46"/>
                  </a:cxn>
                </a:cxnLst>
                <a:rect l="0" t="0" r="r" b="b"/>
                <a:pathLst>
                  <a:path w="85" h="48">
                    <a:moveTo>
                      <a:pt x="51" y="35"/>
                    </a:moveTo>
                    <a:cubicBezTo>
                      <a:pt x="44" y="42"/>
                      <a:pt x="44" y="42"/>
                      <a:pt x="44" y="42"/>
                    </a:cubicBezTo>
                    <a:cubicBezTo>
                      <a:pt x="43" y="42"/>
                      <a:pt x="42" y="42"/>
                      <a:pt x="41" y="42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4"/>
                      <a:pt x="33" y="33"/>
                      <a:pt x="33" y="32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3"/>
                      <a:pt x="37" y="13"/>
                      <a:pt x="37" y="12"/>
                    </a:cubicBezTo>
                    <a:cubicBezTo>
                      <a:pt x="37" y="11"/>
                      <a:pt x="37" y="8"/>
                      <a:pt x="37" y="8"/>
                    </a:cubicBezTo>
                    <a:cubicBezTo>
                      <a:pt x="37" y="8"/>
                      <a:pt x="37" y="7"/>
                      <a:pt x="38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7"/>
                      <a:pt x="48" y="8"/>
                      <a:pt x="48" y="8"/>
                    </a:cubicBezTo>
                    <a:cubicBezTo>
                      <a:pt x="48" y="8"/>
                      <a:pt x="48" y="11"/>
                      <a:pt x="48" y="12"/>
                    </a:cubicBezTo>
                    <a:cubicBezTo>
                      <a:pt x="48" y="13"/>
                      <a:pt x="48" y="13"/>
                      <a:pt x="48" y="14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3"/>
                      <a:pt x="52" y="34"/>
                      <a:pt x="51" y="35"/>
                    </a:cubicBezTo>
                    <a:moveTo>
                      <a:pt x="84" y="46"/>
                    </a:moveTo>
                    <a:cubicBezTo>
                      <a:pt x="70" y="7"/>
                      <a:pt x="70" y="7"/>
                      <a:pt x="70" y="7"/>
                    </a:cubicBezTo>
                    <a:cubicBezTo>
                      <a:pt x="69" y="6"/>
                      <a:pt x="66" y="0"/>
                      <a:pt x="60" y="0"/>
                    </a:cubicBezTo>
                    <a:cubicBezTo>
                      <a:pt x="59" y="0"/>
                      <a:pt x="27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8" y="0"/>
                      <a:pt x="15" y="6"/>
                      <a:pt x="15" y="7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8"/>
                      <a:pt x="2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5" y="48"/>
                      <a:pt x="16" y="46"/>
                      <a:pt x="16" y="4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5"/>
                      <a:pt x="23" y="28"/>
                    </a:cubicBezTo>
                    <a:cubicBezTo>
                      <a:pt x="23" y="31"/>
                      <a:pt x="23" y="41"/>
                      <a:pt x="24" y="46"/>
                    </a:cubicBezTo>
                    <a:cubicBezTo>
                      <a:pt x="24" y="47"/>
                      <a:pt x="24" y="48"/>
                      <a:pt x="26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4" y="48"/>
                      <a:pt x="63" y="47"/>
                      <a:pt x="63" y="45"/>
                    </a:cubicBezTo>
                    <a:cubicBezTo>
                      <a:pt x="63" y="40"/>
                      <a:pt x="63" y="31"/>
                      <a:pt x="63" y="28"/>
                    </a:cubicBezTo>
                    <a:cubicBezTo>
                      <a:pt x="63" y="26"/>
                      <a:pt x="64" y="27"/>
                      <a:pt x="64" y="27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8"/>
                      <a:pt x="73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5" y="48"/>
                      <a:pt x="85" y="47"/>
                      <a:pt x="84" y="4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37" name="Freeform 95"/>
              <p:cNvSpPr>
                <a:spLocks/>
              </p:cNvSpPr>
              <p:nvPr/>
            </p:nvSpPr>
            <p:spPr bwMode="auto">
              <a:xfrm>
                <a:off x="1939926" y="1541461"/>
                <a:ext cx="277813" cy="144463"/>
              </a:xfrm>
              <a:custGeom>
                <a:avLst/>
                <a:gdLst/>
                <a:ahLst/>
                <a:cxnLst>
                  <a:cxn ang="0">
                    <a:pos x="119" y="8"/>
                  </a:cxn>
                  <a:cxn ang="0">
                    <a:pos x="114" y="0"/>
                  </a:cxn>
                  <a:cxn ang="0">
                    <a:pos x="7" y="0"/>
                  </a:cxn>
                  <a:cxn ang="0">
                    <a:pos x="2" y="8"/>
                  </a:cxn>
                  <a:cxn ang="0">
                    <a:pos x="5" y="17"/>
                  </a:cxn>
                  <a:cxn ang="0">
                    <a:pos x="12" y="25"/>
                  </a:cxn>
                  <a:cxn ang="0">
                    <a:pos x="17" y="32"/>
                  </a:cxn>
                  <a:cxn ang="0">
                    <a:pos x="22" y="56"/>
                  </a:cxn>
                  <a:cxn ang="0">
                    <a:pos x="31" y="63"/>
                  </a:cxn>
                  <a:cxn ang="0">
                    <a:pos x="90" y="63"/>
                  </a:cxn>
                  <a:cxn ang="0">
                    <a:pos x="99" y="56"/>
                  </a:cxn>
                  <a:cxn ang="0">
                    <a:pos x="104" y="32"/>
                  </a:cxn>
                  <a:cxn ang="0">
                    <a:pos x="109" y="25"/>
                  </a:cxn>
                  <a:cxn ang="0">
                    <a:pos x="115" y="17"/>
                  </a:cxn>
                  <a:cxn ang="0">
                    <a:pos x="119" y="8"/>
                  </a:cxn>
                </a:cxnLst>
                <a:rect l="0" t="0" r="r" b="b"/>
                <a:pathLst>
                  <a:path w="121" h="63">
                    <a:moveTo>
                      <a:pt x="119" y="8"/>
                    </a:moveTo>
                    <a:cubicBezTo>
                      <a:pt x="121" y="4"/>
                      <a:pt x="118" y="0"/>
                      <a:pt x="1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0" y="4"/>
                      <a:pt x="2" y="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1"/>
                      <a:pt x="10" y="25"/>
                      <a:pt x="12" y="25"/>
                    </a:cubicBezTo>
                    <a:cubicBezTo>
                      <a:pt x="14" y="25"/>
                      <a:pt x="16" y="28"/>
                      <a:pt x="17" y="32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60"/>
                      <a:pt x="26" y="63"/>
                      <a:pt x="31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4" y="63"/>
                      <a:pt x="98" y="60"/>
                      <a:pt x="99" y="5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8"/>
                      <a:pt x="107" y="25"/>
                      <a:pt x="109" y="25"/>
                    </a:cubicBezTo>
                    <a:cubicBezTo>
                      <a:pt x="111" y="25"/>
                      <a:pt x="114" y="21"/>
                      <a:pt x="115" y="17"/>
                    </a:cubicBezTo>
                    <a:lnTo>
                      <a:pt x="119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262626"/>
                  </a:solidFill>
                  <a:latin typeface="Robo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4961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7563" y="331138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B050"/>
                </a:solidFill>
                <a:latin typeface="Roboto"/>
              </a:rPr>
              <a:t>Voi</a:t>
            </a:r>
            <a:r>
              <a:rPr lang="ru-RU" sz="2400" b="1" dirty="0">
                <a:solidFill>
                  <a:srgbClr val="00B050"/>
                </a:solidFill>
                <a:latin typeface="Roboto"/>
              </a:rPr>
              <a:t>с</a:t>
            </a:r>
            <a:r>
              <a:rPr lang="en-US" sz="2400" b="1" dirty="0">
                <a:solidFill>
                  <a:srgbClr val="00B050"/>
                </a:solidFill>
                <a:latin typeface="Roboto"/>
              </a:rPr>
              <a:t>e2MED</a:t>
            </a:r>
            <a:endParaRPr lang="ru-RU" sz="2400" b="1" dirty="0">
              <a:solidFill>
                <a:srgbClr val="00B050"/>
              </a:solidFill>
              <a:latin typeface="Robot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8661" y="1212574"/>
            <a:ext cx="8653490" cy="715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B050"/>
                </a:solidFill>
                <a:latin typeface="Roboto"/>
              </a:rPr>
              <a:t>Программа голосового заполнения медицинской документации.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Во время проведения исследования  врач надиктовывает текст, который  в режиме реального </a:t>
            </a:r>
            <a:r>
              <a:rPr lang="ru-RU" sz="1600" dirty="0" smtClean="0">
                <a:solidFill>
                  <a:schemeClr val="tx1"/>
                </a:solidFill>
                <a:latin typeface="Roboto"/>
              </a:rPr>
              <a:t>времени переносится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в состав заполняемого  протокола.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124" y1="9177" x2="54213" y2="47046"/>
                        <a14:foregroundMark x1="53769" y1="49578" x2="36807" y2="69304"/>
                        <a14:foregroundMark x1="28049" y1="65928" x2="20621" y2="99051"/>
                        <a14:foregroundMark x1="43126" y1="69093" x2="64523" y2="92722"/>
                        <a14:foregroundMark x1="86031" y1="91350" x2="99778" y2="99367"/>
                        <a14:foregroundMark x1="94568" y1="39346" x2="97894" y2="80802"/>
                        <a14:foregroundMark x1="93570" y1="19937" x2="98115" y2="26477"/>
                        <a14:foregroundMark x1="89468" y1="2321" x2="99557" y2="22785"/>
                        <a14:foregroundMark x1="50222" y1="70253" x2="37251" y2="99156"/>
                        <a14:foregroundMark x1="40133" y1="59494" x2="17073" y2="91350"/>
                        <a14:foregroundMark x1="35255" y1="60759" x2="24390" y2="65928"/>
                        <a14:foregroundMark x1="23171" y1="68776" x2="18514" y2="80274"/>
                        <a14:foregroundMark x1="17295" y1="84494" x2="13747" y2="93143"/>
                        <a14:foregroundMark x1="14745" y1="94831" x2="14302" y2="99367"/>
                        <a14:foregroundMark x1="25388" y1="65295" x2="19623" y2="73945"/>
                        <a14:foregroundMark x1="17406" y1="78270" x2="12084" y2="97363"/>
                        <a14:foregroundMark x1="20621" y1="72152" x2="24723" y2="60759"/>
                        <a14:foregroundMark x1="27051" y1="61076" x2="36475" y2="58228"/>
                        <a14:foregroundMark x1="39800" y1="57595" x2="45676" y2="55380"/>
                        <a14:foregroundMark x1="32927" y1="58544" x2="37805" y2="57173"/>
                        <a14:foregroundMark x1="27162" y1="60127" x2="34257" y2="56646"/>
                        <a14:foregroundMark x1="26718" y1="59705" x2="38248" y2="54219"/>
                        <a14:foregroundMark x1="25721" y1="59388" x2="46231" y2="52004"/>
                        <a14:foregroundMark x1="49224" y1="44198" x2="45344" y2="51688"/>
                        <a14:foregroundMark x1="49667" y1="40084" x2="51885" y2="52532"/>
                        <a14:foregroundMark x1="45455" y1="36709" x2="40687" y2="44831"/>
                        <a14:foregroundMark x1="41796" y1="34599" x2="39579" y2="53165"/>
                        <a14:foregroundMark x1="43792" y1="33755" x2="34368" y2="47890"/>
                        <a14:foregroundMark x1="43016" y1="2321" x2="38470" y2="14662"/>
                        <a14:foregroundMark x1="42018" y1="1477" x2="38248" y2="10654"/>
                        <a14:foregroundMark x1="41463" y1="9705" x2="37472" y2="30802"/>
                        <a14:foregroundMark x1="37805" y1="13291" x2="8093" y2="95359"/>
                        <a14:foregroundMark x1="73725" y1="7700" x2="91242" y2="23840"/>
                        <a14:foregroundMark x1="79601" y1="4430" x2="99778" y2="738"/>
                        <a14:foregroundMark x1="23725" y1="49895" x2="18182" y2="65612"/>
                      </a14:backgroundRemoval>
                    </a14:imgEffect>
                  </a14:imgLayer>
                </a14:imgProps>
              </a:ext>
            </a:extLst>
          </a:blip>
          <a:srcRect l="4691"/>
          <a:stretch/>
        </p:blipFill>
        <p:spPr>
          <a:xfrm>
            <a:off x="6967728" y="1117386"/>
            <a:ext cx="5215981" cy="56114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661" y="1982639"/>
            <a:ext cx="82048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B050"/>
                </a:solidFill>
                <a:latin typeface="Roboto"/>
              </a:rPr>
              <a:t>Возможности</a:t>
            </a:r>
            <a:r>
              <a:rPr lang="ru-RU" sz="1600" dirty="0">
                <a:latin typeface="Roboto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latin typeface="Roboto"/>
              </a:rPr>
              <a:t>Распознавание нарративной медицинской лексики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latin typeface="Roboto"/>
              </a:rPr>
              <a:t>Правильное оформление медицинского документа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latin typeface="Roboto"/>
              </a:rPr>
              <a:t>Шаблонное заполнение протоколов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latin typeface="Roboto"/>
              </a:rPr>
              <a:t>Открытый интеграционный протокол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latin typeface="Roboto"/>
              </a:rPr>
              <a:t>Синтез речи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latin typeface="Roboto"/>
              </a:rPr>
              <a:t>Распознавание всех медицинских  терминов, сокращений и аббревиатур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latin typeface="Roboto"/>
              </a:rPr>
              <a:t>(даже если они произнесены по-латыни)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latin typeface="Roboto"/>
              </a:rPr>
              <a:t>Минимизации орфографических ошибок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latin typeface="Roboto"/>
              </a:rPr>
              <a:t>Постоянное обновление словарей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1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latin typeface="Roboto"/>
              </a:rPr>
              <a:t>Возможность работы из облака по подписке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8661" y="4662794"/>
            <a:ext cx="470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B050"/>
                </a:solidFill>
                <a:latin typeface="Roboto"/>
              </a:rPr>
              <a:t>Сценарии применения </a:t>
            </a:r>
          </a:p>
        </p:txBody>
      </p:sp>
      <p:sp>
        <p:nvSpPr>
          <p:cNvPr id="29" name="object 4"/>
          <p:cNvSpPr txBox="1"/>
          <p:nvPr/>
        </p:nvSpPr>
        <p:spPr>
          <a:xfrm>
            <a:off x="1951290" y="4997785"/>
            <a:ext cx="180694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600" b="1" dirty="0">
                <a:latin typeface="Roboto"/>
              </a:rPr>
              <a:t>Выездные бригады</a:t>
            </a:r>
          </a:p>
        </p:txBody>
      </p:sp>
      <p:sp>
        <p:nvSpPr>
          <p:cNvPr id="30" name="object 5"/>
          <p:cNvSpPr txBox="1"/>
          <p:nvPr/>
        </p:nvSpPr>
        <p:spPr>
          <a:xfrm>
            <a:off x="281756" y="5004886"/>
            <a:ext cx="166953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600" b="1" dirty="0">
                <a:latin typeface="Roboto"/>
              </a:rPr>
              <a:t>Врачи-диагносты</a:t>
            </a:r>
          </a:p>
        </p:txBody>
      </p:sp>
      <p:sp>
        <p:nvSpPr>
          <p:cNvPr id="31" name="object 6"/>
          <p:cNvSpPr txBox="1"/>
          <p:nvPr/>
        </p:nvSpPr>
        <p:spPr>
          <a:xfrm>
            <a:off x="3628480" y="4997785"/>
            <a:ext cx="1690992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600" b="1" dirty="0">
                <a:latin typeface="Roboto"/>
              </a:rPr>
              <a:t>Дежурные врачи</a:t>
            </a:r>
          </a:p>
          <a:p>
            <a:pPr marL="12700" marR="0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600" b="1" dirty="0">
                <a:latin typeface="Roboto"/>
              </a:rPr>
              <a:t>(обход)</a:t>
            </a:r>
          </a:p>
        </p:txBody>
      </p:sp>
      <p:sp>
        <p:nvSpPr>
          <p:cNvPr id="32" name="object 7"/>
          <p:cNvSpPr txBox="1"/>
          <p:nvPr/>
        </p:nvSpPr>
        <p:spPr>
          <a:xfrm>
            <a:off x="5745339" y="4997785"/>
            <a:ext cx="189739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600" b="1" dirty="0">
                <a:latin typeface="Roboto"/>
              </a:rPr>
              <a:t>Поликлинические</a:t>
            </a:r>
          </a:p>
          <a:p>
            <a:pPr marL="12700">
              <a:spcBef>
                <a:spcPts val="100"/>
              </a:spcBef>
              <a:defRPr/>
            </a:pPr>
            <a:r>
              <a:rPr sz="1600" b="1" dirty="0">
                <a:latin typeface="Roboto"/>
              </a:rPr>
              <a:t>врачи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7" y="109307"/>
            <a:ext cx="1158075" cy="7255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661" y="5543304"/>
            <a:ext cx="7297517" cy="10562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Roboto"/>
              </a:rPr>
              <a:t>Опыт </a:t>
            </a:r>
            <a:r>
              <a:rPr lang="ru-RU" sz="1600" dirty="0" smtClean="0">
                <a:solidFill>
                  <a:schemeClr val="tx1"/>
                </a:solidFill>
                <a:latin typeface="Roboto"/>
              </a:rPr>
              <a:t>реализации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.</a:t>
            </a:r>
            <a:r>
              <a:rPr lang="ru-RU" sz="1600" dirty="0" smtClean="0">
                <a:solidFill>
                  <a:schemeClr val="tx1"/>
                </a:solidFill>
                <a:latin typeface="Roboto"/>
              </a:rPr>
              <a:t> Москва:  ГКБ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им. М.П. </a:t>
            </a:r>
            <a:r>
              <a:rPr lang="ru-RU" sz="1600" dirty="0" smtClean="0">
                <a:solidFill>
                  <a:schemeClr val="tx1"/>
                </a:solidFill>
                <a:latin typeface="Roboto"/>
              </a:rPr>
              <a:t>Боткина,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Мурманская ОКБ им. П.А. </a:t>
            </a:r>
            <a:r>
              <a:rPr lang="ru-RU" sz="1600" dirty="0" err="1" smtClean="0">
                <a:solidFill>
                  <a:schemeClr val="tx1"/>
                </a:solidFill>
                <a:latin typeface="Roboto"/>
              </a:rPr>
              <a:t>Баяндина</a:t>
            </a:r>
            <a:r>
              <a:rPr lang="ru-RU" sz="1600" dirty="0" smtClean="0">
                <a:solidFill>
                  <a:schemeClr val="tx1"/>
                </a:solidFill>
                <a:latin typeface="Roboto"/>
              </a:rPr>
              <a:t>. Волгоград :ГУЗ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«ГКБ СМП №25"; ГУЗ «КБ №4"; ГУЗ «КБ СМП №7"; ГУЗ «КБ СМП №15</a:t>
            </a:r>
            <a:r>
              <a:rPr lang="ru-RU" sz="1600" dirty="0" smtClean="0">
                <a:solidFill>
                  <a:schemeClr val="tx1"/>
                </a:solidFill>
                <a:latin typeface="Roboto"/>
              </a:rPr>
              <a:t>"; ГБУЗ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"Волгоградский областной клинический кардиологический </a:t>
            </a:r>
            <a:r>
              <a:rPr lang="ru-RU" sz="1600" dirty="0" smtClean="0">
                <a:solidFill>
                  <a:schemeClr val="tx1"/>
                </a:solidFill>
                <a:latin typeface="Roboto"/>
              </a:rPr>
              <a:t>центр.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88642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4" y="269094"/>
            <a:ext cx="1861751" cy="639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1136" y="424648"/>
            <a:ext cx="844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Roboto"/>
              </a:rPr>
              <a:t>Комплексное </a:t>
            </a:r>
            <a:r>
              <a:rPr lang="ru-RU" sz="2400" b="1" dirty="0">
                <a:solidFill>
                  <a:srgbClr val="00B050"/>
                </a:solidFill>
                <a:latin typeface="Roboto"/>
              </a:rPr>
              <a:t>телемедицинское </a:t>
            </a:r>
            <a:r>
              <a:rPr lang="ru-RU" sz="2400" b="1" dirty="0" smtClean="0">
                <a:solidFill>
                  <a:srgbClr val="00B050"/>
                </a:solidFill>
                <a:latin typeface="Roboto"/>
              </a:rPr>
              <a:t>решение</a:t>
            </a:r>
            <a:endParaRPr lang="ru-RU" sz="2400" b="1" dirty="0">
              <a:solidFill>
                <a:srgbClr val="00B050"/>
              </a:solidFill>
              <a:latin typeface="Robot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9" y="2845734"/>
            <a:ext cx="506773" cy="509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0" y="1789815"/>
            <a:ext cx="543856" cy="5467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63" y="1769602"/>
            <a:ext cx="498004" cy="5006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937" y="2246841"/>
            <a:ext cx="2558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Roboto"/>
              </a:rPr>
              <a:t>Полноценный портал пациента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03433" y="2239604"/>
            <a:ext cx="3566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Roboto"/>
              </a:rPr>
              <a:t>Телемедицинскиеконсультации</a:t>
            </a:r>
            <a:r>
              <a:rPr lang="ru-RU" sz="1600" dirty="0" smtClean="0">
                <a:latin typeface="Roboto"/>
              </a:rPr>
              <a:t> </a:t>
            </a:r>
            <a:endParaRPr lang="ru-RU" sz="1600" dirty="0">
              <a:latin typeface="Roboto"/>
            </a:endParaRPr>
          </a:p>
          <a:p>
            <a:pPr algn="ctr">
              <a:buClr>
                <a:srgbClr val="00B050"/>
              </a:buClr>
            </a:pPr>
            <a:r>
              <a:rPr lang="ru-RU" sz="1600" dirty="0">
                <a:latin typeface="Roboto"/>
              </a:rPr>
              <a:t>«Врач-Врач» и «Врач-Пациент»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25171" y="3355236"/>
            <a:ext cx="3527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Roboto"/>
              </a:rPr>
              <a:t>Соответствует Действующему </a:t>
            </a:r>
            <a:endParaRPr lang="ru-RU" sz="1600" dirty="0">
              <a:latin typeface="Roboto"/>
            </a:endParaRPr>
          </a:p>
          <a:p>
            <a:pPr algn="ctr">
              <a:buClr>
                <a:srgbClr val="00B050"/>
              </a:buClr>
            </a:pPr>
            <a:r>
              <a:rPr lang="ru-RU" sz="1600" dirty="0">
                <a:latin typeface="Roboto"/>
              </a:rPr>
              <a:t>законодательству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86" y="2853031"/>
            <a:ext cx="479570" cy="4821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33" y="1774602"/>
            <a:ext cx="458766" cy="4612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48" y="2784578"/>
            <a:ext cx="447819" cy="45023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965159" y="2235838"/>
            <a:ext cx="3583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Roboto"/>
              </a:rPr>
              <a:t>Интеграция в действующую инфраструктуру организации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88205" y="3338669"/>
            <a:ext cx="2876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Roboto"/>
              </a:rPr>
              <a:t>Возможность объединения с внешними системами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27194" y="3338950"/>
            <a:ext cx="3797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Roboto"/>
              </a:rPr>
              <a:t>Интеграционный модуль для взаимодействия с частями регионального сегмента ЕГИСЗ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087" y="4093245"/>
            <a:ext cx="706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Roboto"/>
              </a:rPr>
              <a:t>Основные функции продукта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167" y="443885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B050"/>
              </a:buClr>
            </a:pPr>
            <a:r>
              <a:rPr lang="ru-RU" sz="1600" dirty="0">
                <a:latin typeface="Roboto"/>
              </a:rPr>
              <a:t>Для пациента: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</a:rPr>
              <a:t>Мобильное и веб-приложение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</a:rPr>
              <a:t>Чат с администратором, технической поддержкой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</a:rPr>
              <a:t>Консультации </a:t>
            </a:r>
            <a:r>
              <a:rPr lang="en-US" sz="1600" dirty="0">
                <a:latin typeface="Roboto"/>
              </a:rPr>
              <a:t>c </a:t>
            </a:r>
            <a:r>
              <a:rPr lang="ru-RU" sz="1600" dirty="0">
                <a:latin typeface="Roboto"/>
              </a:rPr>
              <a:t>врачом по аудио-, видео- или чату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</a:rPr>
              <a:t>Новости и полезные рекомендации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</a:rPr>
              <a:t>Интерактивная медицинская карта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</a:rPr>
              <a:t>Запись на прием, в лист ожидания, вызов врача, вызов скорой помощи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</a:rPr>
              <a:t>Мониторинг здоровья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49311" y="44459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B050"/>
              </a:buClr>
            </a:pPr>
            <a:r>
              <a:rPr lang="ru-RU" sz="1600" dirty="0">
                <a:latin typeface="Roboto"/>
              </a:rPr>
              <a:t>Для врача: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</a:rPr>
              <a:t>Назначение и согласование консультаций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</a:rPr>
              <a:t>Модуль оператора и администратора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</a:rPr>
              <a:t>Электронный обмен документами и направление пациента на госпитализацию в другую больницу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</a:rPr>
              <a:t>Телемедицинские консультации между врачами 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</a:rPr>
              <a:t>Интеграция с МИС и существующей ВКС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</a:rPr>
              <a:t>Работа в защищенной сети Веб, десктоп и мобильное приложение для врача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37" y="1193975"/>
            <a:ext cx="7970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Roboto"/>
              </a:rPr>
              <a:t>Цифровая платформа для </a:t>
            </a:r>
            <a:r>
              <a:rPr lang="ru-RU" sz="1600" b="1" dirty="0">
                <a:solidFill>
                  <a:srgbClr val="00B050"/>
                </a:solidFill>
                <a:latin typeface="Roboto"/>
              </a:rPr>
              <a:t>проведения </a:t>
            </a:r>
            <a:r>
              <a:rPr lang="ru-RU" sz="1600" b="1" dirty="0" smtClean="0">
                <a:solidFill>
                  <a:srgbClr val="00B050"/>
                </a:solidFill>
                <a:latin typeface="Roboto"/>
              </a:rPr>
              <a:t>дистанционных консультаций в </a:t>
            </a:r>
            <a:r>
              <a:rPr lang="ru-RU" sz="1600" b="1" dirty="0">
                <a:solidFill>
                  <a:srgbClr val="00B050"/>
                </a:solidFill>
                <a:latin typeface="Roboto"/>
              </a:rPr>
              <a:t>удобном </a:t>
            </a:r>
            <a:r>
              <a:rPr lang="ru-RU" sz="1600" b="1" dirty="0" smtClean="0">
                <a:solidFill>
                  <a:srgbClr val="00B050"/>
                </a:solidFill>
                <a:latin typeface="Roboto"/>
              </a:rPr>
              <a:t>формате. Возможна работа врачей региона или врачей Сбер Здоровье</a:t>
            </a:r>
            <a:endParaRPr lang="ru-RU" sz="1600" b="1" dirty="0">
              <a:solidFill>
                <a:srgbClr val="00B050"/>
              </a:solidFill>
              <a:latin typeface="Robo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68497" y="1280289"/>
            <a:ext cx="3451654" cy="8450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Roboto"/>
              </a:rPr>
              <a:t>Опыт реализации: 15 регионов РФ. Бурятия, Иваново, Владимир, Кемерово и др.</a:t>
            </a:r>
          </a:p>
        </p:txBody>
      </p:sp>
    </p:spTree>
    <p:extLst>
      <p:ext uri="{BB962C8B-B14F-4D97-AF65-F5344CB8AC3E}">
        <p14:creationId xmlns:p14="http://schemas.microsoft.com/office/powerpoint/2010/main" val="1098956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757" y="463291"/>
            <a:ext cx="296959" cy="321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0;p13"/>
          <p:cNvSpPr txBox="1"/>
          <p:nvPr/>
        </p:nvSpPr>
        <p:spPr>
          <a:xfrm>
            <a:off x="461716" y="479104"/>
            <a:ext cx="1540476" cy="41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00BE64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Сбер</a:t>
            </a:r>
            <a:r>
              <a:rPr lang="en" sz="1600" dirty="0" smtClean="0">
                <a:solidFill>
                  <a:srgbClr val="00BE64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МедИИ</a:t>
            </a:r>
            <a:endParaRPr sz="1600" dirty="0">
              <a:solidFill>
                <a:srgbClr val="00BE64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7611" y="463291"/>
            <a:ext cx="8435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rgbClr val="00B050"/>
                </a:solidFill>
                <a:latin typeface="Roboto"/>
                <a:sym typeface="Century Gothic"/>
              </a:rPr>
              <a:t>Поиск патологий легких по КТ</a:t>
            </a:r>
            <a:endParaRPr lang="ru-RU" sz="2400" b="1" dirty="0">
              <a:solidFill>
                <a:srgbClr val="00B050"/>
              </a:solidFill>
              <a:latin typeface="Roboto"/>
            </a:endParaRPr>
          </a:p>
        </p:txBody>
      </p:sp>
      <p:sp>
        <p:nvSpPr>
          <p:cNvPr id="5" name="Google Shape;158;p20"/>
          <p:cNvSpPr txBox="1">
            <a:spLocks/>
          </p:cNvSpPr>
          <p:nvPr/>
        </p:nvSpPr>
        <p:spPr>
          <a:xfrm>
            <a:off x="164757" y="1349214"/>
            <a:ext cx="8023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Roboto"/>
                <a:sym typeface="Century Gothic"/>
              </a:rPr>
              <a:t>Суть сервис</a:t>
            </a:r>
            <a:r>
              <a:rPr lang="ru-RU" sz="1600" b="1" dirty="0">
                <a:solidFill>
                  <a:srgbClr val="00B050"/>
                </a:solidFill>
                <a:latin typeface="Roboto"/>
                <a:sym typeface="Century Gothic"/>
              </a:rPr>
              <a:t>а</a:t>
            </a:r>
            <a:r>
              <a:rPr lang="ru-RU" sz="1600" b="1" dirty="0" smtClean="0">
                <a:solidFill>
                  <a:srgbClr val="00B050"/>
                </a:solidFill>
                <a:latin typeface="Roboto"/>
                <a:sym typeface="Century Gothic"/>
              </a:rPr>
              <a:t>:</a:t>
            </a:r>
            <a:r>
              <a:rPr lang="en-US" sz="1600" b="1" dirty="0" smtClean="0">
                <a:solidFill>
                  <a:srgbClr val="00B050"/>
                </a:solidFill>
                <a:latin typeface="Roboto"/>
                <a:sym typeface="Century Gothic"/>
              </a:rPr>
              <a:t> </a:t>
            </a:r>
            <a:r>
              <a:rPr lang="ru-RU" sz="1600" dirty="0" smtClean="0">
                <a:latin typeface="Roboto"/>
                <a:sym typeface="Century Gothic"/>
              </a:rPr>
              <a:t>Сегментация </a:t>
            </a:r>
            <a:r>
              <a:rPr lang="ru-RU" sz="1600" dirty="0">
                <a:latin typeface="Roboto"/>
                <a:sym typeface="Century Gothic"/>
              </a:rPr>
              <a:t>участков пораженной ткани легких с указанием объема пораженной ткани (%), степени тяжести изменений по шкале </a:t>
            </a:r>
            <a:r>
              <a:rPr lang="ru-RU" sz="1600" dirty="0" err="1" smtClean="0">
                <a:latin typeface="Roboto"/>
                <a:sym typeface="Century Gothic"/>
              </a:rPr>
              <a:t>КТ.Первичный</a:t>
            </a:r>
            <a:r>
              <a:rPr lang="ru-RU" sz="1600" dirty="0" smtClean="0">
                <a:latin typeface="Roboto"/>
                <a:sym typeface="Century Gothic"/>
              </a:rPr>
              <a:t> </a:t>
            </a:r>
            <a:r>
              <a:rPr lang="ru-RU" sz="1600" dirty="0">
                <a:latin typeface="Roboto"/>
                <a:sym typeface="Century Gothic"/>
              </a:rPr>
              <a:t>анализ на предмет изменений легких при вирусной пневмонии (в </a:t>
            </a:r>
            <a:r>
              <a:rPr lang="ru-RU" sz="1600" dirty="0" err="1">
                <a:latin typeface="Roboto"/>
                <a:sym typeface="Century Gothic"/>
              </a:rPr>
              <a:t>т.ч</a:t>
            </a:r>
            <a:r>
              <a:rPr lang="ru-RU" sz="1600" dirty="0">
                <a:latin typeface="Roboto"/>
                <a:sym typeface="Century Gothic"/>
              </a:rPr>
              <a:t>. при </a:t>
            </a:r>
            <a:r>
              <a:rPr lang="ru-RU" sz="1600" dirty="0" smtClean="0">
                <a:latin typeface="Roboto"/>
                <a:sym typeface="Century Gothic"/>
              </a:rPr>
              <a:t>COVID-19).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dirty="0" smtClean="0">
              <a:latin typeface="Roboto"/>
              <a:sym typeface="Century Gothic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Roboto"/>
                <a:sym typeface="Century Gothic"/>
              </a:rPr>
              <a:t>Что </a:t>
            </a:r>
            <a:r>
              <a:rPr lang="ru-RU" sz="1600" b="1" dirty="0">
                <a:solidFill>
                  <a:srgbClr val="00B050"/>
                </a:solidFill>
                <a:latin typeface="Roboto"/>
                <a:sym typeface="Century Gothic"/>
              </a:rPr>
              <a:t>дает сервис:</a:t>
            </a:r>
          </a:p>
          <a:p>
            <a:pPr marL="457200" indent="-29845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Roboto"/>
                <a:sym typeface="Century Gothic"/>
              </a:rPr>
              <a:t>Приоритизация</a:t>
            </a:r>
            <a:r>
              <a:rPr lang="ru-RU" sz="1600" dirty="0">
                <a:latin typeface="Roboto"/>
                <a:sym typeface="Century Gothic"/>
              </a:rPr>
              <a:t> исследований врача рентгенолога: пациенты с пневмонией описываются в первую </a:t>
            </a:r>
            <a:r>
              <a:rPr lang="ru-RU" sz="1600" dirty="0" smtClean="0">
                <a:latin typeface="Roboto"/>
                <a:sym typeface="Century Gothic"/>
              </a:rPr>
              <a:t>очередь;</a:t>
            </a:r>
            <a:endParaRPr lang="ru-RU" sz="1600" dirty="0">
              <a:latin typeface="Roboto"/>
              <a:sym typeface="Century Gothic"/>
            </a:endParaRPr>
          </a:p>
          <a:p>
            <a:pPr marL="457200" indent="-29845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  <a:sym typeface="Century Gothic"/>
              </a:rPr>
              <a:t>Автоматическое измерение доли пораженного объема легкого, при анализе качества проводимой </a:t>
            </a:r>
            <a:r>
              <a:rPr lang="ru-RU" sz="1600" dirty="0" smtClean="0">
                <a:latin typeface="Roboto"/>
                <a:sym typeface="Century Gothic"/>
              </a:rPr>
              <a:t>терапии;</a:t>
            </a:r>
            <a:endParaRPr lang="ru-RU" sz="1600" dirty="0">
              <a:latin typeface="Roboto"/>
              <a:sym typeface="Century Gothic"/>
            </a:endParaRPr>
          </a:p>
          <a:p>
            <a:pPr marL="457200" indent="-29845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  <a:sym typeface="Century Gothic"/>
              </a:rPr>
              <a:t>Снижение нагрузки на врачей и вероятности </a:t>
            </a:r>
            <a:r>
              <a:rPr lang="ru-RU" sz="1600" dirty="0" smtClean="0">
                <a:latin typeface="Roboto"/>
                <a:sym typeface="Century Gothic"/>
              </a:rPr>
              <a:t>ошибок;</a:t>
            </a:r>
            <a:endParaRPr lang="ru-RU" sz="1600" dirty="0">
              <a:latin typeface="Roboto"/>
              <a:sym typeface="Century Gothic"/>
            </a:endParaRPr>
          </a:p>
          <a:p>
            <a:pPr marL="457200" indent="-29845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600" dirty="0">
                <a:latin typeface="Roboto"/>
                <a:sym typeface="Century Gothic"/>
              </a:rPr>
              <a:t>Адаптация под запросы медицинского </a:t>
            </a:r>
            <a:r>
              <a:rPr lang="ru-RU" sz="1600" dirty="0" smtClean="0">
                <a:latin typeface="Roboto"/>
                <a:sym typeface="Century Gothic"/>
              </a:rPr>
              <a:t>заказчика.</a:t>
            </a:r>
            <a:endParaRPr lang="ru-RU" sz="1600" dirty="0">
              <a:latin typeface="Roboto"/>
              <a:sym typeface="Century Gothic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Roboto"/>
              <a:sym typeface="Century Gothic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r>
              <a:rPr lang="ru-RU" sz="1600" b="1" dirty="0">
                <a:solidFill>
                  <a:srgbClr val="00B050"/>
                </a:solidFill>
                <a:latin typeface="Roboto"/>
                <a:sym typeface="Century Gothic"/>
              </a:rPr>
              <a:t>Точность: </a:t>
            </a:r>
            <a:endParaRPr lang="ru-RU" sz="1600" b="1" dirty="0" smtClean="0">
              <a:solidFill>
                <a:srgbClr val="00B050"/>
              </a:solidFill>
              <a:latin typeface="Roboto"/>
              <a:sym typeface="Century Gothic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r>
              <a:rPr lang="ru-RU" sz="1600" dirty="0" smtClean="0">
                <a:latin typeface="Roboto"/>
                <a:sym typeface="Century Gothic"/>
              </a:rPr>
              <a:t>Модель </a:t>
            </a:r>
            <a:r>
              <a:rPr lang="ru-RU" sz="1600" dirty="0">
                <a:latin typeface="Roboto"/>
                <a:sym typeface="Century Gothic"/>
              </a:rPr>
              <a:t>показывает точный результат в 94% </a:t>
            </a:r>
            <a:r>
              <a:rPr lang="ru-RU" sz="1600" dirty="0" smtClean="0">
                <a:latin typeface="Roboto"/>
                <a:sym typeface="Century Gothic"/>
              </a:rPr>
              <a:t>случаев.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ru-RU" sz="1600" dirty="0">
              <a:latin typeface="Roboto"/>
              <a:sym typeface="Century Gothic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00B050"/>
                </a:solidFill>
                <a:latin typeface="Roboto"/>
                <a:sym typeface="Century Gothic"/>
              </a:rPr>
              <a:t>Данные: </a:t>
            </a:r>
            <a:endParaRPr lang="ru-RU" sz="1600" b="1" dirty="0" smtClean="0">
              <a:solidFill>
                <a:srgbClr val="00B050"/>
              </a:solidFill>
              <a:latin typeface="Roboto"/>
              <a:sym typeface="Century Gothic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Roboto"/>
                <a:sym typeface="Century Gothic"/>
              </a:rPr>
              <a:t>для </a:t>
            </a:r>
            <a:r>
              <a:rPr lang="ru-RU" sz="1600" dirty="0">
                <a:latin typeface="Roboto"/>
                <a:sym typeface="Century Gothic"/>
              </a:rPr>
              <a:t>обучения использовался </a:t>
            </a:r>
            <a:r>
              <a:rPr lang="ru-RU" sz="1600" dirty="0" err="1">
                <a:latin typeface="Roboto"/>
                <a:sym typeface="Century Gothic"/>
              </a:rPr>
              <a:t>датасет</a:t>
            </a:r>
            <a:r>
              <a:rPr lang="ru-RU" sz="1600" dirty="0">
                <a:latin typeface="Roboto"/>
                <a:sym typeface="Century Gothic"/>
              </a:rPr>
              <a:t> в </a:t>
            </a:r>
            <a:r>
              <a:rPr lang="ru-RU" sz="1600" dirty="0" smtClean="0">
                <a:latin typeface="Roboto"/>
                <a:sym typeface="Century Gothic"/>
              </a:rPr>
              <a:t>120 </a:t>
            </a:r>
            <a:r>
              <a:rPr lang="ru-RU" sz="1600" dirty="0">
                <a:latin typeface="Roboto"/>
                <a:sym typeface="Century Gothic"/>
              </a:rPr>
              <a:t>сегментированных </a:t>
            </a:r>
            <a:r>
              <a:rPr lang="ru-RU" sz="1600" dirty="0" smtClean="0">
                <a:latin typeface="Roboto"/>
                <a:sym typeface="Century Gothic"/>
              </a:rPr>
              <a:t>исследований.</a:t>
            </a:r>
            <a:endParaRPr lang="ru-RU" sz="1600" dirty="0">
              <a:latin typeface="Roboto"/>
              <a:sym typeface="Century Gothic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2023" y="4563762"/>
            <a:ext cx="3542270" cy="21174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452022" y="1349214"/>
            <a:ext cx="3542270" cy="311569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17500">
              <a:buClr>
                <a:srgbClr val="00B05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Снижение нагрузки на медицинских работников.</a:t>
            </a:r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457200" lvl="0" indent="-317500">
              <a:buClr>
                <a:srgbClr val="00B05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Помощь в раннем распознавании.</a:t>
            </a:r>
          </a:p>
          <a:p>
            <a:pPr marL="457200" lvl="0" indent="-317500">
              <a:buClr>
                <a:srgbClr val="00B05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Приоритизация</a:t>
            </a:r>
            <a:r>
              <a:rPr lang="ru-RU" sz="1600" dirty="0" smtClean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исследований врача. </a:t>
            </a:r>
          </a:p>
          <a:p>
            <a:pPr marL="457200" indent="-317500">
              <a:buClr>
                <a:srgbClr val="00B05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Количественная оценка динамики </a:t>
            </a:r>
            <a:r>
              <a:rPr lang="ru-RU" sz="1600" dirty="0" smtClean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пациента.</a:t>
            </a:r>
            <a:endParaRPr lang="ru-RU" sz="16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457200" indent="-317500">
              <a:buClr>
                <a:srgbClr val="00B050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Автоматическое измерение доли пораженного объема </a:t>
            </a:r>
            <a:r>
              <a:rPr lang="ru-RU" sz="1600" dirty="0" smtClean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легкого.</a:t>
            </a:r>
            <a:endParaRPr lang="ru-RU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757" y="5904414"/>
            <a:ext cx="6013498" cy="776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Roboto"/>
              </a:rPr>
              <a:t>Опыт реализации: </a:t>
            </a:r>
            <a:r>
              <a:rPr lang="ru-RU" sz="1600" dirty="0" smtClean="0">
                <a:solidFill>
                  <a:schemeClr val="tx1"/>
                </a:solidFill>
                <a:latin typeface="Roboto"/>
              </a:rPr>
              <a:t>Бурятия, Красноярск, Екатеринбург, Асбест,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Челябинск в запуске.</a:t>
            </a:r>
          </a:p>
        </p:txBody>
      </p:sp>
    </p:spTree>
    <p:extLst>
      <p:ext uri="{BB962C8B-B14F-4D97-AF65-F5344CB8AC3E}">
        <p14:creationId xmlns:p14="http://schemas.microsoft.com/office/powerpoint/2010/main" val="300794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9" y="345989"/>
            <a:ext cx="486323" cy="378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8497" y="273849"/>
            <a:ext cx="434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B050"/>
                </a:solidFill>
                <a:latin typeface="Roboto"/>
              </a:rPr>
              <a:t>Геоданные</a:t>
            </a:r>
            <a:r>
              <a:rPr lang="ru-RU" sz="2400" b="1" dirty="0">
                <a:solidFill>
                  <a:srgbClr val="00B050"/>
                </a:solidFill>
                <a:latin typeface="Roboto"/>
              </a:rPr>
              <a:t> 2ГИС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90617" y="1215057"/>
            <a:ext cx="4851653" cy="5272395"/>
            <a:chOff x="90617" y="1215057"/>
            <a:chExt cx="4851653" cy="5272395"/>
          </a:xfrm>
        </p:grpSpPr>
        <p:sp>
          <p:nvSpPr>
            <p:cNvPr id="10" name="object 14"/>
            <p:cNvSpPr/>
            <p:nvPr/>
          </p:nvSpPr>
          <p:spPr>
            <a:xfrm>
              <a:off x="90617" y="2677983"/>
              <a:ext cx="4851653" cy="38094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0617" y="1240444"/>
              <a:ext cx="485165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5080" algn="just">
                <a:lnSpc>
                  <a:spcPct val="100000"/>
                </a:lnSpc>
                <a:spcBef>
                  <a:spcPts val="105"/>
                </a:spcBef>
              </a:pPr>
              <a:r>
                <a:rPr lang="ru-RU" sz="1600" b="1" dirty="0">
                  <a:solidFill>
                    <a:srgbClr val="00B050"/>
                  </a:solidFill>
                  <a:latin typeface="Roboto"/>
                </a:rPr>
                <a:t>2ГИС</a:t>
              </a:r>
              <a:r>
                <a:rPr lang="ru-RU" sz="1600" dirty="0">
                  <a:latin typeface="Roboto"/>
                </a:rPr>
                <a:t> — городской информационный сервис, объединяющий бесплатный справочник,  точную карту, товарный поиск и навигатор. Помогает людям жить в городе: выбирать  компании, находить места, экономить время и деньги.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0617" y="1215057"/>
              <a:ext cx="4851653" cy="5272395"/>
            </a:xfrm>
            <a:prstGeom prst="rect">
              <a:avLst/>
            </a:prstGeom>
            <a:noFill/>
            <a:ln>
              <a:solidFill>
                <a:srgbClr val="20A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object 2"/>
          <p:cNvSpPr txBox="1"/>
          <p:nvPr/>
        </p:nvSpPr>
        <p:spPr>
          <a:xfrm>
            <a:off x="5068252" y="1162859"/>
            <a:ext cx="3459892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B050"/>
                </a:solidFill>
                <a:latin typeface="Roboto"/>
              </a:rPr>
              <a:t>Геоданные 2ГИС  позволяют:</a:t>
            </a:r>
          </a:p>
        </p:txBody>
      </p:sp>
      <p:sp>
        <p:nvSpPr>
          <p:cNvPr id="18" name="object 3"/>
          <p:cNvSpPr txBox="1"/>
          <p:nvPr/>
        </p:nvSpPr>
        <p:spPr>
          <a:xfrm>
            <a:off x="5068252" y="1493674"/>
            <a:ext cx="6820929" cy="3819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815" marR="325755" indent="-285750">
              <a:lnSpc>
                <a:spcPct val="100000"/>
              </a:lnSpc>
              <a:spcBef>
                <a:spcPts val="395"/>
              </a:spcBef>
              <a:buClr>
                <a:srgbClr val="00B050"/>
              </a:buClr>
              <a:buSzPct val="109090"/>
              <a:buFont typeface="Wingdings" panose="05000000000000000000" pitchFamily="2" charset="2"/>
              <a:buChar char="§"/>
              <a:tabLst>
                <a:tab pos="185420" algn="l"/>
              </a:tabLst>
            </a:pPr>
            <a:r>
              <a:rPr lang="ru-RU" sz="1600" dirty="0">
                <a:latin typeface="Roboto"/>
              </a:rPr>
              <a:t>Наращивать продажи за счет знания потребностей населения </a:t>
            </a:r>
            <a:r>
              <a:rPr lang="ru-RU" sz="1600" dirty="0" err="1">
                <a:latin typeface="Roboto"/>
              </a:rPr>
              <a:t>геозоны</a:t>
            </a:r>
            <a:r>
              <a:rPr lang="ru-RU" sz="1600" dirty="0">
                <a:latin typeface="Roboto"/>
              </a:rPr>
              <a:t>;</a:t>
            </a:r>
          </a:p>
          <a:p>
            <a:pPr marL="297815" marR="325755" indent="-285750">
              <a:lnSpc>
                <a:spcPct val="100000"/>
              </a:lnSpc>
              <a:spcBef>
                <a:spcPts val="395"/>
              </a:spcBef>
              <a:buClr>
                <a:srgbClr val="00B050"/>
              </a:buClr>
              <a:buSzPct val="109090"/>
              <a:buFont typeface="Wingdings" panose="05000000000000000000" pitchFamily="2" charset="2"/>
              <a:buChar char="§"/>
              <a:tabLst>
                <a:tab pos="185420" algn="l"/>
              </a:tabLst>
            </a:pPr>
            <a:r>
              <a:rPr sz="1600" dirty="0" err="1">
                <a:latin typeface="Roboto"/>
              </a:rPr>
              <a:t>Расширять</a:t>
            </a:r>
            <a:r>
              <a:rPr sz="1600" dirty="0">
                <a:latin typeface="Roboto"/>
              </a:rPr>
              <a:t> охват сбытовых сетей за счёт  </a:t>
            </a:r>
            <a:r>
              <a:rPr sz="1600" dirty="0" err="1">
                <a:latin typeface="Roboto"/>
              </a:rPr>
              <a:t>знания</a:t>
            </a:r>
            <a:r>
              <a:rPr sz="1600" dirty="0">
                <a:latin typeface="Roboto"/>
              </a:rPr>
              <a:t> </a:t>
            </a:r>
            <a:r>
              <a:rPr sz="1600" dirty="0" err="1">
                <a:latin typeface="Roboto"/>
              </a:rPr>
              <a:t>об</a:t>
            </a:r>
            <a:r>
              <a:rPr lang="ru-RU" sz="1600" dirty="0">
                <a:latin typeface="Roboto"/>
              </a:rPr>
              <a:t> </a:t>
            </a:r>
            <a:r>
              <a:rPr sz="1600" dirty="0" err="1">
                <a:latin typeface="Roboto"/>
              </a:rPr>
              <a:t>инфраструктурных</a:t>
            </a:r>
            <a:r>
              <a:rPr sz="1600" dirty="0">
                <a:latin typeface="Roboto"/>
              </a:rPr>
              <a:t> </a:t>
            </a:r>
            <a:r>
              <a:rPr sz="1600" dirty="0" err="1">
                <a:latin typeface="Roboto"/>
              </a:rPr>
              <a:t>особенностей</a:t>
            </a:r>
            <a:r>
              <a:rPr sz="1600" dirty="0">
                <a:latin typeface="Roboto"/>
              </a:rPr>
              <a:t>  </a:t>
            </a:r>
            <a:r>
              <a:rPr sz="1600" dirty="0" err="1">
                <a:latin typeface="Roboto"/>
              </a:rPr>
              <a:t>городов</a:t>
            </a:r>
            <a:r>
              <a:rPr lang="ru-RU" sz="1600" dirty="0">
                <a:latin typeface="Roboto"/>
              </a:rPr>
              <a:t>;</a:t>
            </a:r>
            <a:endParaRPr sz="1600" dirty="0">
              <a:latin typeface="Roboto"/>
            </a:endParaRPr>
          </a:p>
          <a:p>
            <a:pPr marL="297815" indent="-285750">
              <a:lnSpc>
                <a:spcPct val="100000"/>
              </a:lnSpc>
              <a:spcBef>
                <a:spcPts val="395"/>
              </a:spcBef>
              <a:buClr>
                <a:srgbClr val="00B050"/>
              </a:buClr>
              <a:buSzPct val="109090"/>
              <a:buFont typeface="Wingdings" panose="05000000000000000000" pitchFamily="2" charset="2"/>
              <a:buChar char="§"/>
              <a:tabLst>
                <a:tab pos="185420" algn="l"/>
              </a:tabLst>
            </a:pPr>
            <a:r>
              <a:rPr sz="1600" dirty="0">
                <a:latin typeface="Roboto"/>
              </a:rPr>
              <a:t>создать цифровые </a:t>
            </a:r>
            <a:r>
              <a:rPr sz="1600" dirty="0" err="1">
                <a:latin typeface="Roboto"/>
              </a:rPr>
              <a:t>схемы</a:t>
            </a:r>
            <a:r>
              <a:rPr sz="1600" dirty="0">
                <a:latin typeface="Roboto"/>
              </a:rPr>
              <a:t>/</a:t>
            </a:r>
            <a:r>
              <a:rPr sz="1600" dirty="0" err="1">
                <a:latin typeface="Roboto"/>
              </a:rPr>
              <a:t>карты</a:t>
            </a:r>
            <a:r>
              <a:rPr sz="1600" dirty="0">
                <a:latin typeface="Roboto"/>
              </a:rPr>
              <a:t> </a:t>
            </a:r>
            <a:r>
              <a:rPr sz="1600" dirty="0" err="1">
                <a:latin typeface="Roboto"/>
              </a:rPr>
              <a:t>городов</a:t>
            </a:r>
            <a:r>
              <a:rPr lang="ru-RU" sz="1600" dirty="0">
                <a:latin typeface="Roboto"/>
              </a:rPr>
              <a:t> </a:t>
            </a:r>
            <a:r>
              <a:rPr sz="1600" dirty="0" err="1">
                <a:latin typeface="Roboto"/>
              </a:rPr>
              <a:t>на</a:t>
            </a:r>
            <a:r>
              <a:rPr sz="1600" dirty="0">
                <a:latin typeface="Roboto"/>
              </a:rPr>
              <a:t> </a:t>
            </a:r>
            <a:r>
              <a:rPr sz="1600" dirty="0" err="1">
                <a:latin typeface="Roboto"/>
              </a:rPr>
              <a:t>заказ</a:t>
            </a:r>
            <a:r>
              <a:rPr lang="ru-RU" sz="1600" dirty="0">
                <a:latin typeface="Roboto"/>
              </a:rPr>
              <a:t>;</a:t>
            </a:r>
          </a:p>
          <a:p>
            <a:pPr marL="297815" indent="-285750">
              <a:lnSpc>
                <a:spcPct val="100000"/>
              </a:lnSpc>
              <a:spcBef>
                <a:spcPts val="395"/>
              </a:spcBef>
              <a:buClr>
                <a:srgbClr val="00B050"/>
              </a:buClr>
              <a:buSzPct val="109090"/>
              <a:buFont typeface="Wingdings" panose="05000000000000000000" pitchFamily="2" charset="2"/>
              <a:buChar char="§"/>
              <a:tabLst>
                <a:tab pos="185420" algn="l"/>
              </a:tabLst>
            </a:pPr>
            <a:r>
              <a:rPr lang="ru-RU" sz="1600" dirty="0">
                <a:latin typeface="Roboto"/>
              </a:rPr>
              <a:t>Ин</a:t>
            </a:r>
            <a:r>
              <a:rPr sz="1600" dirty="0" err="1">
                <a:latin typeface="Roboto"/>
              </a:rPr>
              <a:t>формировать</a:t>
            </a:r>
            <a:r>
              <a:rPr sz="1600" dirty="0">
                <a:latin typeface="Roboto"/>
              </a:rPr>
              <a:t> малый и средний бизнес в  В2В </a:t>
            </a:r>
            <a:r>
              <a:rPr sz="1600" dirty="0" err="1">
                <a:latin typeface="Roboto"/>
              </a:rPr>
              <a:t>канале</a:t>
            </a:r>
            <a:r>
              <a:rPr lang="ru-RU" sz="1600" dirty="0">
                <a:latin typeface="Roboto"/>
              </a:rPr>
              <a:t>;</a:t>
            </a:r>
            <a:endParaRPr sz="1600" dirty="0">
              <a:latin typeface="Roboto"/>
            </a:endParaRPr>
          </a:p>
          <a:p>
            <a:pPr marL="297815" indent="-285750">
              <a:lnSpc>
                <a:spcPct val="100000"/>
              </a:lnSpc>
              <a:spcBef>
                <a:spcPts val="395"/>
              </a:spcBef>
              <a:buClr>
                <a:srgbClr val="00B050"/>
              </a:buClr>
              <a:buSzPct val="109090"/>
              <a:buFont typeface="Wingdings" panose="05000000000000000000" pitchFamily="2" charset="2"/>
              <a:buChar char="§"/>
              <a:tabLst>
                <a:tab pos="185420" algn="l"/>
              </a:tabLst>
            </a:pPr>
            <a:r>
              <a:rPr sz="1600" dirty="0" err="1">
                <a:latin typeface="Roboto"/>
              </a:rPr>
              <a:t>Информировать</a:t>
            </a:r>
            <a:r>
              <a:rPr sz="1600" dirty="0">
                <a:latin typeface="Roboto"/>
              </a:rPr>
              <a:t> </a:t>
            </a:r>
            <a:r>
              <a:rPr sz="1600" dirty="0" err="1">
                <a:latin typeface="Roboto"/>
              </a:rPr>
              <a:t>население</a:t>
            </a:r>
            <a:r>
              <a:rPr lang="ru-RU" sz="1600" dirty="0">
                <a:latin typeface="Roboto"/>
              </a:rPr>
              <a:t>,</a:t>
            </a:r>
            <a:r>
              <a:rPr sz="1600" dirty="0">
                <a:latin typeface="Roboto"/>
              </a:rPr>
              <a:t> с </a:t>
            </a:r>
            <a:r>
              <a:rPr sz="1600" dirty="0" err="1">
                <a:latin typeface="Roboto"/>
              </a:rPr>
              <a:t>учётом</a:t>
            </a:r>
            <a:r>
              <a:rPr sz="1600" dirty="0">
                <a:latin typeface="Roboto"/>
              </a:rPr>
              <a:t> </a:t>
            </a:r>
            <a:r>
              <a:rPr sz="1600" dirty="0" err="1">
                <a:latin typeface="Roboto"/>
              </a:rPr>
              <a:t>его</a:t>
            </a:r>
            <a:r>
              <a:rPr lang="ru-RU" sz="1600" dirty="0">
                <a:latin typeface="Roboto"/>
              </a:rPr>
              <a:t> </a:t>
            </a:r>
            <a:r>
              <a:rPr sz="1600" dirty="0" err="1">
                <a:latin typeface="Roboto"/>
              </a:rPr>
              <a:t>потребностей</a:t>
            </a:r>
            <a:r>
              <a:rPr sz="1600" dirty="0">
                <a:latin typeface="Roboto"/>
              </a:rPr>
              <a:t> и </a:t>
            </a:r>
            <a:r>
              <a:rPr sz="1600" dirty="0" err="1">
                <a:latin typeface="Roboto"/>
              </a:rPr>
              <a:t>геоинфраструктуры</a:t>
            </a:r>
            <a:r>
              <a:rPr sz="1600" dirty="0">
                <a:latin typeface="Roboto"/>
              </a:rPr>
              <a:t> </a:t>
            </a:r>
            <a:r>
              <a:rPr sz="1600" dirty="0" err="1">
                <a:latin typeface="Roboto"/>
              </a:rPr>
              <a:t>города</a:t>
            </a:r>
            <a:r>
              <a:rPr lang="ru-RU" sz="1600" dirty="0">
                <a:latin typeface="Roboto"/>
              </a:rPr>
              <a:t>;</a:t>
            </a:r>
          </a:p>
          <a:p>
            <a:pPr marL="297815" indent="-285750">
              <a:lnSpc>
                <a:spcPct val="100000"/>
              </a:lnSpc>
              <a:spcBef>
                <a:spcPts val="395"/>
              </a:spcBef>
              <a:buClr>
                <a:srgbClr val="00B050"/>
              </a:buClr>
              <a:buSzPct val="109090"/>
              <a:buFont typeface="Wingdings" panose="05000000000000000000" pitchFamily="2" charset="2"/>
              <a:buChar char="§"/>
              <a:tabLst>
                <a:tab pos="185420" algn="l"/>
              </a:tabLst>
            </a:pPr>
            <a:r>
              <a:rPr sz="1600" dirty="0" err="1">
                <a:latin typeface="Roboto"/>
              </a:rPr>
              <a:t>Проводить</a:t>
            </a:r>
            <a:r>
              <a:rPr sz="1600" dirty="0">
                <a:latin typeface="Roboto"/>
              </a:rPr>
              <a:t> оценку </a:t>
            </a:r>
            <a:r>
              <a:rPr sz="1600" dirty="0" err="1">
                <a:latin typeface="Roboto"/>
              </a:rPr>
              <a:t>конкурентной</a:t>
            </a:r>
            <a:r>
              <a:rPr sz="1600" dirty="0">
                <a:latin typeface="Roboto"/>
              </a:rPr>
              <a:t> </a:t>
            </a:r>
            <a:r>
              <a:rPr sz="1600" dirty="0" err="1">
                <a:latin typeface="Roboto"/>
              </a:rPr>
              <a:t>среды</a:t>
            </a:r>
            <a:r>
              <a:rPr lang="ru-RU" sz="1600" dirty="0">
                <a:latin typeface="Roboto"/>
              </a:rPr>
              <a:t> </a:t>
            </a:r>
            <a:r>
              <a:rPr sz="1600" dirty="0" err="1">
                <a:latin typeface="Roboto"/>
              </a:rPr>
              <a:t>мгновенно</a:t>
            </a:r>
            <a:r>
              <a:rPr sz="1600" dirty="0">
                <a:latin typeface="Roboto"/>
              </a:rPr>
              <a:t> и без выезда </a:t>
            </a:r>
            <a:r>
              <a:rPr sz="1600" dirty="0" err="1">
                <a:latin typeface="Roboto"/>
              </a:rPr>
              <a:t>на</a:t>
            </a:r>
            <a:r>
              <a:rPr sz="1600" dirty="0">
                <a:latin typeface="Roboto"/>
              </a:rPr>
              <a:t> </a:t>
            </a:r>
            <a:r>
              <a:rPr sz="1600" dirty="0" err="1">
                <a:latin typeface="Roboto"/>
              </a:rPr>
              <a:t>местность</a:t>
            </a:r>
            <a:r>
              <a:rPr lang="ru-RU" sz="1600" dirty="0">
                <a:latin typeface="Roboto"/>
              </a:rPr>
              <a:t>;</a:t>
            </a:r>
          </a:p>
          <a:p>
            <a:pPr marL="297815" indent="-285750">
              <a:lnSpc>
                <a:spcPct val="100000"/>
              </a:lnSpc>
              <a:spcBef>
                <a:spcPts val="395"/>
              </a:spcBef>
              <a:buClr>
                <a:srgbClr val="00B050"/>
              </a:buClr>
              <a:buSzPct val="109090"/>
              <a:buFont typeface="Wingdings" panose="05000000000000000000" pitchFamily="2" charset="2"/>
              <a:buChar char="§"/>
              <a:tabLst>
                <a:tab pos="185420" algn="l"/>
              </a:tabLst>
            </a:pPr>
            <a:r>
              <a:rPr lang="ru-RU" sz="1600" dirty="0">
                <a:latin typeface="Roboto"/>
              </a:rPr>
              <a:t>Разработать и внедрить аналитические и  прогнозирующие системы в инфраструктуру организации;</a:t>
            </a:r>
          </a:p>
          <a:p>
            <a:pPr marL="297815" indent="-285750">
              <a:lnSpc>
                <a:spcPct val="100000"/>
              </a:lnSpc>
              <a:spcBef>
                <a:spcPts val="395"/>
              </a:spcBef>
              <a:buClr>
                <a:srgbClr val="00B050"/>
              </a:buClr>
              <a:buSzPct val="109090"/>
              <a:buFont typeface="Wingdings" panose="05000000000000000000" pitchFamily="2" charset="2"/>
              <a:buChar char="§"/>
              <a:tabLst>
                <a:tab pos="185420" algn="l"/>
              </a:tabLst>
            </a:pPr>
            <a:r>
              <a:rPr lang="ru-RU" sz="1600" dirty="0">
                <a:latin typeface="Roboto"/>
              </a:rPr>
              <a:t>разрабатывать программное обеспечение  на основе данных </a:t>
            </a:r>
            <a:r>
              <a:rPr lang="ru-RU" sz="1600" dirty="0" smtClean="0">
                <a:latin typeface="Roboto"/>
              </a:rPr>
              <a:t>2ГИС.</a:t>
            </a:r>
            <a:endParaRPr sz="1600" dirty="0">
              <a:latin typeface="Robot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7545" y="5341232"/>
            <a:ext cx="5395784" cy="1146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Roboto"/>
              </a:rPr>
              <a:t>Опы</a:t>
            </a:r>
            <a:r>
              <a:rPr lang="ru-RU" sz="1600" dirty="0" smtClean="0">
                <a:solidFill>
                  <a:schemeClr val="tx1"/>
                </a:solidFill>
                <a:latin typeface="Roboto"/>
              </a:rPr>
              <a:t>т реализации: Работа служб обеспечения безопасности и спасения населения («Система 112»), «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Бизнес навигатор </a:t>
            </a:r>
            <a:r>
              <a:rPr lang="ru-RU" sz="1600" dirty="0" smtClean="0">
                <a:solidFill>
                  <a:schemeClr val="tx1"/>
                </a:solidFill>
                <a:latin typeface="Roboto"/>
              </a:rPr>
              <a:t>МСП», карты крупнейших городов России и Казахстана.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4238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936" y="399211"/>
            <a:ext cx="11253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Roboto"/>
              </a:rPr>
              <a:t>СБЕР.ТЕЛЕКОМ. УМНАЯ ОСТАНОВКА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959" y="1141864"/>
            <a:ext cx="11541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1400"/>
              </a:spcAft>
            </a:pPr>
            <a:r>
              <a:rPr lang="ru-RU" sz="1600" b="1" dirty="0">
                <a:solidFill>
                  <a:srgbClr val="00B050"/>
                </a:solidFill>
                <a:ea typeface="Times New Roman" panose="02020603050405020304" pitchFamily="18" charset="0"/>
              </a:rPr>
              <a:t>«Умные остановки» </a:t>
            </a:r>
            <a:r>
              <a:rPr lang="en-US" sz="1600" b="1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остановочный комплекс предназначен </a:t>
            </a:r>
            <a:r>
              <a:rPr lang="ru-RU" sz="1600" b="1" dirty="0">
                <a:solidFill>
                  <a:srgbClr val="00B050"/>
                </a:solidFill>
                <a:ea typeface="Times New Roman" panose="02020603050405020304" pitchFamily="18" charset="0"/>
              </a:rPr>
              <a:t>для организации комфортной и безопасной зоны ожидания общественного/муниципального транспорта в городах и представляют собой конструкцию, выполненную из стекла, композитных панелей, профильных труб.</a:t>
            </a:r>
            <a:endParaRPr lang="ru-RU" sz="1600" b="1" dirty="0">
              <a:solidFill>
                <a:srgbClr val="00B05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Shape 1"/>
          <p:cNvPicPr/>
          <p:nvPr/>
        </p:nvPicPr>
        <p:blipFill rotWithShape="1">
          <a:blip r:embed="rId2"/>
          <a:srcRect l="8559" t="19776" r="13682" b="13874"/>
          <a:stretch/>
        </p:blipFill>
        <p:spPr>
          <a:xfrm>
            <a:off x="4967787" y="2976440"/>
            <a:ext cx="6630901" cy="36166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959" y="2253849"/>
            <a:ext cx="4749421" cy="445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На задней ветрозащитной стенке открытого павильона размешено информационное электронное табло (электронное табло прибытия транспорта). На табло могут выводиться:</a:t>
            </a:r>
          </a:p>
          <a:p>
            <a:pPr marL="342900" lvl="0" indent="-342900">
              <a:buClr>
                <a:srgbClr val="00B050"/>
              </a:buClr>
              <a:buSzPts val="1200"/>
              <a:buFont typeface="Wingdings" panose="05000000000000000000" pitchFamily="2" charset="2"/>
              <a:buChar char="§"/>
              <a:tabLst>
                <a:tab pos="172720" algn="l"/>
              </a:tabLs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Текущее время, дата, температура воздуха;</a:t>
            </a:r>
          </a:p>
          <a:p>
            <a:pPr marL="342900" lvl="0" indent="-342900">
              <a:buClr>
                <a:srgbClr val="00B050"/>
              </a:buClr>
              <a:buSzPts val="1200"/>
              <a:buFont typeface="Wingdings" panose="05000000000000000000" pitchFamily="2" charset="2"/>
              <a:buChar char="§"/>
              <a:tabLst>
                <a:tab pos="172720" algn="l"/>
              </a:tabLs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Тип маршрутного транспорта;</a:t>
            </a:r>
          </a:p>
          <a:p>
            <a:pPr marL="342900" lvl="0" indent="-342900">
              <a:buClr>
                <a:srgbClr val="00B050"/>
              </a:buClr>
              <a:buSzPts val="1200"/>
              <a:buFont typeface="Wingdings" panose="05000000000000000000" pitchFamily="2" charset="2"/>
              <a:buChar char="§"/>
              <a:tabLst>
                <a:tab pos="172720" algn="l"/>
              </a:tabLs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Номер маршрута;</a:t>
            </a:r>
          </a:p>
          <a:p>
            <a:pPr marL="342900" lvl="0" indent="-342900">
              <a:buClr>
                <a:srgbClr val="00B050"/>
              </a:buClr>
              <a:buSzPts val="1200"/>
              <a:buFont typeface="Wingdings" panose="05000000000000000000" pitchFamily="2" charset="2"/>
              <a:buChar char="§"/>
              <a:tabLst>
                <a:tab pos="172720" algn="l"/>
              </a:tabLs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Время ожидания и прибытия маршрута;</a:t>
            </a:r>
          </a:p>
          <a:p>
            <a:pPr marL="342900" lvl="0" indent="-342900">
              <a:spcAft>
                <a:spcPts val="1400"/>
              </a:spcAft>
              <a:buClr>
                <a:srgbClr val="00B050"/>
              </a:buClr>
              <a:buSzPts val="1200"/>
              <a:buFont typeface="Wingdings" panose="05000000000000000000" pitchFamily="2" charset="2"/>
              <a:buChar char="§"/>
              <a:tabLst>
                <a:tab pos="172720" algn="l"/>
              </a:tabLs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Конечные названия остановок маршрутов;</a:t>
            </a:r>
          </a:p>
          <a:p>
            <a:r>
              <a:rPr lang="ru-RU" sz="1600" dirty="0">
                <a:solidFill>
                  <a:srgbClr val="000000"/>
                </a:solidFill>
                <a:ea typeface="Courier New" panose="02070309020205020404" pitchFamily="49" charset="0"/>
              </a:rPr>
              <a:t>В </a:t>
            </a:r>
            <a:r>
              <a:rPr lang="ru-RU" sz="1600" b="1" dirty="0">
                <a:solidFill>
                  <a:srgbClr val="000000"/>
                </a:solidFill>
                <a:ea typeface="Courier New" panose="02070309020205020404" pitchFamily="49" charset="0"/>
              </a:rPr>
              <a:t>сенсорном киоске </a:t>
            </a:r>
            <a:r>
              <a:rPr lang="ru-RU" sz="1600" dirty="0">
                <a:solidFill>
                  <a:srgbClr val="000000"/>
                </a:solidFill>
                <a:ea typeface="Courier New" panose="02070309020205020404" pitchFamily="49" charset="0"/>
              </a:rPr>
              <a:t>размещается 32” дисплей (всепогодный), компьютер, предустановленное программное обеспечение для обеспечения показа расписания транспорта, карты города, время, погоды, рекламы, иной информации по согласованию с </a:t>
            </a:r>
            <a:r>
              <a:rPr lang="ru-RU" sz="1600" dirty="0" smtClean="0">
                <a:solidFill>
                  <a:srgbClr val="000000"/>
                </a:solidFill>
                <a:ea typeface="Courier New" panose="02070309020205020404" pitchFamily="49" charset="0"/>
              </a:rPr>
              <a:t>заказчиком.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967787" y="2370753"/>
            <a:ext cx="2915824" cy="502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600" spc="-40" dirty="0">
                <a:solidFill>
                  <a:srgbClr val="262626"/>
                </a:solidFill>
                <a:cs typeface="Arial"/>
              </a:rPr>
              <a:t>Опыт реализации: </a:t>
            </a:r>
            <a:r>
              <a:rPr lang="ru-RU" sz="1600" spc="-40" dirty="0" smtClean="0">
                <a:solidFill>
                  <a:srgbClr val="262626"/>
                </a:solidFill>
                <a:cs typeface="Arial"/>
              </a:rPr>
              <a:t>г. Тюмень.</a:t>
            </a:r>
            <a:endParaRPr lang="ru-RU" sz="1600" spc="-40" dirty="0">
              <a:solidFill>
                <a:srgbClr val="26262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27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9690" y="203983"/>
            <a:ext cx="9399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ALL-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ЦЕНТР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0358" y="1144100"/>
            <a:ext cx="11504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IT-c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ервис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на основе искусственного интеллекта, способный вести полно-ценные диалоги любой сложности с абонентом по телефону в рамках массового исходящего и входящего обзвона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без потери качества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процесса.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8535" y="1788998"/>
            <a:ext cx="45881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UPGRADE CALL-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ЦЕНТРА: Речевая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аналитика.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29" name="Group 30"/>
          <p:cNvGrpSpPr/>
          <p:nvPr/>
        </p:nvGrpSpPr>
        <p:grpSpPr>
          <a:xfrm>
            <a:off x="4074221" y="2393270"/>
            <a:ext cx="3978535" cy="4114218"/>
            <a:chOff x="381000" y="1501196"/>
            <a:chExt cx="3204666" cy="3215302"/>
          </a:xfrm>
        </p:grpSpPr>
        <p:sp>
          <p:nvSpPr>
            <p:cNvPr id="30" name="Shape 55"/>
            <p:cNvSpPr>
              <a:spLocks/>
            </p:cNvSpPr>
            <p:nvPr/>
          </p:nvSpPr>
          <p:spPr bwMode="auto">
            <a:xfrm>
              <a:off x="1966546" y="1501196"/>
              <a:ext cx="1619120" cy="2416937"/>
            </a:xfrm>
            <a:custGeom>
              <a:avLst/>
              <a:gdLst>
                <a:gd name="T0" fmla="*/ 2147483646 w 20676"/>
                <a:gd name="T1" fmla="*/ 2147483646 h 21585"/>
                <a:gd name="T2" fmla="*/ 2147483646 w 20676"/>
                <a:gd name="T3" fmla="*/ 2147483646 h 21585"/>
                <a:gd name="T4" fmla="*/ 2147483646 w 20676"/>
                <a:gd name="T5" fmla="*/ 2147483646 h 21585"/>
                <a:gd name="T6" fmla="*/ 2147483646 w 20676"/>
                <a:gd name="T7" fmla="*/ 2147483646 h 2158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76" h="21585" extrusionOk="0">
                  <a:moveTo>
                    <a:pt x="0" y="0"/>
                  </a:moveTo>
                  <a:cubicBezTo>
                    <a:pt x="7596" y="-15"/>
                    <a:pt x="14589" y="2891"/>
                    <a:pt x="18203" y="7563"/>
                  </a:cubicBezTo>
                  <a:cubicBezTo>
                    <a:pt x="21600" y="11954"/>
                    <a:pt x="21491" y="17264"/>
                    <a:pt x="17916" y="21585"/>
                  </a:cubicBezTo>
                  <a:lnTo>
                    <a:pt x="14976" y="20417"/>
                  </a:lnTo>
                  <a:lnTo>
                    <a:pt x="12171" y="21515"/>
                  </a:lnTo>
                  <a:lnTo>
                    <a:pt x="12057" y="19240"/>
                  </a:lnTo>
                  <a:lnTo>
                    <a:pt x="9083" y="18048"/>
                  </a:lnTo>
                  <a:cubicBezTo>
                    <a:pt x="10788" y="15997"/>
                    <a:pt x="10938" y="13490"/>
                    <a:pt x="9484" y="11347"/>
                  </a:cubicBezTo>
                  <a:cubicBezTo>
                    <a:pt x="7769" y="8818"/>
                    <a:pt x="4136" y="7198"/>
                    <a:pt x="134" y="7179"/>
                  </a:cubicBezTo>
                  <a:lnTo>
                    <a:pt x="97" y="4704"/>
                  </a:lnTo>
                  <a:lnTo>
                    <a:pt x="2789" y="3514"/>
                  </a:lnTo>
                  <a:lnTo>
                    <a:pt x="55" y="2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C370"/>
            </a:solidFill>
            <a:ln w="12700" cap="flat">
              <a:solidFill>
                <a:srgbClr val="FFFFFF"/>
              </a:solidFill>
              <a:miter lim="400000"/>
              <a:headEnd/>
              <a:tailEnd/>
            </a:ln>
            <a:extLst/>
          </p:spPr>
          <p:txBody>
            <a:bodyPr lIns="14285" tIns="14285" rIns="14285" bIns="1428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6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1" name="Shape 56"/>
            <p:cNvSpPr>
              <a:spLocks/>
            </p:cNvSpPr>
            <p:nvPr/>
          </p:nvSpPr>
          <p:spPr bwMode="auto">
            <a:xfrm>
              <a:off x="381000" y="1502504"/>
              <a:ext cx="1810151" cy="2413883"/>
            </a:xfrm>
            <a:custGeom>
              <a:avLst/>
              <a:gdLst>
                <a:gd name="T0" fmla="*/ 2147483646 w 20752"/>
                <a:gd name="T1" fmla="*/ 2147483646 h 21600"/>
                <a:gd name="T2" fmla="*/ 2147483646 w 20752"/>
                <a:gd name="T3" fmla="*/ 2147483646 h 21600"/>
                <a:gd name="T4" fmla="*/ 2147483646 w 20752"/>
                <a:gd name="T5" fmla="*/ 2147483646 h 21600"/>
                <a:gd name="T6" fmla="*/ 2147483646 w 20752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52" h="21600" extrusionOk="0">
                  <a:moveTo>
                    <a:pt x="18242" y="0"/>
                  </a:moveTo>
                  <a:lnTo>
                    <a:pt x="18242" y="2372"/>
                  </a:lnTo>
                  <a:lnTo>
                    <a:pt x="20752" y="3526"/>
                  </a:lnTo>
                  <a:lnTo>
                    <a:pt x="18283" y="4728"/>
                  </a:lnTo>
                  <a:lnTo>
                    <a:pt x="18374" y="7184"/>
                  </a:lnTo>
                  <a:cubicBezTo>
                    <a:pt x="15070" y="7188"/>
                    <a:pt x="12020" y="8571"/>
                    <a:pt x="10378" y="10809"/>
                  </a:cubicBezTo>
                  <a:cubicBezTo>
                    <a:pt x="8739" y="13042"/>
                    <a:pt x="8749" y="15787"/>
                    <a:pt x="10404" y="18012"/>
                  </a:cubicBezTo>
                  <a:lnTo>
                    <a:pt x="7515" y="19267"/>
                  </a:lnTo>
                  <a:lnTo>
                    <a:pt x="4931" y="18182"/>
                  </a:lnTo>
                  <a:lnTo>
                    <a:pt x="4891" y="20417"/>
                  </a:lnTo>
                  <a:lnTo>
                    <a:pt x="2540" y="21600"/>
                  </a:lnTo>
                  <a:cubicBezTo>
                    <a:pt x="-822" y="17144"/>
                    <a:pt x="-848" y="11619"/>
                    <a:pt x="2471" y="7143"/>
                  </a:cubicBezTo>
                  <a:cubicBezTo>
                    <a:pt x="5732" y="2746"/>
                    <a:pt x="11734" y="28"/>
                    <a:pt x="18242" y="0"/>
                  </a:cubicBezTo>
                  <a:close/>
                </a:path>
              </a:pathLst>
            </a:custGeom>
            <a:solidFill>
              <a:srgbClr val="1AAD96"/>
            </a:solidFill>
            <a:ln w="12700" cap="flat">
              <a:solidFill>
                <a:srgbClr val="FFFFFF"/>
              </a:solidFill>
              <a:miter lim="400000"/>
              <a:headEnd/>
              <a:tailEnd/>
            </a:ln>
            <a:extLst/>
          </p:spPr>
          <p:txBody>
            <a:bodyPr lIns="14285" tIns="14285" rIns="14285" bIns="1428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6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2" name="Shape 57"/>
            <p:cNvSpPr>
              <a:spLocks/>
            </p:cNvSpPr>
            <p:nvPr/>
          </p:nvSpPr>
          <p:spPr bwMode="auto">
            <a:xfrm>
              <a:off x="596351" y="3510525"/>
              <a:ext cx="2776935" cy="1205973"/>
            </a:xfrm>
            <a:custGeom>
              <a:avLst/>
              <a:gdLst>
                <a:gd name="T0" fmla="*/ 2147483646 w 21600"/>
                <a:gd name="T1" fmla="*/ 2147483646 h 21583"/>
                <a:gd name="T2" fmla="*/ 2147483646 w 21600"/>
                <a:gd name="T3" fmla="*/ 2147483646 h 21583"/>
                <a:gd name="T4" fmla="*/ 2147483646 w 21600"/>
                <a:gd name="T5" fmla="*/ 2147483646 h 21583"/>
                <a:gd name="T6" fmla="*/ 2147483646 w 21600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3" extrusionOk="0">
                  <a:moveTo>
                    <a:pt x="16230" y="79"/>
                  </a:moveTo>
                  <a:cubicBezTo>
                    <a:pt x="15211" y="4119"/>
                    <a:pt x="13401" y="6764"/>
                    <a:pt x="11379" y="7168"/>
                  </a:cubicBezTo>
                  <a:cubicBezTo>
                    <a:pt x="8941" y="7655"/>
                    <a:pt x="6599" y="4864"/>
                    <a:pt x="5366" y="0"/>
                  </a:cubicBezTo>
                  <a:lnTo>
                    <a:pt x="3382" y="2528"/>
                  </a:lnTo>
                  <a:lnTo>
                    <a:pt x="1639" y="345"/>
                  </a:lnTo>
                  <a:lnTo>
                    <a:pt x="1644" y="4843"/>
                  </a:lnTo>
                  <a:lnTo>
                    <a:pt x="0" y="7160"/>
                  </a:lnTo>
                  <a:cubicBezTo>
                    <a:pt x="2214" y="16065"/>
                    <a:pt x="6328" y="21567"/>
                    <a:pt x="10787" y="21583"/>
                  </a:cubicBezTo>
                  <a:cubicBezTo>
                    <a:pt x="15249" y="21600"/>
                    <a:pt x="19375" y="16120"/>
                    <a:pt x="21600" y="7218"/>
                  </a:cubicBezTo>
                  <a:lnTo>
                    <a:pt x="19748" y="4779"/>
                  </a:lnTo>
                  <a:lnTo>
                    <a:pt x="18119" y="6983"/>
                  </a:lnTo>
                  <a:lnTo>
                    <a:pt x="18019" y="2531"/>
                  </a:lnTo>
                  <a:lnTo>
                    <a:pt x="16230" y="79"/>
                  </a:lnTo>
                  <a:close/>
                </a:path>
              </a:pathLst>
            </a:custGeom>
            <a:solidFill>
              <a:srgbClr val="F5AE3B"/>
            </a:solidFill>
            <a:ln w="12700" cap="flat">
              <a:solidFill>
                <a:srgbClr val="FFFFFF"/>
              </a:solidFill>
              <a:miter lim="400000"/>
              <a:headEnd/>
              <a:tailEnd/>
            </a:ln>
            <a:extLst/>
          </p:spPr>
          <p:txBody>
            <a:bodyPr lIns="14285" tIns="14285" rIns="14285" bIns="1428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6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 flipH="1">
            <a:off x="318697" y="2445575"/>
            <a:ext cx="3566910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009AA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ОПЕРАТОРЫ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rgbClr val="009AA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Скрипт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Анализ работы  жалобами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ыявление «рисковых» операторов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8289917" y="2563493"/>
            <a:ext cx="3345201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ГРАЖДАНЕ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A42"/>
              </a:buClr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Анализ претензий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A42"/>
              </a:buClr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Анализ удовлетворенности качеством оказанных услуг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A9C37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A9C37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248734" y="5061016"/>
            <a:ext cx="3706836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ПРОЦЕССЫ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A42"/>
              </a:buClr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Анализ непрофильных обращений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A42"/>
              </a:buClr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Анализ причин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повторных обращений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A42"/>
              </a:buClr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Анализ причин длительных о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бращений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2" name="Freeform 711"/>
          <p:cNvSpPr>
            <a:spLocks noEditPoints="1"/>
          </p:cNvSpPr>
          <p:nvPr/>
        </p:nvSpPr>
        <p:spPr bwMode="auto">
          <a:xfrm>
            <a:off x="5796221" y="5676569"/>
            <a:ext cx="573825" cy="588115"/>
          </a:xfrm>
          <a:custGeom>
            <a:avLst/>
            <a:gdLst>
              <a:gd name="T0" fmla="*/ 2522 w 3386"/>
              <a:gd name="T1" fmla="*/ 2763 h 3353"/>
              <a:gd name="T2" fmla="*/ 866 w 3386"/>
              <a:gd name="T3" fmla="*/ 2763 h 3353"/>
              <a:gd name="T4" fmla="*/ 1843 w 3386"/>
              <a:gd name="T5" fmla="*/ 2545 h 3353"/>
              <a:gd name="T6" fmla="*/ 2020 w 3386"/>
              <a:gd name="T7" fmla="*/ 2848 h 3353"/>
              <a:gd name="T8" fmla="*/ 2094 w 3386"/>
              <a:gd name="T9" fmla="*/ 2585 h 3353"/>
              <a:gd name="T10" fmla="*/ 1459 w 3386"/>
              <a:gd name="T11" fmla="*/ 2555 h 3353"/>
              <a:gd name="T12" fmla="*/ 1286 w 3386"/>
              <a:gd name="T13" fmla="*/ 2739 h 3353"/>
              <a:gd name="T14" fmla="*/ 1498 w 3386"/>
              <a:gd name="T15" fmla="*/ 2965 h 3353"/>
              <a:gd name="T16" fmla="*/ 2638 w 3386"/>
              <a:gd name="T17" fmla="*/ 2080 h 3353"/>
              <a:gd name="T18" fmla="*/ 2702 w 3386"/>
              <a:gd name="T19" fmla="*/ 2497 h 3353"/>
              <a:gd name="T20" fmla="*/ 2956 w 3386"/>
              <a:gd name="T21" fmla="*/ 2251 h 3353"/>
              <a:gd name="T22" fmla="*/ 3078 w 3386"/>
              <a:gd name="T23" fmla="*/ 1839 h 3353"/>
              <a:gd name="T24" fmla="*/ 2026 w 3386"/>
              <a:gd name="T25" fmla="*/ 2242 h 3353"/>
              <a:gd name="T26" fmla="*/ 2328 w 3386"/>
              <a:gd name="T27" fmla="*/ 2123 h 3353"/>
              <a:gd name="T28" fmla="*/ 1024 w 3386"/>
              <a:gd name="T29" fmla="*/ 1839 h 3353"/>
              <a:gd name="T30" fmla="*/ 1100 w 3386"/>
              <a:gd name="T31" fmla="*/ 2302 h 3353"/>
              <a:gd name="T32" fmla="*/ 1544 w 3386"/>
              <a:gd name="T33" fmla="*/ 2221 h 3353"/>
              <a:gd name="T34" fmla="*/ 341 w 3386"/>
              <a:gd name="T35" fmla="*/ 2009 h 3353"/>
              <a:gd name="T36" fmla="*/ 518 w 3386"/>
              <a:gd name="T37" fmla="*/ 2401 h 3353"/>
              <a:gd name="T38" fmla="*/ 817 w 3386"/>
              <a:gd name="T39" fmla="*/ 2419 h 3353"/>
              <a:gd name="T40" fmla="*/ 726 w 3386"/>
              <a:gd name="T41" fmla="*/ 1839 h 3353"/>
              <a:gd name="T42" fmla="*/ 2026 w 3386"/>
              <a:gd name="T43" fmla="*/ 1111 h 3353"/>
              <a:gd name="T44" fmla="*/ 2354 w 3386"/>
              <a:gd name="T45" fmla="*/ 1418 h 3353"/>
              <a:gd name="T46" fmla="*/ 1099 w 3386"/>
              <a:gd name="T47" fmla="*/ 1050 h 3353"/>
              <a:gd name="T48" fmla="*/ 1024 w 3386"/>
              <a:gd name="T49" fmla="*/ 1515 h 3353"/>
              <a:gd name="T50" fmla="*/ 1272 w 3386"/>
              <a:gd name="T51" fmla="*/ 1095 h 3353"/>
              <a:gd name="T52" fmla="*/ 518 w 3386"/>
              <a:gd name="T53" fmla="*/ 952 h 3353"/>
              <a:gd name="T54" fmla="*/ 341 w 3386"/>
              <a:gd name="T55" fmla="*/ 1345 h 3353"/>
              <a:gd name="T56" fmla="*/ 748 w 3386"/>
              <a:gd name="T57" fmla="*/ 1274 h 3353"/>
              <a:gd name="T58" fmla="*/ 685 w 3386"/>
              <a:gd name="T59" fmla="*/ 856 h 3353"/>
              <a:gd name="T60" fmla="*/ 2568 w 3386"/>
              <a:gd name="T61" fmla="*/ 935 h 3353"/>
              <a:gd name="T62" fmla="*/ 2660 w 3386"/>
              <a:gd name="T63" fmla="*/ 1515 h 3353"/>
              <a:gd name="T64" fmla="*/ 2991 w 3386"/>
              <a:gd name="T65" fmla="*/ 1181 h 3353"/>
              <a:gd name="T66" fmla="*/ 2763 w 3386"/>
              <a:gd name="T67" fmla="*/ 811 h 3353"/>
              <a:gd name="T68" fmla="*/ 2461 w 3386"/>
              <a:gd name="T69" fmla="*/ 549 h 3353"/>
              <a:gd name="T70" fmla="*/ 897 w 3386"/>
              <a:gd name="T71" fmla="*/ 609 h 3353"/>
              <a:gd name="T72" fmla="*/ 1843 w 3386"/>
              <a:gd name="T73" fmla="*/ 808 h 3353"/>
              <a:gd name="T74" fmla="*/ 2138 w 3386"/>
              <a:gd name="T75" fmla="*/ 677 h 3353"/>
              <a:gd name="T76" fmla="*/ 1933 w 3386"/>
              <a:gd name="T77" fmla="*/ 421 h 3353"/>
              <a:gd name="T78" fmla="*/ 1453 w 3386"/>
              <a:gd name="T79" fmla="*/ 421 h 3353"/>
              <a:gd name="T80" fmla="*/ 1248 w 3386"/>
              <a:gd name="T81" fmla="*/ 677 h 3353"/>
              <a:gd name="T82" fmla="*/ 1544 w 3386"/>
              <a:gd name="T83" fmla="*/ 808 h 3353"/>
              <a:gd name="T84" fmla="*/ 1906 w 3386"/>
              <a:gd name="T85" fmla="*/ 13 h 3353"/>
              <a:gd name="T86" fmla="*/ 2398 w 3386"/>
              <a:gd name="T87" fmla="*/ 153 h 3353"/>
              <a:gd name="T88" fmla="*/ 2818 w 3386"/>
              <a:gd name="T89" fmla="*/ 424 h 3353"/>
              <a:gd name="T90" fmla="*/ 3137 w 3386"/>
              <a:gd name="T91" fmla="*/ 803 h 3353"/>
              <a:gd name="T92" fmla="*/ 3335 w 3386"/>
              <a:gd name="T93" fmla="*/ 1264 h 3353"/>
              <a:gd name="T94" fmla="*/ 3383 w 3386"/>
              <a:gd name="T95" fmla="*/ 1783 h 3353"/>
              <a:gd name="T96" fmla="*/ 3273 w 3386"/>
              <a:gd name="T97" fmla="*/ 2282 h 3353"/>
              <a:gd name="T98" fmla="*/ 3023 w 3386"/>
              <a:gd name="T99" fmla="*/ 2713 h 3353"/>
              <a:gd name="T100" fmla="*/ 2660 w 3386"/>
              <a:gd name="T101" fmla="*/ 3052 h 3353"/>
              <a:gd name="T102" fmla="*/ 2209 w 3386"/>
              <a:gd name="T103" fmla="*/ 3273 h 3353"/>
              <a:gd name="T104" fmla="*/ 1693 w 3386"/>
              <a:gd name="T105" fmla="*/ 3353 h 3353"/>
              <a:gd name="T106" fmla="*/ 1179 w 3386"/>
              <a:gd name="T107" fmla="*/ 3273 h 3353"/>
              <a:gd name="T108" fmla="*/ 727 w 3386"/>
              <a:gd name="T109" fmla="*/ 3052 h 3353"/>
              <a:gd name="T110" fmla="*/ 363 w 3386"/>
              <a:gd name="T111" fmla="*/ 2713 h 3353"/>
              <a:gd name="T112" fmla="*/ 114 w 3386"/>
              <a:gd name="T113" fmla="*/ 2282 h 3353"/>
              <a:gd name="T114" fmla="*/ 3 w 3386"/>
              <a:gd name="T115" fmla="*/ 1783 h 3353"/>
              <a:gd name="T116" fmla="*/ 52 w 3386"/>
              <a:gd name="T117" fmla="*/ 1264 h 3353"/>
              <a:gd name="T118" fmla="*/ 249 w 3386"/>
              <a:gd name="T119" fmla="*/ 803 h 3353"/>
              <a:gd name="T120" fmla="*/ 569 w 3386"/>
              <a:gd name="T121" fmla="*/ 424 h 3353"/>
              <a:gd name="T122" fmla="*/ 988 w 3386"/>
              <a:gd name="T123" fmla="*/ 153 h 3353"/>
              <a:gd name="T124" fmla="*/ 1482 w 3386"/>
              <a:gd name="T125" fmla="*/ 13 h 3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86" h="3353">
                <a:moveTo>
                  <a:pt x="2458" y="2726"/>
                </a:moveTo>
                <a:lnTo>
                  <a:pt x="2429" y="2786"/>
                </a:lnTo>
                <a:lnTo>
                  <a:pt x="2399" y="2842"/>
                </a:lnTo>
                <a:lnTo>
                  <a:pt x="2461" y="2805"/>
                </a:lnTo>
                <a:lnTo>
                  <a:pt x="2522" y="2763"/>
                </a:lnTo>
                <a:lnTo>
                  <a:pt x="2491" y="2745"/>
                </a:lnTo>
                <a:lnTo>
                  <a:pt x="2458" y="2726"/>
                </a:lnTo>
                <a:close/>
                <a:moveTo>
                  <a:pt x="930" y="2725"/>
                </a:moveTo>
                <a:lnTo>
                  <a:pt x="898" y="2744"/>
                </a:lnTo>
                <a:lnTo>
                  <a:pt x="866" y="2763"/>
                </a:lnTo>
                <a:lnTo>
                  <a:pt x="925" y="2805"/>
                </a:lnTo>
                <a:lnTo>
                  <a:pt x="988" y="2843"/>
                </a:lnTo>
                <a:lnTo>
                  <a:pt x="958" y="2785"/>
                </a:lnTo>
                <a:lnTo>
                  <a:pt x="930" y="2725"/>
                </a:lnTo>
                <a:close/>
                <a:moveTo>
                  <a:pt x="1843" y="2545"/>
                </a:moveTo>
                <a:lnTo>
                  <a:pt x="1843" y="2991"/>
                </a:lnTo>
                <a:lnTo>
                  <a:pt x="1888" y="2965"/>
                </a:lnTo>
                <a:lnTo>
                  <a:pt x="1933" y="2932"/>
                </a:lnTo>
                <a:lnTo>
                  <a:pt x="1977" y="2893"/>
                </a:lnTo>
                <a:lnTo>
                  <a:pt x="2020" y="2848"/>
                </a:lnTo>
                <a:lnTo>
                  <a:pt x="2061" y="2796"/>
                </a:lnTo>
                <a:lnTo>
                  <a:pt x="2101" y="2739"/>
                </a:lnTo>
                <a:lnTo>
                  <a:pt x="2138" y="2676"/>
                </a:lnTo>
                <a:lnTo>
                  <a:pt x="2175" y="2607"/>
                </a:lnTo>
                <a:lnTo>
                  <a:pt x="2094" y="2585"/>
                </a:lnTo>
                <a:lnTo>
                  <a:pt x="2013" y="2568"/>
                </a:lnTo>
                <a:lnTo>
                  <a:pt x="1928" y="2555"/>
                </a:lnTo>
                <a:lnTo>
                  <a:pt x="1843" y="2545"/>
                </a:lnTo>
                <a:close/>
                <a:moveTo>
                  <a:pt x="1544" y="2545"/>
                </a:moveTo>
                <a:lnTo>
                  <a:pt x="1459" y="2555"/>
                </a:lnTo>
                <a:lnTo>
                  <a:pt x="1375" y="2568"/>
                </a:lnTo>
                <a:lnTo>
                  <a:pt x="1293" y="2585"/>
                </a:lnTo>
                <a:lnTo>
                  <a:pt x="1213" y="2607"/>
                </a:lnTo>
                <a:lnTo>
                  <a:pt x="1248" y="2676"/>
                </a:lnTo>
                <a:lnTo>
                  <a:pt x="1286" y="2739"/>
                </a:lnTo>
                <a:lnTo>
                  <a:pt x="1325" y="2796"/>
                </a:lnTo>
                <a:lnTo>
                  <a:pt x="1366" y="2848"/>
                </a:lnTo>
                <a:lnTo>
                  <a:pt x="1409" y="2893"/>
                </a:lnTo>
                <a:lnTo>
                  <a:pt x="1453" y="2932"/>
                </a:lnTo>
                <a:lnTo>
                  <a:pt x="1498" y="2965"/>
                </a:lnTo>
                <a:lnTo>
                  <a:pt x="1544" y="2991"/>
                </a:lnTo>
                <a:lnTo>
                  <a:pt x="1544" y="2545"/>
                </a:lnTo>
                <a:close/>
                <a:moveTo>
                  <a:pt x="2660" y="1839"/>
                </a:moveTo>
                <a:lnTo>
                  <a:pt x="2652" y="1961"/>
                </a:lnTo>
                <a:lnTo>
                  <a:pt x="2638" y="2080"/>
                </a:lnTo>
                <a:lnTo>
                  <a:pt x="2620" y="2196"/>
                </a:lnTo>
                <a:lnTo>
                  <a:pt x="2597" y="2308"/>
                </a:lnTo>
                <a:lnTo>
                  <a:pt x="2569" y="2418"/>
                </a:lnTo>
                <a:lnTo>
                  <a:pt x="2637" y="2457"/>
                </a:lnTo>
                <a:lnTo>
                  <a:pt x="2702" y="2497"/>
                </a:lnTo>
                <a:lnTo>
                  <a:pt x="2763" y="2542"/>
                </a:lnTo>
                <a:lnTo>
                  <a:pt x="2819" y="2473"/>
                </a:lnTo>
                <a:lnTo>
                  <a:pt x="2870" y="2401"/>
                </a:lnTo>
                <a:lnTo>
                  <a:pt x="2915" y="2327"/>
                </a:lnTo>
                <a:lnTo>
                  <a:pt x="2956" y="2251"/>
                </a:lnTo>
                <a:lnTo>
                  <a:pt x="2991" y="2172"/>
                </a:lnTo>
                <a:lnTo>
                  <a:pt x="3021" y="2092"/>
                </a:lnTo>
                <a:lnTo>
                  <a:pt x="3045" y="2009"/>
                </a:lnTo>
                <a:lnTo>
                  <a:pt x="3064" y="1925"/>
                </a:lnTo>
                <a:lnTo>
                  <a:pt x="3078" y="1839"/>
                </a:lnTo>
                <a:lnTo>
                  <a:pt x="2660" y="1839"/>
                </a:lnTo>
                <a:close/>
                <a:moveTo>
                  <a:pt x="1843" y="1839"/>
                </a:moveTo>
                <a:lnTo>
                  <a:pt x="1843" y="2221"/>
                </a:lnTo>
                <a:lnTo>
                  <a:pt x="1934" y="2229"/>
                </a:lnTo>
                <a:lnTo>
                  <a:pt x="2026" y="2242"/>
                </a:lnTo>
                <a:lnTo>
                  <a:pt x="2115" y="2258"/>
                </a:lnTo>
                <a:lnTo>
                  <a:pt x="2201" y="2279"/>
                </a:lnTo>
                <a:lnTo>
                  <a:pt x="2286" y="2303"/>
                </a:lnTo>
                <a:lnTo>
                  <a:pt x="2309" y="2215"/>
                </a:lnTo>
                <a:lnTo>
                  <a:pt x="2328" y="2123"/>
                </a:lnTo>
                <a:lnTo>
                  <a:pt x="2343" y="2030"/>
                </a:lnTo>
                <a:lnTo>
                  <a:pt x="2354" y="1936"/>
                </a:lnTo>
                <a:lnTo>
                  <a:pt x="2363" y="1839"/>
                </a:lnTo>
                <a:lnTo>
                  <a:pt x="1843" y="1839"/>
                </a:lnTo>
                <a:close/>
                <a:moveTo>
                  <a:pt x="1024" y="1839"/>
                </a:moveTo>
                <a:lnTo>
                  <a:pt x="1032" y="1936"/>
                </a:lnTo>
                <a:lnTo>
                  <a:pt x="1044" y="2030"/>
                </a:lnTo>
                <a:lnTo>
                  <a:pt x="1059" y="2123"/>
                </a:lnTo>
                <a:lnTo>
                  <a:pt x="1078" y="2214"/>
                </a:lnTo>
                <a:lnTo>
                  <a:pt x="1100" y="2302"/>
                </a:lnTo>
                <a:lnTo>
                  <a:pt x="1185" y="2278"/>
                </a:lnTo>
                <a:lnTo>
                  <a:pt x="1272" y="2257"/>
                </a:lnTo>
                <a:lnTo>
                  <a:pt x="1362" y="2241"/>
                </a:lnTo>
                <a:lnTo>
                  <a:pt x="1452" y="2229"/>
                </a:lnTo>
                <a:lnTo>
                  <a:pt x="1544" y="2221"/>
                </a:lnTo>
                <a:lnTo>
                  <a:pt x="1544" y="1839"/>
                </a:lnTo>
                <a:lnTo>
                  <a:pt x="1024" y="1839"/>
                </a:lnTo>
                <a:close/>
                <a:moveTo>
                  <a:pt x="308" y="1839"/>
                </a:moveTo>
                <a:lnTo>
                  <a:pt x="323" y="1925"/>
                </a:lnTo>
                <a:lnTo>
                  <a:pt x="341" y="2009"/>
                </a:lnTo>
                <a:lnTo>
                  <a:pt x="366" y="2092"/>
                </a:lnTo>
                <a:lnTo>
                  <a:pt x="395" y="2172"/>
                </a:lnTo>
                <a:lnTo>
                  <a:pt x="431" y="2251"/>
                </a:lnTo>
                <a:lnTo>
                  <a:pt x="471" y="2327"/>
                </a:lnTo>
                <a:lnTo>
                  <a:pt x="518" y="2401"/>
                </a:lnTo>
                <a:lnTo>
                  <a:pt x="568" y="2473"/>
                </a:lnTo>
                <a:lnTo>
                  <a:pt x="623" y="2542"/>
                </a:lnTo>
                <a:lnTo>
                  <a:pt x="686" y="2498"/>
                </a:lnTo>
                <a:lnTo>
                  <a:pt x="750" y="2457"/>
                </a:lnTo>
                <a:lnTo>
                  <a:pt x="817" y="2419"/>
                </a:lnTo>
                <a:lnTo>
                  <a:pt x="790" y="2308"/>
                </a:lnTo>
                <a:lnTo>
                  <a:pt x="767" y="2196"/>
                </a:lnTo>
                <a:lnTo>
                  <a:pt x="749" y="2080"/>
                </a:lnTo>
                <a:lnTo>
                  <a:pt x="735" y="1961"/>
                </a:lnTo>
                <a:lnTo>
                  <a:pt x="726" y="1839"/>
                </a:lnTo>
                <a:lnTo>
                  <a:pt x="308" y="1839"/>
                </a:lnTo>
                <a:close/>
                <a:moveTo>
                  <a:pt x="2286" y="1050"/>
                </a:moveTo>
                <a:lnTo>
                  <a:pt x="2202" y="1075"/>
                </a:lnTo>
                <a:lnTo>
                  <a:pt x="2115" y="1095"/>
                </a:lnTo>
                <a:lnTo>
                  <a:pt x="2026" y="1111"/>
                </a:lnTo>
                <a:lnTo>
                  <a:pt x="1936" y="1124"/>
                </a:lnTo>
                <a:lnTo>
                  <a:pt x="1843" y="1133"/>
                </a:lnTo>
                <a:lnTo>
                  <a:pt x="1843" y="1515"/>
                </a:lnTo>
                <a:lnTo>
                  <a:pt x="2363" y="1515"/>
                </a:lnTo>
                <a:lnTo>
                  <a:pt x="2354" y="1418"/>
                </a:lnTo>
                <a:lnTo>
                  <a:pt x="2343" y="1323"/>
                </a:lnTo>
                <a:lnTo>
                  <a:pt x="2328" y="1230"/>
                </a:lnTo>
                <a:lnTo>
                  <a:pt x="2309" y="1140"/>
                </a:lnTo>
                <a:lnTo>
                  <a:pt x="2286" y="1050"/>
                </a:lnTo>
                <a:close/>
                <a:moveTo>
                  <a:pt x="1099" y="1050"/>
                </a:moveTo>
                <a:lnTo>
                  <a:pt x="1077" y="1140"/>
                </a:lnTo>
                <a:lnTo>
                  <a:pt x="1059" y="1230"/>
                </a:lnTo>
                <a:lnTo>
                  <a:pt x="1044" y="1323"/>
                </a:lnTo>
                <a:lnTo>
                  <a:pt x="1032" y="1418"/>
                </a:lnTo>
                <a:lnTo>
                  <a:pt x="1024" y="1515"/>
                </a:lnTo>
                <a:lnTo>
                  <a:pt x="1544" y="1515"/>
                </a:lnTo>
                <a:lnTo>
                  <a:pt x="1544" y="1133"/>
                </a:lnTo>
                <a:lnTo>
                  <a:pt x="1452" y="1124"/>
                </a:lnTo>
                <a:lnTo>
                  <a:pt x="1362" y="1111"/>
                </a:lnTo>
                <a:lnTo>
                  <a:pt x="1272" y="1095"/>
                </a:lnTo>
                <a:lnTo>
                  <a:pt x="1185" y="1075"/>
                </a:lnTo>
                <a:lnTo>
                  <a:pt x="1099" y="1050"/>
                </a:lnTo>
                <a:close/>
                <a:moveTo>
                  <a:pt x="623" y="813"/>
                </a:moveTo>
                <a:lnTo>
                  <a:pt x="568" y="881"/>
                </a:lnTo>
                <a:lnTo>
                  <a:pt x="518" y="952"/>
                </a:lnTo>
                <a:lnTo>
                  <a:pt x="471" y="1026"/>
                </a:lnTo>
                <a:lnTo>
                  <a:pt x="431" y="1103"/>
                </a:lnTo>
                <a:lnTo>
                  <a:pt x="396" y="1181"/>
                </a:lnTo>
                <a:lnTo>
                  <a:pt x="366" y="1262"/>
                </a:lnTo>
                <a:lnTo>
                  <a:pt x="341" y="1345"/>
                </a:lnTo>
                <a:lnTo>
                  <a:pt x="323" y="1429"/>
                </a:lnTo>
                <a:lnTo>
                  <a:pt x="309" y="1515"/>
                </a:lnTo>
                <a:lnTo>
                  <a:pt x="726" y="1515"/>
                </a:lnTo>
                <a:lnTo>
                  <a:pt x="735" y="1393"/>
                </a:lnTo>
                <a:lnTo>
                  <a:pt x="748" y="1274"/>
                </a:lnTo>
                <a:lnTo>
                  <a:pt x="767" y="1157"/>
                </a:lnTo>
                <a:lnTo>
                  <a:pt x="790" y="1045"/>
                </a:lnTo>
                <a:lnTo>
                  <a:pt x="817" y="935"/>
                </a:lnTo>
                <a:lnTo>
                  <a:pt x="750" y="897"/>
                </a:lnTo>
                <a:lnTo>
                  <a:pt x="685" y="856"/>
                </a:lnTo>
                <a:lnTo>
                  <a:pt x="623" y="813"/>
                </a:lnTo>
                <a:close/>
                <a:moveTo>
                  <a:pt x="2763" y="811"/>
                </a:moveTo>
                <a:lnTo>
                  <a:pt x="2700" y="855"/>
                </a:lnTo>
                <a:lnTo>
                  <a:pt x="2636" y="897"/>
                </a:lnTo>
                <a:lnTo>
                  <a:pt x="2568" y="935"/>
                </a:lnTo>
                <a:lnTo>
                  <a:pt x="2597" y="1045"/>
                </a:lnTo>
                <a:lnTo>
                  <a:pt x="2620" y="1157"/>
                </a:lnTo>
                <a:lnTo>
                  <a:pt x="2638" y="1274"/>
                </a:lnTo>
                <a:lnTo>
                  <a:pt x="2652" y="1393"/>
                </a:lnTo>
                <a:lnTo>
                  <a:pt x="2660" y="1515"/>
                </a:lnTo>
                <a:lnTo>
                  <a:pt x="3078" y="1515"/>
                </a:lnTo>
                <a:lnTo>
                  <a:pt x="3064" y="1429"/>
                </a:lnTo>
                <a:lnTo>
                  <a:pt x="3045" y="1345"/>
                </a:lnTo>
                <a:lnTo>
                  <a:pt x="3021" y="1262"/>
                </a:lnTo>
                <a:lnTo>
                  <a:pt x="2991" y="1181"/>
                </a:lnTo>
                <a:lnTo>
                  <a:pt x="2956" y="1103"/>
                </a:lnTo>
                <a:lnTo>
                  <a:pt x="2915" y="1025"/>
                </a:lnTo>
                <a:lnTo>
                  <a:pt x="2869" y="951"/>
                </a:lnTo>
                <a:lnTo>
                  <a:pt x="2818" y="880"/>
                </a:lnTo>
                <a:lnTo>
                  <a:pt x="2763" y="811"/>
                </a:lnTo>
                <a:close/>
                <a:moveTo>
                  <a:pt x="2399" y="512"/>
                </a:moveTo>
                <a:lnTo>
                  <a:pt x="2429" y="568"/>
                </a:lnTo>
                <a:lnTo>
                  <a:pt x="2458" y="628"/>
                </a:lnTo>
                <a:lnTo>
                  <a:pt x="2522" y="590"/>
                </a:lnTo>
                <a:lnTo>
                  <a:pt x="2461" y="549"/>
                </a:lnTo>
                <a:lnTo>
                  <a:pt x="2399" y="512"/>
                </a:lnTo>
                <a:close/>
                <a:moveTo>
                  <a:pt x="988" y="512"/>
                </a:moveTo>
                <a:lnTo>
                  <a:pt x="925" y="549"/>
                </a:lnTo>
                <a:lnTo>
                  <a:pt x="866" y="590"/>
                </a:lnTo>
                <a:lnTo>
                  <a:pt x="897" y="609"/>
                </a:lnTo>
                <a:lnTo>
                  <a:pt x="930" y="627"/>
                </a:lnTo>
                <a:lnTo>
                  <a:pt x="958" y="568"/>
                </a:lnTo>
                <a:lnTo>
                  <a:pt x="988" y="512"/>
                </a:lnTo>
                <a:close/>
                <a:moveTo>
                  <a:pt x="1843" y="363"/>
                </a:moveTo>
                <a:lnTo>
                  <a:pt x="1843" y="808"/>
                </a:lnTo>
                <a:lnTo>
                  <a:pt x="1928" y="798"/>
                </a:lnTo>
                <a:lnTo>
                  <a:pt x="2012" y="785"/>
                </a:lnTo>
                <a:lnTo>
                  <a:pt x="2094" y="768"/>
                </a:lnTo>
                <a:lnTo>
                  <a:pt x="2175" y="746"/>
                </a:lnTo>
                <a:lnTo>
                  <a:pt x="2138" y="677"/>
                </a:lnTo>
                <a:lnTo>
                  <a:pt x="2101" y="614"/>
                </a:lnTo>
                <a:lnTo>
                  <a:pt x="2061" y="556"/>
                </a:lnTo>
                <a:lnTo>
                  <a:pt x="2020" y="505"/>
                </a:lnTo>
                <a:lnTo>
                  <a:pt x="1977" y="460"/>
                </a:lnTo>
                <a:lnTo>
                  <a:pt x="1933" y="421"/>
                </a:lnTo>
                <a:lnTo>
                  <a:pt x="1888" y="388"/>
                </a:lnTo>
                <a:lnTo>
                  <a:pt x="1843" y="363"/>
                </a:lnTo>
                <a:close/>
                <a:moveTo>
                  <a:pt x="1544" y="362"/>
                </a:moveTo>
                <a:lnTo>
                  <a:pt x="1498" y="388"/>
                </a:lnTo>
                <a:lnTo>
                  <a:pt x="1453" y="421"/>
                </a:lnTo>
                <a:lnTo>
                  <a:pt x="1409" y="460"/>
                </a:lnTo>
                <a:lnTo>
                  <a:pt x="1366" y="505"/>
                </a:lnTo>
                <a:lnTo>
                  <a:pt x="1325" y="556"/>
                </a:lnTo>
                <a:lnTo>
                  <a:pt x="1286" y="614"/>
                </a:lnTo>
                <a:lnTo>
                  <a:pt x="1248" y="677"/>
                </a:lnTo>
                <a:lnTo>
                  <a:pt x="1213" y="746"/>
                </a:lnTo>
                <a:lnTo>
                  <a:pt x="1292" y="768"/>
                </a:lnTo>
                <a:lnTo>
                  <a:pt x="1375" y="785"/>
                </a:lnTo>
                <a:lnTo>
                  <a:pt x="1459" y="798"/>
                </a:lnTo>
                <a:lnTo>
                  <a:pt x="1544" y="808"/>
                </a:lnTo>
                <a:lnTo>
                  <a:pt x="1544" y="362"/>
                </a:lnTo>
                <a:close/>
                <a:moveTo>
                  <a:pt x="1693" y="0"/>
                </a:moveTo>
                <a:lnTo>
                  <a:pt x="1693" y="0"/>
                </a:lnTo>
                <a:lnTo>
                  <a:pt x="1800" y="4"/>
                </a:lnTo>
                <a:lnTo>
                  <a:pt x="1906" y="13"/>
                </a:lnTo>
                <a:lnTo>
                  <a:pt x="2009" y="30"/>
                </a:lnTo>
                <a:lnTo>
                  <a:pt x="2110" y="52"/>
                </a:lnTo>
                <a:lnTo>
                  <a:pt x="2209" y="80"/>
                </a:lnTo>
                <a:lnTo>
                  <a:pt x="2305" y="114"/>
                </a:lnTo>
                <a:lnTo>
                  <a:pt x="2398" y="153"/>
                </a:lnTo>
                <a:lnTo>
                  <a:pt x="2489" y="198"/>
                </a:lnTo>
                <a:lnTo>
                  <a:pt x="2577" y="247"/>
                </a:lnTo>
                <a:lnTo>
                  <a:pt x="2660" y="301"/>
                </a:lnTo>
                <a:lnTo>
                  <a:pt x="2741" y="360"/>
                </a:lnTo>
                <a:lnTo>
                  <a:pt x="2818" y="424"/>
                </a:lnTo>
                <a:lnTo>
                  <a:pt x="2891" y="492"/>
                </a:lnTo>
                <a:lnTo>
                  <a:pt x="2959" y="564"/>
                </a:lnTo>
                <a:lnTo>
                  <a:pt x="3023" y="640"/>
                </a:lnTo>
                <a:lnTo>
                  <a:pt x="3083" y="720"/>
                </a:lnTo>
                <a:lnTo>
                  <a:pt x="3137" y="803"/>
                </a:lnTo>
                <a:lnTo>
                  <a:pt x="3188" y="889"/>
                </a:lnTo>
                <a:lnTo>
                  <a:pt x="3233" y="979"/>
                </a:lnTo>
                <a:lnTo>
                  <a:pt x="3273" y="1071"/>
                </a:lnTo>
                <a:lnTo>
                  <a:pt x="3307" y="1167"/>
                </a:lnTo>
                <a:lnTo>
                  <a:pt x="3335" y="1264"/>
                </a:lnTo>
                <a:lnTo>
                  <a:pt x="3358" y="1364"/>
                </a:lnTo>
                <a:lnTo>
                  <a:pt x="3373" y="1467"/>
                </a:lnTo>
                <a:lnTo>
                  <a:pt x="3383" y="1570"/>
                </a:lnTo>
                <a:lnTo>
                  <a:pt x="3386" y="1677"/>
                </a:lnTo>
                <a:lnTo>
                  <a:pt x="3383" y="1783"/>
                </a:lnTo>
                <a:lnTo>
                  <a:pt x="3373" y="1887"/>
                </a:lnTo>
                <a:lnTo>
                  <a:pt x="3358" y="1989"/>
                </a:lnTo>
                <a:lnTo>
                  <a:pt x="3335" y="2089"/>
                </a:lnTo>
                <a:lnTo>
                  <a:pt x="3307" y="2186"/>
                </a:lnTo>
                <a:lnTo>
                  <a:pt x="3273" y="2282"/>
                </a:lnTo>
                <a:lnTo>
                  <a:pt x="3233" y="2374"/>
                </a:lnTo>
                <a:lnTo>
                  <a:pt x="3188" y="2464"/>
                </a:lnTo>
                <a:lnTo>
                  <a:pt x="3137" y="2551"/>
                </a:lnTo>
                <a:lnTo>
                  <a:pt x="3083" y="2633"/>
                </a:lnTo>
                <a:lnTo>
                  <a:pt x="3023" y="2713"/>
                </a:lnTo>
                <a:lnTo>
                  <a:pt x="2959" y="2789"/>
                </a:lnTo>
                <a:lnTo>
                  <a:pt x="2891" y="2861"/>
                </a:lnTo>
                <a:lnTo>
                  <a:pt x="2818" y="2929"/>
                </a:lnTo>
                <a:lnTo>
                  <a:pt x="2741" y="2993"/>
                </a:lnTo>
                <a:lnTo>
                  <a:pt x="2660" y="3052"/>
                </a:lnTo>
                <a:lnTo>
                  <a:pt x="2577" y="3107"/>
                </a:lnTo>
                <a:lnTo>
                  <a:pt x="2489" y="3156"/>
                </a:lnTo>
                <a:lnTo>
                  <a:pt x="2398" y="3200"/>
                </a:lnTo>
                <a:lnTo>
                  <a:pt x="2305" y="3240"/>
                </a:lnTo>
                <a:lnTo>
                  <a:pt x="2209" y="3273"/>
                </a:lnTo>
                <a:lnTo>
                  <a:pt x="2110" y="3302"/>
                </a:lnTo>
                <a:lnTo>
                  <a:pt x="2009" y="3324"/>
                </a:lnTo>
                <a:lnTo>
                  <a:pt x="1906" y="3340"/>
                </a:lnTo>
                <a:lnTo>
                  <a:pt x="1800" y="3350"/>
                </a:lnTo>
                <a:lnTo>
                  <a:pt x="1693" y="3353"/>
                </a:lnTo>
                <a:lnTo>
                  <a:pt x="1586" y="3350"/>
                </a:lnTo>
                <a:lnTo>
                  <a:pt x="1482" y="3340"/>
                </a:lnTo>
                <a:lnTo>
                  <a:pt x="1378" y="3324"/>
                </a:lnTo>
                <a:lnTo>
                  <a:pt x="1277" y="3302"/>
                </a:lnTo>
                <a:lnTo>
                  <a:pt x="1179" y="3273"/>
                </a:lnTo>
                <a:lnTo>
                  <a:pt x="1082" y="3240"/>
                </a:lnTo>
                <a:lnTo>
                  <a:pt x="988" y="3200"/>
                </a:lnTo>
                <a:lnTo>
                  <a:pt x="898" y="3156"/>
                </a:lnTo>
                <a:lnTo>
                  <a:pt x="811" y="3107"/>
                </a:lnTo>
                <a:lnTo>
                  <a:pt x="727" y="3052"/>
                </a:lnTo>
                <a:lnTo>
                  <a:pt x="647" y="2993"/>
                </a:lnTo>
                <a:lnTo>
                  <a:pt x="569" y="2929"/>
                </a:lnTo>
                <a:lnTo>
                  <a:pt x="497" y="2861"/>
                </a:lnTo>
                <a:lnTo>
                  <a:pt x="427" y="2789"/>
                </a:lnTo>
                <a:lnTo>
                  <a:pt x="363" y="2713"/>
                </a:lnTo>
                <a:lnTo>
                  <a:pt x="304" y="2633"/>
                </a:lnTo>
                <a:lnTo>
                  <a:pt x="249" y="2551"/>
                </a:lnTo>
                <a:lnTo>
                  <a:pt x="198" y="2464"/>
                </a:lnTo>
                <a:lnTo>
                  <a:pt x="154" y="2374"/>
                </a:lnTo>
                <a:lnTo>
                  <a:pt x="114" y="2282"/>
                </a:lnTo>
                <a:lnTo>
                  <a:pt x="80" y="2186"/>
                </a:lnTo>
                <a:lnTo>
                  <a:pt x="52" y="2089"/>
                </a:lnTo>
                <a:lnTo>
                  <a:pt x="30" y="1989"/>
                </a:lnTo>
                <a:lnTo>
                  <a:pt x="13" y="1887"/>
                </a:lnTo>
                <a:lnTo>
                  <a:pt x="3" y="1783"/>
                </a:lnTo>
                <a:lnTo>
                  <a:pt x="0" y="1677"/>
                </a:lnTo>
                <a:lnTo>
                  <a:pt x="3" y="1570"/>
                </a:lnTo>
                <a:lnTo>
                  <a:pt x="13" y="1467"/>
                </a:lnTo>
                <a:lnTo>
                  <a:pt x="30" y="1364"/>
                </a:lnTo>
                <a:lnTo>
                  <a:pt x="52" y="1264"/>
                </a:lnTo>
                <a:lnTo>
                  <a:pt x="80" y="1167"/>
                </a:lnTo>
                <a:lnTo>
                  <a:pt x="114" y="1071"/>
                </a:lnTo>
                <a:lnTo>
                  <a:pt x="154" y="979"/>
                </a:lnTo>
                <a:lnTo>
                  <a:pt x="198" y="889"/>
                </a:lnTo>
                <a:lnTo>
                  <a:pt x="249" y="803"/>
                </a:lnTo>
                <a:lnTo>
                  <a:pt x="304" y="720"/>
                </a:lnTo>
                <a:lnTo>
                  <a:pt x="363" y="640"/>
                </a:lnTo>
                <a:lnTo>
                  <a:pt x="427" y="564"/>
                </a:lnTo>
                <a:lnTo>
                  <a:pt x="497" y="492"/>
                </a:lnTo>
                <a:lnTo>
                  <a:pt x="569" y="424"/>
                </a:lnTo>
                <a:lnTo>
                  <a:pt x="647" y="360"/>
                </a:lnTo>
                <a:lnTo>
                  <a:pt x="727" y="301"/>
                </a:lnTo>
                <a:lnTo>
                  <a:pt x="811" y="247"/>
                </a:lnTo>
                <a:lnTo>
                  <a:pt x="898" y="198"/>
                </a:lnTo>
                <a:lnTo>
                  <a:pt x="988" y="153"/>
                </a:lnTo>
                <a:lnTo>
                  <a:pt x="1082" y="114"/>
                </a:lnTo>
                <a:lnTo>
                  <a:pt x="1179" y="80"/>
                </a:lnTo>
                <a:lnTo>
                  <a:pt x="1277" y="52"/>
                </a:lnTo>
                <a:lnTo>
                  <a:pt x="1378" y="30"/>
                </a:lnTo>
                <a:lnTo>
                  <a:pt x="1482" y="13"/>
                </a:lnTo>
                <a:lnTo>
                  <a:pt x="1586" y="4"/>
                </a:lnTo>
                <a:lnTo>
                  <a:pt x="169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83" name="Group 84"/>
          <p:cNvGrpSpPr>
            <a:grpSpLocks noChangeAspect="1"/>
          </p:cNvGrpSpPr>
          <p:nvPr/>
        </p:nvGrpSpPr>
        <p:grpSpPr bwMode="auto">
          <a:xfrm>
            <a:off x="7094861" y="3565795"/>
            <a:ext cx="698749" cy="701372"/>
            <a:chOff x="3036" y="1821"/>
            <a:chExt cx="266" cy="267"/>
          </a:xfrm>
          <a:solidFill>
            <a:srgbClr val="FFFFFF"/>
          </a:solidFill>
        </p:grpSpPr>
        <p:sp>
          <p:nvSpPr>
            <p:cNvPr id="84" name="Freeform 86"/>
            <p:cNvSpPr>
              <a:spLocks noEditPoints="1"/>
            </p:cNvSpPr>
            <p:nvPr/>
          </p:nvSpPr>
          <p:spPr bwMode="auto">
            <a:xfrm>
              <a:off x="3036" y="1821"/>
              <a:ext cx="197" cy="198"/>
            </a:xfrm>
            <a:custGeom>
              <a:avLst/>
              <a:gdLst>
                <a:gd name="T0" fmla="*/ 1020 w 2557"/>
                <a:gd name="T1" fmla="*/ 195 h 2566"/>
                <a:gd name="T2" fmla="*/ 739 w 2557"/>
                <a:gd name="T3" fmla="*/ 303 h 2566"/>
                <a:gd name="T4" fmla="*/ 490 w 2557"/>
                <a:gd name="T5" fmla="*/ 491 h 2566"/>
                <a:gd name="T6" fmla="*/ 303 w 2557"/>
                <a:gd name="T7" fmla="*/ 741 h 2566"/>
                <a:gd name="T8" fmla="*/ 195 w 2557"/>
                <a:gd name="T9" fmla="*/ 1023 h 2566"/>
                <a:gd name="T10" fmla="*/ 164 w 2557"/>
                <a:gd name="T11" fmla="*/ 1320 h 2566"/>
                <a:gd name="T12" fmla="*/ 214 w 2557"/>
                <a:gd name="T13" fmla="*/ 1615 h 2566"/>
                <a:gd name="T14" fmla="*/ 342 w 2557"/>
                <a:gd name="T15" fmla="*/ 1890 h 2566"/>
                <a:gd name="T16" fmla="*/ 546 w 2557"/>
                <a:gd name="T17" fmla="*/ 2127 h 2566"/>
                <a:gd name="T18" fmla="*/ 792 w 2557"/>
                <a:gd name="T19" fmla="*/ 2290 h 2566"/>
                <a:gd name="T20" fmla="*/ 1066 w 2557"/>
                <a:gd name="T21" fmla="*/ 2381 h 2566"/>
                <a:gd name="T22" fmla="*/ 1350 w 2557"/>
                <a:gd name="T23" fmla="*/ 2399 h 2566"/>
                <a:gd name="T24" fmla="*/ 1631 w 2557"/>
                <a:gd name="T25" fmla="*/ 2344 h 2566"/>
                <a:gd name="T26" fmla="*/ 1892 w 2557"/>
                <a:gd name="T27" fmla="*/ 2217 h 2566"/>
                <a:gd name="T28" fmla="*/ 2122 w 2557"/>
                <a:gd name="T29" fmla="*/ 2016 h 2566"/>
                <a:gd name="T30" fmla="*/ 2289 w 2557"/>
                <a:gd name="T31" fmla="*/ 1756 h 2566"/>
                <a:gd name="T32" fmla="*/ 2378 w 2557"/>
                <a:gd name="T33" fmla="*/ 1469 h 2566"/>
                <a:gd name="T34" fmla="*/ 2388 w 2557"/>
                <a:gd name="T35" fmla="*/ 1171 h 2566"/>
                <a:gd name="T36" fmla="*/ 2319 w 2557"/>
                <a:gd name="T37" fmla="*/ 879 h 2566"/>
                <a:gd name="T38" fmla="*/ 2171 w 2557"/>
                <a:gd name="T39" fmla="*/ 612 h 2566"/>
                <a:gd name="T40" fmla="*/ 1948 w 2557"/>
                <a:gd name="T41" fmla="*/ 388 h 2566"/>
                <a:gd name="T42" fmla="*/ 1681 w 2557"/>
                <a:gd name="T43" fmla="*/ 239 h 2566"/>
                <a:gd name="T44" fmla="*/ 1390 w 2557"/>
                <a:gd name="T45" fmla="*/ 170 h 2566"/>
                <a:gd name="T46" fmla="*/ 1319 w 2557"/>
                <a:gd name="T47" fmla="*/ 0 h 2566"/>
                <a:gd name="T48" fmla="*/ 1629 w 2557"/>
                <a:gd name="T49" fmla="*/ 49 h 2566"/>
                <a:gd name="T50" fmla="*/ 1923 w 2557"/>
                <a:gd name="T51" fmla="*/ 173 h 2566"/>
                <a:gd name="T52" fmla="*/ 2184 w 2557"/>
                <a:gd name="T53" fmla="*/ 375 h 2566"/>
                <a:gd name="T54" fmla="*/ 2385 w 2557"/>
                <a:gd name="T55" fmla="*/ 637 h 2566"/>
                <a:gd name="T56" fmla="*/ 2509 w 2557"/>
                <a:gd name="T57" fmla="*/ 931 h 2566"/>
                <a:gd name="T58" fmla="*/ 2557 w 2557"/>
                <a:gd name="T59" fmla="*/ 1243 h 2566"/>
                <a:gd name="T60" fmla="*/ 2529 w 2557"/>
                <a:gd name="T61" fmla="*/ 1558 h 2566"/>
                <a:gd name="T62" fmla="*/ 2422 w 2557"/>
                <a:gd name="T63" fmla="*/ 1857 h 2566"/>
                <a:gd name="T64" fmla="*/ 2241 w 2557"/>
                <a:gd name="T65" fmla="*/ 2129 h 2566"/>
                <a:gd name="T66" fmla="*/ 1991 w 2557"/>
                <a:gd name="T67" fmla="*/ 2349 h 2566"/>
                <a:gd name="T68" fmla="*/ 1705 w 2557"/>
                <a:gd name="T69" fmla="*/ 2493 h 2566"/>
                <a:gd name="T70" fmla="*/ 1396 w 2557"/>
                <a:gd name="T71" fmla="*/ 2560 h 2566"/>
                <a:gd name="T72" fmla="*/ 1083 w 2557"/>
                <a:gd name="T73" fmla="*/ 2551 h 2566"/>
                <a:gd name="T74" fmla="*/ 779 w 2557"/>
                <a:gd name="T75" fmla="*/ 2464 h 2566"/>
                <a:gd name="T76" fmla="*/ 500 w 2557"/>
                <a:gd name="T77" fmla="*/ 2301 h 2566"/>
                <a:gd name="T78" fmla="*/ 264 w 2557"/>
                <a:gd name="T79" fmla="*/ 2064 h 2566"/>
                <a:gd name="T80" fmla="*/ 101 w 2557"/>
                <a:gd name="T81" fmla="*/ 1785 h 2566"/>
                <a:gd name="T82" fmla="*/ 15 w 2557"/>
                <a:gd name="T83" fmla="*/ 1479 h 2566"/>
                <a:gd name="T84" fmla="*/ 5 w 2557"/>
                <a:gd name="T85" fmla="*/ 1165 h 2566"/>
                <a:gd name="T86" fmla="*/ 73 w 2557"/>
                <a:gd name="T87" fmla="*/ 855 h 2566"/>
                <a:gd name="T88" fmla="*/ 216 w 2557"/>
                <a:gd name="T89" fmla="*/ 568 h 2566"/>
                <a:gd name="T90" fmla="*/ 436 w 2557"/>
                <a:gd name="T91" fmla="*/ 317 h 2566"/>
                <a:gd name="T92" fmla="*/ 706 w 2557"/>
                <a:gd name="T93" fmla="*/ 135 h 2566"/>
                <a:gd name="T94" fmla="*/ 1005 w 2557"/>
                <a:gd name="T95" fmla="*/ 29 h 2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57" h="2566">
                  <a:moveTo>
                    <a:pt x="1242" y="165"/>
                  </a:moveTo>
                  <a:lnTo>
                    <a:pt x="1167" y="170"/>
                  </a:lnTo>
                  <a:lnTo>
                    <a:pt x="1093" y="180"/>
                  </a:lnTo>
                  <a:lnTo>
                    <a:pt x="1020" y="195"/>
                  </a:lnTo>
                  <a:lnTo>
                    <a:pt x="947" y="215"/>
                  </a:lnTo>
                  <a:lnTo>
                    <a:pt x="877" y="239"/>
                  </a:lnTo>
                  <a:lnTo>
                    <a:pt x="807" y="268"/>
                  </a:lnTo>
                  <a:lnTo>
                    <a:pt x="739" y="303"/>
                  </a:lnTo>
                  <a:lnTo>
                    <a:pt x="673" y="343"/>
                  </a:lnTo>
                  <a:lnTo>
                    <a:pt x="609" y="388"/>
                  </a:lnTo>
                  <a:lnTo>
                    <a:pt x="548" y="437"/>
                  </a:lnTo>
                  <a:lnTo>
                    <a:pt x="490" y="491"/>
                  </a:lnTo>
                  <a:lnTo>
                    <a:pt x="436" y="550"/>
                  </a:lnTo>
                  <a:lnTo>
                    <a:pt x="386" y="612"/>
                  </a:lnTo>
                  <a:lnTo>
                    <a:pt x="342" y="675"/>
                  </a:lnTo>
                  <a:lnTo>
                    <a:pt x="303" y="741"/>
                  </a:lnTo>
                  <a:lnTo>
                    <a:pt x="268" y="809"/>
                  </a:lnTo>
                  <a:lnTo>
                    <a:pt x="239" y="879"/>
                  </a:lnTo>
                  <a:lnTo>
                    <a:pt x="214" y="950"/>
                  </a:lnTo>
                  <a:lnTo>
                    <a:pt x="195" y="1023"/>
                  </a:lnTo>
                  <a:lnTo>
                    <a:pt x="180" y="1096"/>
                  </a:lnTo>
                  <a:lnTo>
                    <a:pt x="169" y="1171"/>
                  </a:lnTo>
                  <a:lnTo>
                    <a:pt x="164" y="1245"/>
                  </a:lnTo>
                  <a:lnTo>
                    <a:pt x="164" y="1320"/>
                  </a:lnTo>
                  <a:lnTo>
                    <a:pt x="169" y="1395"/>
                  </a:lnTo>
                  <a:lnTo>
                    <a:pt x="180" y="1469"/>
                  </a:lnTo>
                  <a:lnTo>
                    <a:pt x="195" y="1543"/>
                  </a:lnTo>
                  <a:lnTo>
                    <a:pt x="214" y="1615"/>
                  </a:lnTo>
                  <a:lnTo>
                    <a:pt x="239" y="1686"/>
                  </a:lnTo>
                  <a:lnTo>
                    <a:pt x="268" y="1756"/>
                  </a:lnTo>
                  <a:lnTo>
                    <a:pt x="303" y="1825"/>
                  </a:lnTo>
                  <a:lnTo>
                    <a:pt x="342" y="1890"/>
                  </a:lnTo>
                  <a:lnTo>
                    <a:pt x="386" y="1954"/>
                  </a:lnTo>
                  <a:lnTo>
                    <a:pt x="436" y="2016"/>
                  </a:lnTo>
                  <a:lnTo>
                    <a:pt x="490" y="2074"/>
                  </a:lnTo>
                  <a:lnTo>
                    <a:pt x="546" y="2127"/>
                  </a:lnTo>
                  <a:lnTo>
                    <a:pt x="604" y="2174"/>
                  </a:lnTo>
                  <a:lnTo>
                    <a:pt x="665" y="2217"/>
                  </a:lnTo>
                  <a:lnTo>
                    <a:pt x="728" y="2255"/>
                  </a:lnTo>
                  <a:lnTo>
                    <a:pt x="792" y="2290"/>
                  </a:lnTo>
                  <a:lnTo>
                    <a:pt x="859" y="2320"/>
                  </a:lnTo>
                  <a:lnTo>
                    <a:pt x="927" y="2344"/>
                  </a:lnTo>
                  <a:lnTo>
                    <a:pt x="996" y="2365"/>
                  </a:lnTo>
                  <a:lnTo>
                    <a:pt x="1066" y="2381"/>
                  </a:lnTo>
                  <a:lnTo>
                    <a:pt x="1137" y="2392"/>
                  </a:lnTo>
                  <a:lnTo>
                    <a:pt x="1207" y="2399"/>
                  </a:lnTo>
                  <a:lnTo>
                    <a:pt x="1279" y="2401"/>
                  </a:lnTo>
                  <a:lnTo>
                    <a:pt x="1350" y="2399"/>
                  </a:lnTo>
                  <a:lnTo>
                    <a:pt x="1422" y="2392"/>
                  </a:lnTo>
                  <a:lnTo>
                    <a:pt x="1492" y="2381"/>
                  </a:lnTo>
                  <a:lnTo>
                    <a:pt x="1562" y="2365"/>
                  </a:lnTo>
                  <a:lnTo>
                    <a:pt x="1631" y="2344"/>
                  </a:lnTo>
                  <a:lnTo>
                    <a:pt x="1698" y="2320"/>
                  </a:lnTo>
                  <a:lnTo>
                    <a:pt x="1765" y="2290"/>
                  </a:lnTo>
                  <a:lnTo>
                    <a:pt x="1830" y="2255"/>
                  </a:lnTo>
                  <a:lnTo>
                    <a:pt x="1892" y="2217"/>
                  </a:lnTo>
                  <a:lnTo>
                    <a:pt x="1953" y="2174"/>
                  </a:lnTo>
                  <a:lnTo>
                    <a:pt x="2012" y="2127"/>
                  </a:lnTo>
                  <a:lnTo>
                    <a:pt x="2068" y="2074"/>
                  </a:lnTo>
                  <a:lnTo>
                    <a:pt x="2122" y="2016"/>
                  </a:lnTo>
                  <a:lnTo>
                    <a:pt x="2171" y="1954"/>
                  </a:lnTo>
                  <a:lnTo>
                    <a:pt x="2215" y="1890"/>
                  </a:lnTo>
                  <a:lnTo>
                    <a:pt x="2255" y="1825"/>
                  </a:lnTo>
                  <a:lnTo>
                    <a:pt x="2289" y="1756"/>
                  </a:lnTo>
                  <a:lnTo>
                    <a:pt x="2319" y="1686"/>
                  </a:lnTo>
                  <a:lnTo>
                    <a:pt x="2344" y="1615"/>
                  </a:lnTo>
                  <a:lnTo>
                    <a:pt x="2364" y="1543"/>
                  </a:lnTo>
                  <a:lnTo>
                    <a:pt x="2378" y="1469"/>
                  </a:lnTo>
                  <a:lnTo>
                    <a:pt x="2388" y="1395"/>
                  </a:lnTo>
                  <a:lnTo>
                    <a:pt x="2393" y="1320"/>
                  </a:lnTo>
                  <a:lnTo>
                    <a:pt x="2393" y="1245"/>
                  </a:lnTo>
                  <a:lnTo>
                    <a:pt x="2388" y="1171"/>
                  </a:lnTo>
                  <a:lnTo>
                    <a:pt x="2378" y="1096"/>
                  </a:lnTo>
                  <a:lnTo>
                    <a:pt x="2364" y="1023"/>
                  </a:lnTo>
                  <a:lnTo>
                    <a:pt x="2344" y="950"/>
                  </a:lnTo>
                  <a:lnTo>
                    <a:pt x="2319" y="879"/>
                  </a:lnTo>
                  <a:lnTo>
                    <a:pt x="2289" y="809"/>
                  </a:lnTo>
                  <a:lnTo>
                    <a:pt x="2255" y="741"/>
                  </a:lnTo>
                  <a:lnTo>
                    <a:pt x="2215" y="675"/>
                  </a:lnTo>
                  <a:lnTo>
                    <a:pt x="2171" y="612"/>
                  </a:lnTo>
                  <a:lnTo>
                    <a:pt x="2122" y="550"/>
                  </a:lnTo>
                  <a:lnTo>
                    <a:pt x="2068" y="491"/>
                  </a:lnTo>
                  <a:lnTo>
                    <a:pt x="2009" y="437"/>
                  </a:lnTo>
                  <a:lnTo>
                    <a:pt x="1948" y="388"/>
                  </a:lnTo>
                  <a:lnTo>
                    <a:pt x="1885" y="343"/>
                  </a:lnTo>
                  <a:lnTo>
                    <a:pt x="1818" y="303"/>
                  </a:lnTo>
                  <a:lnTo>
                    <a:pt x="1751" y="268"/>
                  </a:lnTo>
                  <a:lnTo>
                    <a:pt x="1681" y="239"/>
                  </a:lnTo>
                  <a:lnTo>
                    <a:pt x="1610" y="215"/>
                  </a:lnTo>
                  <a:lnTo>
                    <a:pt x="1537" y="195"/>
                  </a:lnTo>
                  <a:lnTo>
                    <a:pt x="1464" y="180"/>
                  </a:lnTo>
                  <a:lnTo>
                    <a:pt x="1390" y="170"/>
                  </a:lnTo>
                  <a:lnTo>
                    <a:pt x="1316" y="165"/>
                  </a:lnTo>
                  <a:lnTo>
                    <a:pt x="1242" y="165"/>
                  </a:lnTo>
                  <a:close/>
                  <a:moveTo>
                    <a:pt x="1240" y="0"/>
                  </a:moveTo>
                  <a:lnTo>
                    <a:pt x="1319" y="0"/>
                  </a:lnTo>
                  <a:lnTo>
                    <a:pt x="1396" y="6"/>
                  </a:lnTo>
                  <a:lnTo>
                    <a:pt x="1474" y="15"/>
                  </a:lnTo>
                  <a:lnTo>
                    <a:pt x="1552" y="29"/>
                  </a:lnTo>
                  <a:lnTo>
                    <a:pt x="1629" y="49"/>
                  </a:lnTo>
                  <a:lnTo>
                    <a:pt x="1705" y="72"/>
                  </a:lnTo>
                  <a:lnTo>
                    <a:pt x="1778" y="102"/>
                  </a:lnTo>
                  <a:lnTo>
                    <a:pt x="1852" y="135"/>
                  </a:lnTo>
                  <a:lnTo>
                    <a:pt x="1923" y="173"/>
                  </a:lnTo>
                  <a:lnTo>
                    <a:pt x="1991" y="217"/>
                  </a:lnTo>
                  <a:lnTo>
                    <a:pt x="2058" y="264"/>
                  </a:lnTo>
                  <a:lnTo>
                    <a:pt x="2123" y="317"/>
                  </a:lnTo>
                  <a:lnTo>
                    <a:pt x="2184" y="375"/>
                  </a:lnTo>
                  <a:lnTo>
                    <a:pt x="2241" y="436"/>
                  </a:lnTo>
                  <a:lnTo>
                    <a:pt x="2294" y="501"/>
                  </a:lnTo>
                  <a:lnTo>
                    <a:pt x="2341" y="568"/>
                  </a:lnTo>
                  <a:lnTo>
                    <a:pt x="2385" y="637"/>
                  </a:lnTo>
                  <a:lnTo>
                    <a:pt x="2422" y="708"/>
                  </a:lnTo>
                  <a:lnTo>
                    <a:pt x="2456" y="782"/>
                  </a:lnTo>
                  <a:lnTo>
                    <a:pt x="2486" y="855"/>
                  </a:lnTo>
                  <a:lnTo>
                    <a:pt x="2509" y="931"/>
                  </a:lnTo>
                  <a:lnTo>
                    <a:pt x="2529" y="1009"/>
                  </a:lnTo>
                  <a:lnTo>
                    <a:pt x="2542" y="1087"/>
                  </a:lnTo>
                  <a:lnTo>
                    <a:pt x="2552" y="1165"/>
                  </a:lnTo>
                  <a:lnTo>
                    <a:pt x="2557" y="1243"/>
                  </a:lnTo>
                  <a:lnTo>
                    <a:pt x="2557" y="1322"/>
                  </a:lnTo>
                  <a:lnTo>
                    <a:pt x="2552" y="1401"/>
                  </a:lnTo>
                  <a:lnTo>
                    <a:pt x="2542" y="1479"/>
                  </a:lnTo>
                  <a:lnTo>
                    <a:pt x="2529" y="1558"/>
                  </a:lnTo>
                  <a:lnTo>
                    <a:pt x="2509" y="1635"/>
                  </a:lnTo>
                  <a:lnTo>
                    <a:pt x="2486" y="1710"/>
                  </a:lnTo>
                  <a:lnTo>
                    <a:pt x="2456" y="1785"/>
                  </a:lnTo>
                  <a:lnTo>
                    <a:pt x="2422" y="1857"/>
                  </a:lnTo>
                  <a:lnTo>
                    <a:pt x="2385" y="1929"/>
                  </a:lnTo>
                  <a:lnTo>
                    <a:pt x="2341" y="1998"/>
                  </a:lnTo>
                  <a:lnTo>
                    <a:pt x="2294" y="2064"/>
                  </a:lnTo>
                  <a:lnTo>
                    <a:pt x="2241" y="2129"/>
                  </a:lnTo>
                  <a:lnTo>
                    <a:pt x="2184" y="2191"/>
                  </a:lnTo>
                  <a:lnTo>
                    <a:pt x="2123" y="2248"/>
                  </a:lnTo>
                  <a:lnTo>
                    <a:pt x="2058" y="2301"/>
                  </a:lnTo>
                  <a:lnTo>
                    <a:pt x="1991" y="2349"/>
                  </a:lnTo>
                  <a:lnTo>
                    <a:pt x="1923" y="2393"/>
                  </a:lnTo>
                  <a:lnTo>
                    <a:pt x="1852" y="2431"/>
                  </a:lnTo>
                  <a:lnTo>
                    <a:pt x="1778" y="2464"/>
                  </a:lnTo>
                  <a:lnTo>
                    <a:pt x="1705" y="2493"/>
                  </a:lnTo>
                  <a:lnTo>
                    <a:pt x="1629" y="2517"/>
                  </a:lnTo>
                  <a:lnTo>
                    <a:pt x="1552" y="2536"/>
                  </a:lnTo>
                  <a:lnTo>
                    <a:pt x="1474" y="2551"/>
                  </a:lnTo>
                  <a:lnTo>
                    <a:pt x="1396" y="2560"/>
                  </a:lnTo>
                  <a:lnTo>
                    <a:pt x="1319" y="2566"/>
                  </a:lnTo>
                  <a:lnTo>
                    <a:pt x="1240" y="2566"/>
                  </a:lnTo>
                  <a:lnTo>
                    <a:pt x="1161" y="2560"/>
                  </a:lnTo>
                  <a:lnTo>
                    <a:pt x="1083" y="2551"/>
                  </a:lnTo>
                  <a:lnTo>
                    <a:pt x="1005" y="2536"/>
                  </a:lnTo>
                  <a:lnTo>
                    <a:pt x="928" y="2517"/>
                  </a:lnTo>
                  <a:lnTo>
                    <a:pt x="853" y="2493"/>
                  </a:lnTo>
                  <a:lnTo>
                    <a:pt x="779" y="2464"/>
                  </a:lnTo>
                  <a:lnTo>
                    <a:pt x="706" y="2431"/>
                  </a:lnTo>
                  <a:lnTo>
                    <a:pt x="635" y="2393"/>
                  </a:lnTo>
                  <a:lnTo>
                    <a:pt x="566" y="2349"/>
                  </a:lnTo>
                  <a:lnTo>
                    <a:pt x="500" y="2301"/>
                  </a:lnTo>
                  <a:lnTo>
                    <a:pt x="436" y="2248"/>
                  </a:lnTo>
                  <a:lnTo>
                    <a:pt x="374" y="2191"/>
                  </a:lnTo>
                  <a:lnTo>
                    <a:pt x="317" y="2129"/>
                  </a:lnTo>
                  <a:lnTo>
                    <a:pt x="264" y="2064"/>
                  </a:lnTo>
                  <a:lnTo>
                    <a:pt x="216" y="1998"/>
                  </a:lnTo>
                  <a:lnTo>
                    <a:pt x="173" y="1929"/>
                  </a:lnTo>
                  <a:lnTo>
                    <a:pt x="135" y="1857"/>
                  </a:lnTo>
                  <a:lnTo>
                    <a:pt x="101" y="1785"/>
                  </a:lnTo>
                  <a:lnTo>
                    <a:pt x="73" y="1710"/>
                  </a:lnTo>
                  <a:lnTo>
                    <a:pt x="48" y="1635"/>
                  </a:lnTo>
                  <a:lnTo>
                    <a:pt x="29" y="1558"/>
                  </a:lnTo>
                  <a:lnTo>
                    <a:pt x="15" y="1479"/>
                  </a:lnTo>
                  <a:lnTo>
                    <a:pt x="5" y="1401"/>
                  </a:lnTo>
                  <a:lnTo>
                    <a:pt x="0" y="1322"/>
                  </a:lnTo>
                  <a:lnTo>
                    <a:pt x="0" y="1243"/>
                  </a:lnTo>
                  <a:lnTo>
                    <a:pt x="5" y="1165"/>
                  </a:lnTo>
                  <a:lnTo>
                    <a:pt x="15" y="1087"/>
                  </a:lnTo>
                  <a:lnTo>
                    <a:pt x="29" y="1009"/>
                  </a:lnTo>
                  <a:lnTo>
                    <a:pt x="48" y="931"/>
                  </a:lnTo>
                  <a:lnTo>
                    <a:pt x="73" y="855"/>
                  </a:lnTo>
                  <a:lnTo>
                    <a:pt x="101" y="782"/>
                  </a:lnTo>
                  <a:lnTo>
                    <a:pt x="135" y="708"/>
                  </a:lnTo>
                  <a:lnTo>
                    <a:pt x="173" y="637"/>
                  </a:lnTo>
                  <a:lnTo>
                    <a:pt x="216" y="568"/>
                  </a:lnTo>
                  <a:lnTo>
                    <a:pt x="264" y="501"/>
                  </a:lnTo>
                  <a:lnTo>
                    <a:pt x="317" y="436"/>
                  </a:lnTo>
                  <a:lnTo>
                    <a:pt x="374" y="375"/>
                  </a:lnTo>
                  <a:lnTo>
                    <a:pt x="436" y="317"/>
                  </a:lnTo>
                  <a:lnTo>
                    <a:pt x="500" y="264"/>
                  </a:lnTo>
                  <a:lnTo>
                    <a:pt x="566" y="217"/>
                  </a:lnTo>
                  <a:lnTo>
                    <a:pt x="635" y="173"/>
                  </a:lnTo>
                  <a:lnTo>
                    <a:pt x="706" y="135"/>
                  </a:lnTo>
                  <a:lnTo>
                    <a:pt x="779" y="102"/>
                  </a:lnTo>
                  <a:lnTo>
                    <a:pt x="853" y="72"/>
                  </a:lnTo>
                  <a:lnTo>
                    <a:pt x="928" y="49"/>
                  </a:lnTo>
                  <a:lnTo>
                    <a:pt x="1005" y="29"/>
                  </a:lnTo>
                  <a:lnTo>
                    <a:pt x="1083" y="15"/>
                  </a:lnTo>
                  <a:lnTo>
                    <a:pt x="1161" y="6"/>
                  </a:lnTo>
                  <a:lnTo>
                    <a:pt x="1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3197" y="1983"/>
              <a:ext cx="105" cy="105"/>
            </a:xfrm>
            <a:custGeom>
              <a:avLst/>
              <a:gdLst>
                <a:gd name="T0" fmla="*/ 375 w 1361"/>
                <a:gd name="T1" fmla="*/ 0 h 1365"/>
                <a:gd name="T2" fmla="*/ 376 w 1361"/>
                <a:gd name="T3" fmla="*/ 1 h 1365"/>
                <a:gd name="T4" fmla="*/ 1336 w 1361"/>
                <a:gd name="T5" fmla="*/ 965 h 1365"/>
                <a:gd name="T6" fmla="*/ 1348 w 1361"/>
                <a:gd name="T7" fmla="*/ 980 h 1365"/>
                <a:gd name="T8" fmla="*/ 1356 w 1361"/>
                <a:gd name="T9" fmla="*/ 998 h 1365"/>
                <a:gd name="T10" fmla="*/ 1361 w 1361"/>
                <a:gd name="T11" fmla="*/ 1016 h 1365"/>
                <a:gd name="T12" fmla="*/ 1361 w 1361"/>
                <a:gd name="T13" fmla="*/ 1035 h 1365"/>
                <a:gd name="T14" fmla="*/ 1356 w 1361"/>
                <a:gd name="T15" fmla="*/ 1053 h 1365"/>
                <a:gd name="T16" fmla="*/ 1348 w 1361"/>
                <a:gd name="T17" fmla="*/ 1071 h 1365"/>
                <a:gd name="T18" fmla="*/ 1336 w 1361"/>
                <a:gd name="T19" fmla="*/ 1085 h 1365"/>
                <a:gd name="T20" fmla="*/ 1083 w 1361"/>
                <a:gd name="T21" fmla="*/ 1340 h 1365"/>
                <a:gd name="T22" fmla="*/ 1069 w 1361"/>
                <a:gd name="T23" fmla="*/ 1351 h 1365"/>
                <a:gd name="T24" fmla="*/ 1054 w 1361"/>
                <a:gd name="T25" fmla="*/ 1359 h 1365"/>
                <a:gd name="T26" fmla="*/ 1039 w 1361"/>
                <a:gd name="T27" fmla="*/ 1364 h 1365"/>
                <a:gd name="T28" fmla="*/ 1022 w 1361"/>
                <a:gd name="T29" fmla="*/ 1365 h 1365"/>
                <a:gd name="T30" fmla="*/ 1000 w 1361"/>
                <a:gd name="T31" fmla="*/ 1362 h 1365"/>
                <a:gd name="T32" fmla="*/ 980 w 1361"/>
                <a:gd name="T33" fmla="*/ 1354 h 1365"/>
                <a:gd name="T34" fmla="*/ 962 w 1361"/>
                <a:gd name="T35" fmla="*/ 1340 h 1365"/>
                <a:gd name="T36" fmla="*/ 1 w 1361"/>
                <a:gd name="T37" fmla="*/ 377 h 1365"/>
                <a:gd name="T38" fmla="*/ 0 w 1361"/>
                <a:gd name="T39" fmla="*/ 375 h 1365"/>
                <a:gd name="T40" fmla="*/ 71 w 1361"/>
                <a:gd name="T41" fmla="*/ 323 h 1365"/>
                <a:gd name="T42" fmla="*/ 139 w 1361"/>
                <a:gd name="T43" fmla="*/ 266 h 1365"/>
                <a:gd name="T44" fmla="*/ 204 w 1361"/>
                <a:gd name="T45" fmla="*/ 205 h 1365"/>
                <a:gd name="T46" fmla="*/ 266 w 1361"/>
                <a:gd name="T47" fmla="*/ 139 h 1365"/>
                <a:gd name="T48" fmla="*/ 322 w 1361"/>
                <a:gd name="T49" fmla="*/ 71 h 1365"/>
                <a:gd name="T50" fmla="*/ 375 w 1361"/>
                <a:gd name="T51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1" h="1365">
                  <a:moveTo>
                    <a:pt x="375" y="0"/>
                  </a:moveTo>
                  <a:lnTo>
                    <a:pt x="376" y="1"/>
                  </a:lnTo>
                  <a:lnTo>
                    <a:pt x="1336" y="965"/>
                  </a:lnTo>
                  <a:lnTo>
                    <a:pt x="1348" y="980"/>
                  </a:lnTo>
                  <a:lnTo>
                    <a:pt x="1356" y="998"/>
                  </a:lnTo>
                  <a:lnTo>
                    <a:pt x="1361" y="1016"/>
                  </a:lnTo>
                  <a:lnTo>
                    <a:pt x="1361" y="1035"/>
                  </a:lnTo>
                  <a:lnTo>
                    <a:pt x="1356" y="1053"/>
                  </a:lnTo>
                  <a:lnTo>
                    <a:pt x="1348" y="1071"/>
                  </a:lnTo>
                  <a:lnTo>
                    <a:pt x="1336" y="1085"/>
                  </a:lnTo>
                  <a:lnTo>
                    <a:pt x="1083" y="1340"/>
                  </a:lnTo>
                  <a:lnTo>
                    <a:pt x="1069" y="1351"/>
                  </a:lnTo>
                  <a:lnTo>
                    <a:pt x="1054" y="1359"/>
                  </a:lnTo>
                  <a:lnTo>
                    <a:pt x="1039" y="1364"/>
                  </a:lnTo>
                  <a:lnTo>
                    <a:pt x="1022" y="1365"/>
                  </a:lnTo>
                  <a:lnTo>
                    <a:pt x="1000" y="1362"/>
                  </a:lnTo>
                  <a:lnTo>
                    <a:pt x="980" y="1354"/>
                  </a:lnTo>
                  <a:lnTo>
                    <a:pt x="962" y="1340"/>
                  </a:lnTo>
                  <a:lnTo>
                    <a:pt x="1" y="377"/>
                  </a:lnTo>
                  <a:lnTo>
                    <a:pt x="0" y="375"/>
                  </a:lnTo>
                  <a:lnTo>
                    <a:pt x="71" y="323"/>
                  </a:lnTo>
                  <a:lnTo>
                    <a:pt x="139" y="266"/>
                  </a:lnTo>
                  <a:lnTo>
                    <a:pt x="204" y="205"/>
                  </a:lnTo>
                  <a:lnTo>
                    <a:pt x="266" y="139"/>
                  </a:lnTo>
                  <a:lnTo>
                    <a:pt x="322" y="71"/>
                  </a:lnTo>
                  <a:lnTo>
                    <a:pt x="3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3096" y="1942"/>
              <a:ext cx="76" cy="52"/>
            </a:xfrm>
            <a:custGeom>
              <a:avLst/>
              <a:gdLst>
                <a:gd name="T0" fmla="*/ 205 w 988"/>
                <a:gd name="T1" fmla="*/ 0 h 679"/>
                <a:gd name="T2" fmla="*/ 455 w 988"/>
                <a:gd name="T3" fmla="*/ 136 h 679"/>
                <a:gd name="T4" fmla="*/ 474 w 988"/>
                <a:gd name="T5" fmla="*/ 144 h 679"/>
                <a:gd name="T6" fmla="*/ 494 w 988"/>
                <a:gd name="T7" fmla="*/ 146 h 679"/>
                <a:gd name="T8" fmla="*/ 514 w 988"/>
                <a:gd name="T9" fmla="*/ 144 h 679"/>
                <a:gd name="T10" fmla="*/ 533 w 988"/>
                <a:gd name="T11" fmla="*/ 136 h 679"/>
                <a:gd name="T12" fmla="*/ 782 w 988"/>
                <a:gd name="T13" fmla="*/ 0 h 679"/>
                <a:gd name="T14" fmla="*/ 850 w 988"/>
                <a:gd name="T15" fmla="*/ 21 h 679"/>
                <a:gd name="T16" fmla="*/ 880 w 988"/>
                <a:gd name="T17" fmla="*/ 34 h 679"/>
                <a:gd name="T18" fmla="*/ 906 w 988"/>
                <a:gd name="T19" fmla="*/ 51 h 679"/>
                <a:gd name="T20" fmla="*/ 930 w 988"/>
                <a:gd name="T21" fmla="*/ 71 h 679"/>
                <a:gd name="T22" fmla="*/ 950 w 988"/>
                <a:gd name="T23" fmla="*/ 95 h 679"/>
                <a:gd name="T24" fmla="*/ 966 w 988"/>
                <a:gd name="T25" fmla="*/ 121 h 679"/>
                <a:gd name="T26" fmla="*/ 978 w 988"/>
                <a:gd name="T27" fmla="*/ 150 h 679"/>
                <a:gd name="T28" fmla="*/ 985 w 988"/>
                <a:gd name="T29" fmla="*/ 182 h 679"/>
                <a:gd name="T30" fmla="*/ 988 w 988"/>
                <a:gd name="T31" fmla="*/ 213 h 679"/>
                <a:gd name="T32" fmla="*/ 988 w 988"/>
                <a:gd name="T33" fmla="*/ 543 h 679"/>
                <a:gd name="T34" fmla="*/ 925 w 988"/>
                <a:gd name="T35" fmla="*/ 578 h 679"/>
                <a:gd name="T36" fmla="*/ 859 w 988"/>
                <a:gd name="T37" fmla="*/ 608 h 679"/>
                <a:gd name="T38" fmla="*/ 790 w 988"/>
                <a:gd name="T39" fmla="*/ 632 h 679"/>
                <a:gd name="T40" fmla="*/ 720 w 988"/>
                <a:gd name="T41" fmla="*/ 653 h 679"/>
                <a:gd name="T42" fmla="*/ 646 w 988"/>
                <a:gd name="T43" fmla="*/ 667 h 679"/>
                <a:gd name="T44" fmla="*/ 571 w 988"/>
                <a:gd name="T45" fmla="*/ 676 h 679"/>
                <a:gd name="T46" fmla="*/ 496 w 988"/>
                <a:gd name="T47" fmla="*/ 679 h 679"/>
                <a:gd name="T48" fmla="*/ 419 w 988"/>
                <a:gd name="T49" fmla="*/ 676 h 679"/>
                <a:gd name="T50" fmla="*/ 343 w 988"/>
                <a:gd name="T51" fmla="*/ 667 h 679"/>
                <a:gd name="T52" fmla="*/ 269 w 988"/>
                <a:gd name="T53" fmla="*/ 653 h 679"/>
                <a:gd name="T54" fmla="*/ 199 w 988"/>
                <a:gd name="T55" fmla="*/ 632 h 679"/>
                <a:gd name="T56" fmla="*/ 129 w 988"/>
                <a:gd name="T57" fmla="*/ 607 h 679"/>
                <a:gd name="T58" fmla="*/ 63 w 988"/>
                <a:gd name="T59" fmla="*/ 577 h 679"/>
                <a:gd name="T60" fmla="*/ 0 w 988"/>
                <a:gd name="T61" fmla="*/ 542 h 679"/>
                <a:gd name="T62" fmla="*/ 0 w 988"/>
                <a:gd name="T63" fmla="*/ 213 h 679"/>
                <a:gd name="T64" fmla="*/ 2 w 988"/>
                <a:gd name="T65" fmla="*/ 182 h 679"/>
                <a:gd name="T66" fmla="*/ 10 w 988"/>
                <a:gd name="T67" fmla="*/ 150 h 679"/>
                <a:gd name="T68" fmla="*/ 21 w 988"/>
                <a:gd name="T69" fmla="*/ 121 h 679"/>
                <a:gd name="T70" fmla="*/ 38 w 988"/>
                <a:gd name="T71" fmla="*/ 95 h 679"/>
                <a:gd name="T72" fmla="*/ 58 w 988"/>
                <a:gd name="T73" fmla="*/ 71 h 679"/>
                <a:gd name="T74" fmla="*/ 81 w 988"/>
                <a:gd name="T75" fmla="*/ 51 h 679"/>
                <a:gd name="T76" fmla="*/ 107 w 988"/>
                <a:gd name="T77" fmla="*/ 34 h 679"/>
                <a:gd name="T78" fmla="*/ 138 w 988"/>
                <a:gd name="T79" fmla="*/ 21 h 679"/>
                <a:gd name="T80" fmla="*/ 205 w 988"/>
                <a:gd name="T81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8" h="679">
                  <a:moveTo>
                    <a:pt x="205" y="0"/>
                  </a:moveTo>
                  <a:lnTo>
                    <a:pt x="455" y="136"/>
                  </a:lnTo>
                  <a:lnTo>
                    <a:pt x="474" y="144"/>
                  </a:lnTo>
                  <a:lnTo>
                    <a:pt x="494" y="146"/>
                  </a:lnTo>
                  <a:lnTo>
                    <a:pt x="514" y="144"/>
                  </a:lnTo>
                  <a:lnTo>
                    <a:pt x="533" y="136"/>
                  </a:lnTo>
                  <a:lnTo>
                    <a:pt x="782" y="0"/>
                  </a:lnTo>
                  <a:lnTo>
                    <a:pt x="850" y="21"/>
                  </a:lnTo>
                  <a:lnTo>
                    <a:pt x="880" y="34"/>
                  </a:lnTo>
                  <a:lnTo>
                    <a:pt x="906" y="51"/>
                  </a:lnTo>
                  <a:lnTo>
                    <a:pt x="930" y="71"/>
                  </a:lnTo>
                  <a:lnTo>
                    <a:pt x="950" y="95"/>
                  </a:lnTo>
                  <a:lnTo>
                    <a:pt x="966" y="121"/>
                  </a:lnTo>
                  <a:lnTo>
                    <a:pt x="978" y="150"/>
                  </a:lnTo>
                  <a:lnTo>
                    <a:pt x="985" y="182"/>
                  </a:lnTo>
                  <a:lnTo>
                    <a:pt x="988" y="213"/>
                  </a:lnTo>
                  <a:lnTo>
                    <a:pt x="988" y="543"/>
                  </a:lnTo>
                  <a:lnTo>
                    <a:pt x="925" y="578"/>
                  </a:lnTo>
                  <a:lnTo>
                    <a:pt x="859" y="608"/>
                  </a:lnTo>
                  <a:lnTo>
                    <a:pt x="790" y="632"/>
                  </a:lnTo>
                  <a:lnTo>
                    <a:pt x="720" y="653"/>
                  </a:lnTo>
                  <a:lnTo>
                    <a:pt x="646" y="667"/>
                  </a:lnTo>
                  <a:lnTo>
                    <a:pt x="571" y="676"/>
                  </a:lnTo>
                  <a:lnTo>
                    <a:pt x="496" y="679"/>
                  </a:lnTo>
                  <a:lnTo>
                    <a:pt x="419" y="676"/>
                  </a:lnTo>
                  <a:lnTo>
                    <a:pt x="343" y="667"/>
                  </a:lnTo>
                  <a:lnTo>
                    <a:pt x="269" y="653"/>
                  </a:lnTo>
                  <a:lnTo>
                    <a:pt x="199" y="632"/>
                  </a:lnTo>
                  <a:lnTo>
                    <a:pt x="129" y="607"/>
                  </a:lnTo>
                  <a:lnTo>
                    <a:pt x="63" y="577"/>
                  </a:lnTo>
                  <a:lnTo>
                    <a:pt x="0" y="542"/>
                  </a:lnTo>
                  <a:lnTo>
                    <a:pt x="0" y="213"/>
                  </a:lnTo>
                  <a:lnTo>
                    <a:pt x="2" y="182"/>
                  </a:lnTo>
                  <a:lnTo>
                    <a:pt x="10" y="150"/>
                  </a:lnTo>
                  <a:lnTo>
                    <a:pt x="21" y="121"/>
                  </a:lnTo>
                  <a:lnTo>
                    <a:pt x="38" y="95"/>
                  </a:lnTo>
                  <a:lnTo>
                    <a:pt x="58" y="71"/>
                  </a:lnTo>
                  <a:lnTo>
                    <a:pt x="81" y="51"/>
                  </a:lnTo>
                  <a:lnTo>
                    <a:pt x="107" y="34"/>
                  </a:lnTo>
                  <a:lnTo>
                    <a:pt x="138" y="21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3118" y="1877"/>
              <a:ext cx="32" cy="32"/>
            </a:xfrm>
            <a:custGeom>
              <a:avLst/>
              <a:gdLst>
                <a:gd name="T0" fmla="*/ 207 w 413"/>
                <a:gd name="T1" fmla="*/ 0 h 414"/>
                <a:gd name="T2" fmla="*/ 240 w 413"/>
                <a:gd name="T3" fmla="*/ 3 h 414"/>
                <a:gd name="T4" fmla="*/ 272 w 413"/>
                <a:gd name="T5" fmla="*/ 10 h 414"/>
                <a:gd name="T6" fmla="*/ 301 w 413"/>
                <a:gd name="T7" fmla="*/ 23 h 414"/>
                <a:gd name="T8" fmla="*/ 329 w 413"/>
                <a:gd name="T9" fmla="*/ 40 h 414"/>
                <a:gd name="T10" fmla="*/ 353 w 413"/>
                <a:gd name="T11" fmla="*/ 61 h 414"/>
                <a:gd name="T12" fmla="*/ 373 w 413"/>
                <a:gd name="T13" fmla="*/ 84 h 414"/>
                <a:gd name="T14" fmla="*/ 390 w 413"/>
                <a:gd name="T15" fmla="*/ 112 h 414"/>
                <a:gd name="T16" fmla="*/ 402 w 413"/>
                <a:gd name="T17" fmla="*/ 141 h 414"/>
                <a:gd name="T18" fmla="*/ 411 w 413"/>
                <a:gd name="T19" fmla="*/ 173 h 414"/>
                <a:gd name="T20" fmla="*/ 413 w 413"/>
                <a:gd name="T21" fmla="*/ 207 h 414"/>
                <a:gd name="T22" fmla="*/ 411 w 413"/>
                <a:gd name="T23" fmla="*/ 240 h 414"/>
                <a:gd name="T24" fmla="*/ 402 w 413"/>
                <a:gd name="T25" fmla="*/ 272 h 414"/>
                <a:gd name="T26" fmla="*/ 390 w 413"/>
                <a:gd name="T27" fmla="*/ 302 h 414"/>
                <a:gd name="T28" fmla="*/ 373 w 413"/>
                <a:gd name="T29" fmla="*/ 329 h 414"/>
                <a:gd name="T30" fmla="*/ 353 w 413"/>
                <a:gd name="T31" fmla="*/ 353 h 414"/>
                <a:gd name="T32" fmla="*/ 329 w 413"/>
                <a:gd name="T33" fmla="*/ 373 h 414"/>
                <a:gd name="T34" fmla="*/ 301 w 413"/>
                <a:gd name="T35" fmla="*/ 390 h 414"/>
                <a:gd name="T36" fmla="*/ 272 w 413"/>
                <a:gd name="T37" fmla="*/ 403 h 414"/>
                <a:gd name="T38" fmla="*/ 240 w 413"/>
                <a:gd name="T39" fmla="*/ 411 h 414"/>
                <a:gd name="T40" fmla="*/ 207 w 413"/>
                <a:gd name="T41" fmla="*/ 414 h 414"/>
                <a:gd name="T42" fmla="*/ 173 w 413"/>
                <a:gd name="T43" fmla="*/ 411 h 414"/>
                <a:gd name="T44" fmla="*/ 141 w 413"/>
                <a:gd name="T45" fmla="*/ 403 h 414"/>
                <a:gd name="T46" fmla="*/ 112 w 413"/>
                <a:gd name="T47" fmla="*/ 390 h 414"/>
                <a:gd name="T48" fmla="*/ 85 w 413"/>
                <a:gd name="T49" fmla="*/ 373 h 414"/>
                <a:gd name="T50" fmla="*/ 61 w 413"/>
                <a:gd name="T51" fmla="*/ 353 h 414"/>
                <a:gd name="T52" fmla="*/ 40 w 413"/>
                <a:gd name="T53" fmla="*/ 329 h 414"/>
                <a:gd name="T54" fmla="*/ 23 w 413"/>
                <a:gd name="T55" fmla="*/ 302 h 414"/>
                <a:gd name="T56" fmla="*/ 11 w 413"/>
                <a:gd name="T57" fmla="*/ 272 h 414"/>
                <a:gd name="T58" fmla="*/ 3 w 413"/>
                <a:gd name="T59" fmla="*/ 240 h 414"/>
                <a:gd name="T60" fmla="*/ 0 w 413"/>
                <a:gd name="T61" fmla="*/ 207 h 414"/>
                <a:gd name="T62" fmla="*/ 3 w 413"/>
                <a:gd name="T63" fmla="*/ 173 h 414"/>
                <a:gd name="T64" fmla="*/ 11 w 413"/>
                <a:gd name="T65" fmla="*/ 141 h 414"/>
                <a:gd name="T66" fmla="*/ 23 w 413"/>
                <a:gd name="T67" fmla="*/ 112 h 414"/>
                <a:gd name="T68" fmla="*/ 40 w 413"/>
                <a:gd name="T69" fmla="*/ 84 h 414"/>
                <a:gd name="T70" fmla="*/ 61 w 413"/>
                <a:gd name="T71" fmla="*/ 61 h 414"/>
                <a:gd name="T72" fmla="*/ 85 w 413"/>
                <a:gd name="T73" fmla="*/ 40 h 414"/>
                <a:gd name="T74" fmla="*/ 112 w 413"/>
                <a:gd name="T75" fmla="*/ 23 h 414"/>
                <a:gd name="T76" fmla="*/ 141 w 413"/>
                <a:gd name="T77" fmla="*/ 10 h 414"/>
                <a:gd name="T78" fmla="*/ 173 w 413"/>
                <a:gd name="T79" fmla="*/ 3 h 414"/>
                <a:gd name="T80" fmla="*/ 207 w 413"/>
                <a:gd name="T81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3" h="414">
                  <a:moveTo>
                    <a:pt x="207" y="0"/>
                  </a:moveTo>
                  <a:lnTo>
                    <a:pt x="240" y="3"/>
                  </a:lnTo>
                  <a:lnTo>
                    <a:pt x="272" y="10"/>
                  </a:lnTo>
                  <a:lnTo>
                    <a:pt x="301" y="23"/>
                  </a:lnTo>
                  <a:lnTo>
                    <a:pt x="329" y="40"/>
                  </a:lnTo>
                  <a:lnTo>
                    <a:pt x="353" y="61"/>
                  </a:lnTo>
                  <a:lnTo>
                    <a:pt x="373" y="84"/>
                  </a:lnTo>
                  <a:lnTo>
                    <a:pt x="390" y="112"/>
                  </a:lnTo>
                  <a:lnTo>
                    <a:pt x="402" y="141"/>
                  </a:lnTo>
                  <a:lnTo>
                    <a:pt x="411" y="173"/>
                  </a:lnTo>
                  <a:lnTo>
                    <a:pt x="413" y="207"/>
                  </a:lnTo>
                  <a:lnTo>
                    <a:pt x="411" y="240"/>
                  </a:lnTo>
                  <a:lnTo>
                    <a:pt x="402" y="272"/>
                  </a:lnTo>
                  <a:lnTo>
                    <a:pt x="390" y="302"/>
                  </a:lnTo>
                  <a:lnTo>
                    <a:pt x="373" y="329"/>
                  </a:lnTo>
                  <a:lnTo>
                    <a:pt x="353" y="353"/>
                  </a:lnTo>
                  <a:lnTo>
                    <a:pt x="329" y="373"/>
                  </a:lnTo>
                  <a:lnTo>
                    <a:pt x="301" y="390"/>
                  </a:lnTo>
                  <a:lnTo>
                    <a:pt x="272" y="403"/>
                  </a:lnTo>
                  <a:lnTo>
                    <a:pt x="240" y="411"/>
                  </a:lnTo>
                  <a:lnTo>
                    <a:pt x="207" y="414"/>
                  </a:lnTo>
                  <a:lnTo>
                    <a:pt x="173" y="411"/>
                  </a:lnTo>
                  <a:lnTo>
                    <a:pt x="141" y="403"/>
                  </a:lnTo>
                  <a:lnTo>
                    <a:pt x="112" y="390"/>
                  </a:lnTo>
                  <a:lnTo>
                    <a:pt x="85" y="373"/>
                  </a:lnTo>
                  <a:lnTo>
                    <a:pt x="61" y="353"/>
                  </a:lnTo>
                  <a:lnTo>
                    <a:pt x="40" y="329"/>
                  </a:lnTo>
                  <a:lnTo>
                    <a:pt x="23" y="302"/>
                  </a:lnTo>
                  <a:lnTo>
                    <a:pt x="11" y="272"/>
                  </a:lnTo>
                  <a:lnTo>
                    <a:pt x="3" y="240"/>
                  </a:lnTo>
                  <a:lnTo>
                    <a:pt x="0" y="207"/>
                  </a:lnTo>
                  <a:lnTo>
                    <a:pt x="3" y="173"/>
                  </a:lnTo>
                  <a:lnTo>
                    <a:pt x="11" y="141"/>
                  </a:lnTo>
                  <a:lnTo>
                    <a:pt x="23" y="112"/>
                  </a:lnTo>
                  <a:lnTo>
                    <a:pt x="40" y="84"/>
                  </a:lnTo>
                  <a:lnTo>
                    <a:pt x="61" y="61"/>
                  </a:lnTo>
                  <a:lnTo>
                    <a:pt x="85" y="40"/>
                  </a:lnTo>
                  <a:lnTo>
                    <a:pt x="112" y="23"/>
                  </a:lnTo>
                  <a:lnTo>
                    <a:pt x="141" y="10"/>
                  </a:lnTo>
                  <a:lnTo>
                    <a:pt x="173" y="3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8" name="Freeform 90"/>
            <p:cNvSpPr>
              <a:spLocks noEditPoints="1"/>
            </p:cNvSpPr>
            <p:nvPr/>
          </p:nvSpPr>
          <p:spPr bwMode="auto">
            <a:xfrm>
              <a:off x="3060" y="1846"/>
              <a:ext cx="149" cy="128"/>
            </a:xfrm>
            <a:custGeom>
              <a:avLst/>
              <a:gdLst>
                <a:gd name="T0" fmla="*/ 870 w 1926"/>
                <a:gd name="T1" fmla="*/ 262 h 1673"/>
                <a:gd name="T2" fmla="*/ 750 w 1926"/>
                <a:gd name="T3" fmla="*/ 317 h 1673"/>
                <a:gd name="T4" fmla="*/ 658 w 1926"/>
                <a:gd name="T5" fmla="*/ 410 h 1673"/>
                <a:gd name="T6" fmla="*/ 603 w 1926"/>
                <a:gd name="T7" fmla="*/ 530 h 1673"/>
                <a:gd name="T8" fmla="*/ 594 w 1926"/>
                <a:gd name="T9" fmla="*/ 667 h 1673"/>
                <a:gd name="T10" fmla="*/ 635 w 1926"/>
                <a:gd name="T11" fmla="*/ 795 h 1673"/>
                <a:gd name="T12" fmla="*/ 715 w 1926"/>
                <a:gd name="T13" fmla="*/ 897 h 1673"/>
                <a:gd name="T14" fmla="*/ 828 w 1926"/>
                <a:gd name="T15" fmla="*/ 966 h 1673"/>
                <a:gd name="T16" fmla="*/ 961 w 1926"/>
                <a:gd name="T17" fmla="*/ 991 h 1673"/>
                <a:gd name="T18" fmla="*/ 1094 w 1926"/>
                <a:gd name="T19" fmla="*/ 966 h 1673"/>
                <a:gd name="T20" fmla="*/ 1206 w 1926"/>
                <a:gd name="T21" fmla="*/ 897 h 1673"/>
                <a:gd name="T22" fmla="*/ 1287 w 1926"/>
                <a:gd name="T23" fmla="*/ 795 h 1673"/>
                <a:gd name="T24" fmla="*/ 1327 w 1926"/>
                <a:gd name="T25" fmla="*/ 667 h 1673"/>
                <a:gd name="T26" fmla="*/ 1318 w 1926"/>
                <a:gd name="T27" fmla="*/ 530 h 1673"/>
                <a:gd name="T28" fmla="*/ 1264 w 1926"/>
                <a:gd name="T29" fmla="*/ 410 h 1673"/>
                <a:gd name="T30" fmla="*/ 1171 w 1926"/>
                <a:gd name="T31" fmla="*/ 317 h 1673"/>
                <a:gd name="T32" fmla="*/ 1051 w 1926"/>
                <a:gd name="T33" fmla="*/ 262 h 1673"/>
                <a:gd name="T34" fmla="*/ 963 w 1926"/>
                <a:gd name="T35" fmla="*/ 0 h 1673"/>
                <a:gd name="T36" fmla="*/ 1194 w 1926"/>
                <a:gd name="T37" fmla="*/ 28 h 1673"/>
                <a:gd name="T38" fmla="*/ 1405 w 1926"/>
                <a:gd name="T39" fmla="*/ 108 h 1673"/>
                <a:gd name="T40" fmla="*/ 1589 w 1926"/>
                <a:gd name="T41" fmla="*/ 232 h 1673"/>
                <a:gd name="T42" fmla="*/ 1739 w 1926"/>
                <a:gd name="T43" fmla="*/ 396 h 1673"/>
                <a:gd name="T44" fmla="*/ 1850 w 1926"/>
                <a:gd name="T45" fmla="*/ 590 h 1673"/>
                <a:gd name="T46" fmla="*/ 1913 w 1926"/>
                <a:gd name="T47" fmla="*/ 810 h 1673"/>
                <a:gd name="T48" fmla="*/ 1922 w 1926"/>
                <a:gd name="T49" fmla="*/ 1042 h 1673"/>
                <a:gd name="T50" fmla="*/ 1880 w 1926"/>
                <a:gd name="T51" fmla="*/ 1257 h 1673"/>
                <a:gd name="T52" fmla="*/ 1794 w 1926"/>
                <a:gd name="T53" fmla="*/ 1454 h 1673"/>
                <a:gd name="T54" fmla="*/ 1668 w 1926"/>
                <a:gd name="T55" fmla="*/ 1624 h 1673"/>
                <a:gd name="T56" fmla="*/ 1615 w 1926"/>
                <a:gd name="T57" fmla="*/ 1420 h 1673"/>
                <a:gd name="T58" fmla="*/ 1573 w 1926"/>
                <a:gd name="T59" fmla="*/ 1290 h 1673"/>
                <a:gd name="T60" fmla="*/ 1488 w 1926"/>
                <a:gd name="T61" fmla="*/ 1186 h 1673"/>
                <a:gd name="T62" fmla="*/ 1368 w 1926"/>
                <a:gd name="T63" fmla="*/ 1119 h 1673"/>
                <a:gd name="T64" fmla="*/ 1243 w 1926"/>
                <a:gd name="T65" fmla="*/ 1083 h 1673"/>
                <a:gd name="T66" fmla="*/ 961 w 1926"/>
                <a:gd name="T67" fmla="*/ 1225 h 1673"/>
                <a:gd name="T68" fmla="*/ 679 w 1926"/>
                <a:gd name="T69" fmla="*/ 1083 h 1673"/>
                <a:gd name="T70" fmla="*/ 554 w 1926"/>
                <a:gd name="T71" fmla="*/ 1119 h 1673"/>
                <a:gd name="T72" fmla="*/ 434 w 1926"/>
                <a:gd name="T73" fmla="*/ 1186 h 1673"/>
                <a:gd name="T74" fmla="*/ 349 w 1926"/>
                <a:gd name="T75" fmla="*/ 1290 h 1673"/>
                <a:gd name="T76" fmla="*/ 307 w 1926"/>
                <a:gd name="T77" fmla="*/ 1420 h 1673"/>
                <a:gd name="T78" fmla="*/ 254 w 1926"/>
                <a:gd name="T79" fmla="*/ 1620 h 1673"/>
                <a:gd name="T80" fmla="*/ 130 w 1926"/>
                <a:gd name="T81" fmla="*/ 1452 h 1673"/>
                <a:gd name="T82" fmla="*/ 44 w 1926"/>
                <a:gd name="T83" fmla="*/ 1256 h 1673"/>
                <a:gd name="T84" fmla="*/ 3 w 1926"/>
                <a:gd name="T85" fmla="*/ 1041 h 1673"/>
                <a:gd name="T86" fmla="*/ 12 w 1926"/>
                <a:gd name="T87" fmla="*/ 810 h 1673"/>
                <a:gd name="T88" fmla="*/ 76 w 1926"/>
                <a:gd name="T89" fmla="*/ 590 h 1673"/>
                <a:gd name="T90" fmla="*/ 185 w 1926"/>
                <a:gd name="T91" fmla="*/ 396 h 1673"/>
                <a:gd name="T92" fmla="*/ 336 w 1926"/>
                <a:gd name="T93" fmla="*/ 232 h 1673"/>
                <a:gd name="T94" fmla="*/ 520 w 1926"/>
                <a:gd name="T95" fmla="*/ 108 h 1673"/>
                <a:gd name="T96" fmla="*/ 731 w 1926"/>
                <a:gd name="T97" fmla="*/ 28 h 1673"/>
                <a:gd name="T98" fmla="*/ 963 w 1926"/>
                <a:gd name="T99" fmla="*/ 0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6" h="1673">
                  <a:moveTo>
                    <a:pt x="961" y="250"/>
                  </a:moveTo>
                  <a:lnTo>
                    <a:pt x="914" y="253"/>
                  </a:lnTo>
                  <a:lnTo>
                    <a:pt x="870" y="262"/>
                  </a:lnTo>
                  <a:lnTo>
                    <a:pt x="828" y="275"/>
                  </a:lnTo>
                  <a:lnTo>
                    <a:pt x="787" y="294"/>
                  </a:lnTo>
                  <a:lnTo>
                    <a:pt x="750" y="317"/>
                  </a:lnTo>
                  <a:lnTo>
                    <a:pt x="715" y="344"/>
                  </a:lnTo>
                  <a:lnTo>
                    <a:pt x="685" y="375"/>
                  </a:lnTo>
                  <a:lnTo>
                    <a:pt x="658" y="410"/>
                  </a:lnTo>
                  <a:lnTo>
                    <a:pt x="635" y="446"/>
                  </a:lnTo>
                  <a:lnTo>
                    <a:pt x="616" y="487"/>
                  </a:lnTo>
                  <a:lnTo>
                    <a:pt x="603" y="530"/>
                  </a:lnTo>
                  <a:lnTo>
                    <a:pt x="594" y="574"/>
                  </a:lnTo>
                  <a:lnTo>
                    <a:pt x="591" y="621"/>
                  </a:lnTo>
                  <a:lnTo>
                    <a:pt x="594" y="667"/>
                  </a:lnTo>
                  <a:lnTo>
                    <a:pt x="603" y="711"/>
                  </a:lnTo>
                  <a:lnTo>
                    <a:pt x="616" y="755"/>
                  </a:lnTo>
                  <a:lnTo>
                    <a:pt x="635" y="795"/>
                  </a:lnTo>
                  <a:lnTo>
                    <a:pt x="658" y="832"/>
                  </a:lnTo>
                  <a:lnTo>
                    <a:pt x="685" y="867"/>
                  </a:lnTo>
                  <a:lnTo>
                    <a:pt x="715" y="897"/>
                  </a:lnTo>
                  <a:lnTo>
                    <a:pt x="750" y="925"/>
                  </a:lnTo>
                  <a:lnTo>
                    <a:pt x="787" y="948"/>
                  </a:lnTo>
                  <a:lnTo>
                    <a:pt x="828" y="966"/>
                  </a:lnTo>
                  <a:lnTo>
                    <a:pt x="870" y="980"/>
                  </a:lnTo>
                  <a:lnTo>
                    <a:pt x="914" y="988"/>
                  </a:lnTo>
                  <a:lnTo>
                    <a:pt x="961" y="991"/>
                  </a:lnTo>
                  <a:lnTo>
                    <a:pt x="1007" y="988"/>
                  </a:lnTo>
                  <a:lnTo>
                    <a:pt x="1051" y="980"/>
                  </a:lnTo>
                  <a:lnTo>
                    <a:pt x="1094" y="966"/>
                  </a:lnTo>
                  <a:lnTo>
                    <a:pt x="1134" y="948"/>
                  </a:lnTo>
                  <a:lnTo>
                    <a:pt x="1171" y="925"/>
                  </a:lnTo>
                  <a:lnTo>
                    <a:pt x="1206" y="897"/>
                  </a:lnTo>
                  <a:lnTo>
                    <a:pt x="1236" y="867"/>
                  </a:lnTo>
                  <a:lnTo>
                    <a:pt x="1264" y="832"/>
                  </a:lnTo>
                  <a:lnTo>
                    <a:pt x="1287" y="795"/>
                  </a:lnTo>
                  <a:lnTo>
                    <a:pt x="1305" y="755"/>
                  </a:lnTo>
                  <a:lnTo>
                    <a:pt x="1318" y="711"/>
                  </a:lnTo>
                  <a:lnTo>
                    <a:pt x="1327" y="667"/>
                  </a:lnTo>
                  <a:lnTo>
                    <a:pt x="1330" y="621"/>
                  </a:lnTo>
                  <a:lnTo>
                    <a:pt x="1327" y="574"/>
                  </a:lnTo>
                  <a:lnTo>
                    <a:pt x="1318" y="530"/>
                  </a:lnTo>
                  <a:lnTo>
                    <a:pt x="1305" y="487"/>
                  </a:lnTo>
                  <a:lnTo>
                    <a:pt x="1287" y="446"/>
                  </a:lnTo>
                  <a:lnTo>
                    <a:pt x="1264" y="410"/>
                  </a:lnTo>
                  <a:lnTo>
                    <a:pt x="1236" y="375"/>
                  </a:lnTo>
                  <a:lnTo>
                    <a:pt x="1206" y="344"/>
                  </a:lnTo>
                  <a:lnTo>
                    <a:pt x="1171" y="317"/>
                  </a:lnTo>
                  <a:lnTo>
                    <a:pt x="1134" y="294"/>
                  </a:lnTo>
                  <a:lnTo>
                    <a:pt x="1094" y="275"/>
                  </a:lnTo>
                  <a:lnTo>
                    <a:pt x="1051" y="262"/>
                  </a:lnTo>
                  <a:lnTo>
                    <a:pt x="1007" y="253"/>
                  </a:lnTo>
                  <a:lnTo>
                    <a:pt x="961" y="250"/>
                  </a:lnTo>
                  <a:close/>
                  <a:moveTo>
                    <a:pt x="963" y="0"/>
                  </a:moveTo>
                  <a:lnTo>
                    <a:pt x="1042" y="3"/>
                  </a:lnTo>
                  <a:lnTo>
                    <a:pt x="1118" y="13"/>
                  </a:lnTo>
                  <a:lnTo>
                    <a:pt x="1194" y="28"/>
                  </a:lnTo>
                  <a:lnTo>
                    <a:pt x="1267" y="50"/>
                  </a:lnTo>
                  <a:lnTo>
                    <a:pt x="1337" y="76"/>
                  </a:lnTo>
                  <a:lnTo>
                    <a:pt x="1405" y="108"/>
                  </a:lnTo>
                  <a:lnTo>
                    <a:pt x="1470" y="145"/>
                  </a:lnTo>
                  <a:lnTo>
                    <a:pt x="1531" y="187"/>
                  </a:lnTo>
                  <a:lnTo>
                    <a:pt x="1589" y="232"/>
                  </a:lnTo>
                  <a:lnTo>
                    <a:pt x="1644" y="283"/>
                  </a:lnTo>
                  <a:lnTo>
                    <a:pt x="1694" y="338"/>
                  </a:lnTo>
                  <a:lnTo>
                    <a:pt x="1739" y="396"/>
                  </a:lnTo>
                  <a:lnTo>
                    <a:pt x="1781" y="457"/>
                  </a:lnTo>
                  <a:lnTo>
                    <a:pt x="1818" y="522"/>
                  </a:lnTo>
                  <a:lnTo>
                    <a:pt x="1850" y="590"/>
                  </a:lnTo>
                  <a:lnTo>
                    <a:pt x="1876" y="661"/>
                  </a:lnTo>
                  <a:lnTo>
                    <a:pt x="1897" y="734"/>
                  </a:lnTo>
                  <a:lnTo>
                    <a:pt x="1913" y="810"/>
                  </a:lnTo>
                  <a:lnTo>
                    <a:pt x="1922" y="887"/>
                  </a:lnTo>
                  <a:lnTo>
                    <a:pt x="1926" y="966"/>
                  </a:lnTo>
                  <a:lnTo>
                    <a:pt x="1922" y="1042"/>
                  </a:lnTo>
                  <a:lnTo>
                    <a:pt x="1914" y="1116"/>
                  </a:lnTo>
                  <a:lnTo>
                    <a:pt x="1900" y="1188"/>
                  </a:lnTo>
                  <a:lnTo>
                    <a:pt x="1880" y="1257"/>
                  </a:lnTo>
                  <a:lnTo>
                    <a:pt x="1856" y="1326"/>
                  </a:lnTo>
                  <a:lnTo>
                    <a:pt x="1828" y="1391"/>
                  </a:lnTo>
                  <a:lnTo>
                    <a:pt x="1794" y="1454"/>
                  </a:lnTo>
                  <a:lnTo>
                    <a:pt x="1756" y="1514"/>
                  </a:lnTo>
                  <a:lnTo>
                    <a:pt x="1713" y="1571"/>
                  </a:lnTo>
                  <a:lnTo>
                    <a:pt x="1668" y="1624"/>
                  </a:lnTo>
                  <a:lnTo>
                    <a:pt x="1617" y="1673"/>
                  </a:lnTo>
                  <a:lnTo>
                    <a:pt x="1617" y="1466"/>
                  </a:lnTo>
                  <a:lnTo>
                    <a:pt x="1615" y="1420"/>
                  </a:lnTo>
                  <a:lnTo>
                    <a:pt x="1606" y="1374"/>
                  </a:lnTo>
                  <a:lnTo>
                    <a:pt x="1592" y="1331"/>
                  </a:lnTo>
                  <a:lnTo>
                    <a:pt x="1573" y="1290"/>
                  </a:lnTo>
                  <a:lnTo>
                    <a:pt x="1549" y="1252"/>
                  </a:lnTo>
                  <a:lnTo>
                    <a:pt x="1520" y="1217"/>
                  </a:lnTo>
                  <a:lnTo>
                    <a:pt x="1488" y="1186"/>
                  </a:lnTo>
                  <a:lnTo>
                    <a:pt x="1451" y="1159"/>
                  </a:lnTo>
                  <a:lnTo>
                    <a:pt x="1411" y="1136"/>
                  </a:lnTo>
                  <a:lnTo>
                    <a:pt x="1368" y="1119"/>
                  </a:lnTo>
                  <a:lnTo>
                    <a:pt x="1366" y="1118"/>
                  </a:lnTo>
                  <a:lnTo>
                    <a:pt x="1265" y="1087"/>
                  </a:lnTo>
                  <a:lnTo>
                    <a:pt x="1243" y="1083"/>
                  </a:lnTo>
                  <a:lnTo>
                    <a:pt x="1222" y="1085"/>
                  </a:lnTo>
                  <a:lnTo>
                    <a:pt x="1202" y="1094"/>
                  </a:lnTo>
                  <a:lnTo>
                    <a:pt x="961" y="1225"/>
                  </a:lnTo>
                  <a:lnTo>
                    <a:pt x="720" y="1094"/>
                  </a:lnTo>
                  <a:lnTo>
                    <a:pt x="700" y="1085"/>
                  </a:lnTo>
                  <a:lnTo>
                    <a:pt x="679" y="1083"/>
                  </a:lnTo>
                  <a:lnTo>
                    <a:pt x="658" y="1087"/>
                  </a:lnTo>
                  <a:lnTo>
                    <a:pt x="555" y="1118"/>
                  </a:lnTo>
                  <a:lnTo>
                    <a:pt x="554" y="1119"/>
                  </a:lnTo>
                  <a:lnTo>
                    <a:pt x="510" y="1136"/>
                  </a:lnTo>
                  <a:lnTo>
                    <a:pt x="470" y="1159"/>
                  </a:lnTo>
                  <a:lnTo>
                    <a:pt x="434" y="1186"/>
                  </a:lnTo>
                  <a:lnTo>
                    <a:pt x="402" y="1217"/>
                  </a:lnTo>
                  <a:lnTo>
                    <a:pt x="373" y="1252"/>
                  </a:lnTo>
                  <a:lnTo>
                    <a:pt x="349" y="1290"/>
                  </a:lnTo>
                  <a:lnTo>
                    <a:pt x="329" y="1331"/>
                  </a:lnTo>
                  <a:lnTo>
                    <a:pt x="316" y="1374"/>
                  </a:lnTo>
                  <a:lnTo>
                    <a:pt x="307" y="1420"/>
                  </a:lnTo>
                  <a:lnTo>
                    <a:pt x="304" y="1466"/>
                  </a:lnTo>
                  <a:lnTo>
                    <a:pt x="304" y="1670"/>
                  </a:lnTo>
                  <a:lnTo>
                    <a:pt x="254" y="1620"/>
                  </a:lnTo>
                  <a:lnTo>
                    <a:pt x="209" y="1568"/>
                  </a:lnTo>
                  <a:lnTo>
                    <a:pt x="167" y="1511"/>
                  </a:lnTo>
                  <a:lnTo>
                    <a:pt x="130" y="1452"/>
                  </a:lnTo>
                  <a:lnTo>
                    <a:pt x="97" y="1388"/>
                  </a:lnTo>
                  <a:lnTo>
                    <a:pt x="68" y="1324"/>
                  </a:lnTo>
                  <a:lnTo>
                    <a:pt x="44" y="1256"/>
                  </a:lnTo>
                  <a:lnTo>
                    <a:pt x="25" y="1187"/>
                  </a:lnTo>
                  <a:lnTo>
                    <a:pt x="11" y="1115"/>
                  </a:lnTo>
                  <a:lnTo>
                    <a:pt x="3" y="1041"/>
                  </a:lnTo>
                  <a:lnTo>
                    <a:pt x="0" y="966"/>
                  </a:lnTo>
                  <a:lnTo>
                    <a:pt x="3" y="887"/>
                  </a:lnTo>
                  <a:lnTo>
                    <a:pt x="12" y="810"/>
                  </a:lnTo>
                  <a:lnTo>
                    <a:pt x="27" y="734"/>
                  </a:lnTo>
                  <a:lnTo>
                    <a:pt x="48" y="661"/>
                  </a:lnTo>
                  <a:lnTo>
                    <a:pt x="76" y="590"/>
                  </a:lnTo>
                  <a:lnTo>
                    <a:pt x="107" y="522"/>
                  </a:lnTo>
                  <a:lnTo>
                    <a:pt x="144" y="457"/>
                  </a:lnTo>
                  <a:lnTo>
                    <a:pt x="185" y="396"/>
                  </a:lnTo>
                  <a:lnTo>
                    <a:pt x="231" y="338"/>
                  </a:lnTo>
                  <a:lnTo>
                    <a:pt x="282" y="283"/>
                  </a:lnTo>
                  <a:lnTo>
                    <a:pt x="336" y="232"/>
                  </a:lnTo>
                  <a:lnTo>
                    <a:pt x="393" y="187"/>
                  </a:lnTo>
                  <a:lnTo>
                    <a:pt x="455" y="145"/>
                  </a:lnTo>
                  <a:lnTo>
                    <a:pt x="520" y="108"/>
                  </a:lnTo>
                  <a:lnTo>
                    <a:pt x="588" y="76"/>
                  </a:lnTo>
                  <a:lnTo>
                    <a:pt x="659" y="50"/>
                  </a:lnTo>
                  <a:lnTo>
                    <a:pt x="731" y="28"/>
                  </a:lnTo>
                  <a:lnTo>
                    <a:pt x="806" y="13"/>
                  </a:lnTo>
                  <a:lnTo>
                    <a:pt x="884" y="3"/>
                  </a:lnTo>
                  <a:lnTo>
                    <a:pt x="9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89" name="Group 101"/>
          <p:cNvGrpSpPr>
            <a:grpSpLocks noChangeAspect="1"/>
          </p:cNvGrpSpPr>
          <p:nvPr/>
        </p:nvGrpSpPr>
        <p:grpSpPr bwMode="auto">
          <a:xfrm>
            <a:off x="4351675" y="3565795"/>
            <a:ext cx="624794" cy="668500"/>
            <a:chOff x="1569" y="1825"/>
            <a:chExt cx="243" cy="260"/>
          </a:xfrm>
          <a:solidFill>
            <a:srgbClr val="FFFFFF"/>
          </a:solidFill>
        </p:grpSpPr>
        <p:sp>
          <p:nvSpPr>
            <p:cNvPr id="90" name="Freeform 103"/>
            <p:cNvSpPr>
              <a:spLocks/>
            </p:cNvSpPr>
            <p:nvPr/>
          </p:nvSpPr>
          <p:spPr bwMode="auto">
            <a:xfrm>
              <a:off x="1569" y="1835"/>
              <a:ext cx="131" cy="91"/>
            </a:xfrm>
            <a:custGeom>
              <a:avLst/>
              <a:gdLst>
                <a:gd name="T0" fmla="*/ 1069 w 1700"/>
                <a:gd name="T1" fmla="*/ 0 h 1176"/>
                <a:gd name="T2" fmla="*/ 1152 w 1700"/>
                <a:gd name="T3" fmla="*/ 11 h 1176"/>
                <a:gd name="T4" fmla="*/ 1227 w 1700"/>
                <a:gd name="T5" fmla="*/ 42 h 1176"/>
                <a:gd name="T6" fmla="*/ 1292 w 1700"/>
                <a:gd name="T7" fmla="*/ 90 h 1176"/>
                <a:gd name="T8" fmla="*/ 1343 w 1700"/>
                <a:gd name="T9" fmla="*/ 153 h 1176"/>
                <a:gd name="T10" fmla="*/ 1377 w 1700"/>
                <a:gd name="T11" fmla="*/ 227 h 1176"/>
                <a:gd name="T12" fmla="*/ 1392 w 1700"/>
                <a:gd name="T13" fmla="*/ 308 h 1176"/>
                <a:gd name="T14" fmla="*/ 1638 w 1700"/>
                <a:gd name="T15" fmla="*/ 311 h 1176"/>
                <a:gd name="T16" fmla="*/ 1672 w 1700"/>
                <a:gd name="T17" fmla="*/ 328 h 1176"/>
                <a:gd name="T18" fmla="*/ 1694 w 1700"/>
                <a:gd name="T19" fmla="*/ 359 h 1176"/>
                <a:gd name="T20" fmla="*/ 1700 w 1700"/>
                <a:gd name="T21" fmla="*/ 397 h 1176"/>
                <a:gd name="T22" fmla="*/ 1688 w 1700"/>
                <a:gd name="T23" fmla="*/ 432 h 1176"/>
                <a:gd name="T24" fmla="*/ 1393 w 1700"/>
                <a:gd name="T25" fmla="*/ 732 h 1176"/>
                <a:gd name="T26" fmla="*/ 1390 w 1700"/>
                <a:gd name="T27" fmla="*/ 895 h 1176"/>
                <a:gd name="T28" fmla="*/ 1368 w 1700"/>
                <a:gd name="T29" fmla="*/ 977 h 1176"/>
                <a:gd name="T30" fmla="*/ 1325 w 1700"/>
                <a:gd name="T31" fmla="*/ 1050 h 1176"/>
                <a:gd name="T32" fmla="*/ 1266 w 1700"/>
                <a:gd name="T33" fmla="*/ 1108 h 1176"/>
                <a:gd name="T34" fmla="*/ 1195 w 1700"/>
                <a:gd name="T35" fmla="*/ 1150 h 1176"/>
                <a:gd name="T36" fmla="*/ 1113 w 1700"/>
                <a:gd name="T37" fmla="*/ 1173 h 1176"/>
                <a:gd name="T38" fmla="*/ 324 w 1700"/>
                <a:gd name="T39" fmla="*/ 1176 h 1176"/>
                <a:gd name="T40" fmla="*/ 239 w 1700"/>
                <a:gd name="T41" fmla="*/ 1165 h 1176"/>
                <a:gd name="T42" fmla="*/ 161 w 1700"/>
                <a:gd name="T43" fmla="*/ 1132 h 1176"/>
                <a:gd name="T44" fmla="*/ 95 w 1700"/>
                <a:gd name="T45" fmla="*/ 1081 h 1176"/>
                <a:gd name="T46" fmla="*/ 44 w 1700"/>
                <a:gd name="T47" fmla="*/ 1015 h 1176"/>
                <a:gd name="T48" fmla="*/ 11 w 1700"/>
                <a:gd name="T49" fmla="*/ 937 h 1176"/>
                <a:gd name="T50" fmla="*/ 0 w 1700"/>
                <a:gd name="T51" fmla="*/ 851 h 1176"/>
                <a:gd name="T52" fmla="*/ 3 w 1700"/>
                <a:gd name="T53" fmla="*/ 282 h 1176"/>
                <a:gd name="T54" fmla="*/ 26 w 1700"/>
                <a:gd name="T55" fmla="*/ 199 h 1176"/>
                <a:gd name="T56" fmla="*/ 68 w 1700"/>
                <a:gd name="T57" fmla="*/ 127 h 1176"/>
                <a:gd name="T58" fmla="*/ 126 w 1700"/>
                <a:gd name="T59" fmla="*/ 69 h 1176"/>
                <a:gd name="T60" fmla="*/ 198 w 1700"/>
                <a:gd name="T61" fmla="*/ 26 h 1176"/>
                <a:gd name="T62" fmla="*/ 280 w 1700"/>
                <a:gd name="T63" fmla="*/ 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0" h="1176">
                  <a:moveTo>
                    <a:pt x="324" y="0"/>
                  </a:moveTo>
                  <a:lnTo>
                    <a:pt x="1069" y="0"/>
                  </a:lnTo>
                  <a:lnTo>
                    <a:pt x="1111" y="3"/>
                  </a:lnTo>
                  <a:lnTo>
                    <a:pt x="1152" y="11"/>
                  </a:lnTo>
                  <a:lnTo>
                    <a:pt x="1191" y="25"/>
                  </a:lnTo>
                  <a:lnTo>
                    <a:pt x="1227" y="42"/>
                  </a:lnTo>
                  <a:lnTo>
                    <a:pt x="1261" y="65"/>
                  </a:lnTo>
                  <a:lnTo>
                    <a:pt x="1292" y="90"/>
                  </a:lnTo>
                  <a:lnTo>
                    <a:pt x="1319" y="120"/>
                  </a:lnTo>
                  <a:lnTo>
                    <a:pt x="1343" y="153"/>
                  </a:lnTo>
                  <a:lnTo>
                    <a:pt x="1362" y="188"/>
                  </a:lnTo>
                  <a:lnTo>
                    <a:pt x="1377" y="227"/>
                  </a:lnTo>
                  <a:lnTo>
                    <a:pt x="1387" y="267"/>
                  </a:lnTo>
                  <a:lnTo>
                    <a:pt x="1392" y="308"/>
                  </a:lnTo>
                  <a:lnTo>
                    <a:pt x="1618" y="308"/>
                  </a:lnTo>
                  <a:lnTo>
                    <a:pt x="1638" y="311"/>
                  </a:lnTo>
                  <a:lnTo>
                    <a:pt x="1656" y="318"/>
                  </a:lnTo>
                  <a:lnTo>
                    <a:pt x="1672" y="328"/>
                  </a:lnTo>
                  <a:lnTo>
                    <a:pt x="1685" y="341"/>
                  </a:lnTo>
                  <a:lnTo>
                    <a:pt x="1694" y="359"/>
                  </a:lnTo>
                  <a:lnTo>
                    <a:pt x="1699" y="377"/>
                  </a:lnTo>
                  <a:lnTo>
                    <a:pt x="1700" y="397"/>
                  </a:lnTo>
                  <a:lnTo>
                    <a:pt x="1696" y="415"/>
                  </a:lnTo>
                  <a:lnTo>
                    <a:pt x="1688" y="432"/>
                  </a:lnTo>
                  <a:lnTo>
                    <a:pt x="1677" y="448"/>
                  </a:lnTo>
                  <a:lnTo>
                    <a:pt x="1393" y="732"/>
                  </a:lnTo>
                  <a:lnTo>
                    <a:pt x="1393" y="851"/>
                  </a:lnTo>
                  <a:lnTo>
                    <a:pt x="1390" y="895"/>
                  </a:lnTo>
                  <a:lnTo>
                    <a:pt x="1381" y="937"/>
                  </a:lnTo>
                  <a:lnTo>
                    <a:pt x="1368" y="977"/>
                  </a:lnTo>
                  <a:lnTo>
                    <a:pt x="1348" y="1015"/>
                  </a:lnTo>
                  <a:lnTo>
                    <a:pt x="1325" y="1050"/>
                  </a:lnTo>
                  <a:lnTo>
                    <a:pt x="1298" y="1081"/>
                  </a:lnTo>
                  <a:lnTo>
                    <a:pt x="1266" y="1108"/>
                  </a:lnTo>
                  <a:lnTo>
                    <a:pt x="1231" y="1132"/>
                  </a:lnTo>
                  <a:lnTo>
                    <a:pt x="1195" y="1150"/>
                  </a:lnTo>
                  <a:lnTo>
                    <a:pt x="1155" y="1165"/>
                  </a:lnTo>
                  <a:lnTo>
                    <a:pt x="1113" y="1173"/>
                  </a:lnTo>
                  <a:lnTo>
                    <a:pt x="1069" y="1176"/>
                  </a:lnTo>
                  <a:lnTo>
                    <a:pt x="324" y="1176"/>
                  </a:lnTo>
                  <a:lnTo>
                    <a:pt x="280" y="1173"/>
                  </a:lnTo>
                  <a:lnTo>
                    <a:pt x="239" y="1165"/>
                  </a:lnTo>
                  <a:lnTo>
                    <a:pt x="198" y="1150"/>
                  </a:lnTo>
                  <a:lnTo>
                    <a:pt x="161" y="1132"/>
                  </a:lnTo>
                  <a:lnTo>
                    <a:pt x="126" y="1108"/>
                  </a:lnTo>
                  <a:lnTo>
                    <a:pt x="95" y="1081"/>
                  </a:lnTo>
                  <a:lnTo>
                    <a:pt x="68" y="1050"/>
                  </a:lnTo>
                  <a:lnTo>
                    <a:pt x="44" y="1015"/>
                  </a:lnTo>
                  <a:lnTo>
                    <a:pt x="26" y="977"/>
                  </a:lnTo>
                  <a:lnTo>
                    <a:pt x="11" y="937"/>
                  </a:lnTo>
                  <a:lnTo>
                    <a:pt x="3" y="895"/>
                  </a:lnTo>
                  <a:lnTo>
                    <a:pt x="0" y="851"/>
                  </a:lnTo>
                  <a:lnTo>
                    <a:pt x="0" y="326"/>
                  </a:lnTo>
                  <a:lnTo>
                    <a:pt x="3" y="282"/>
                  </a:lnTo>
                  <a:lnTo>
                    <a:pt x="11" y="239"/>
                  </a:lnTo>
                  <a:lnTo>
                    <a:pt x="26" y="199"/>
                  </a:lnTo>
                  <a:lnTo>
                    <a:pt x="44" y="162"/>
                  </a:lnTo>
                  <a:lnTo>
                    <a:pt x="68" y="127"/>
                  </a:lnTo>
                  <a:lnTo>
                    <a:pt x="95" y="95"/>
                  </a:lnTo>
                  <a:lnTo>
                    <a:pt x="126" y="69"/>
                  </a:lnTo>
                  <a:lnTo>
                    <a:pt x="161" y="45"/>
                  </a:lnTo>
                  <a:lnTo>
                    <a:pt x="198" y="26"/>
                  </a:lnTo>
                  <a:lnTo>
                    <a:pt x="239" y="12"/>
                  </a:lnTo>
                  <a:lnTo>
                    <a:pt x="280" y="3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1" name="Freeform 104"/>
            <p:cNvSpPr>
              <a:spLocks/>
            </p:cNvSpPr>
            <p:nvPr/>
          </p:nvSpPr>
          <p:spPr bwMode="auto">
            <a:xfrm>
              <a:off x="1730" y="1825"/>
              <a:ext cx="60" cy="61"/>
            </a:xfrm>
            <a:custGeom>
              <a:avLst/>
              <a:gdLst>
                <a:gd name="T0" fmla="*/ 395 w 789"/>
                <a:gd name="T1" fmla="*/ 0 h 789"/>
                <a:gd name="T2" fmla="*/ 445 w 789"/>
                <a:gd name="T3" fmla="*/ 3 h 789"/>
                <a:gd name="T4" fmla="*/ 492 w 789"/>
                <a:gd name="T5" fmla="*/ 12 h 789"/>
                <a:gd name="T6" fmla="*/ 538 w 789"/>
                <a:gd name="T7" fmla="*/ 27 h 789"/>
                <a:gd name="T8" fmla="*/ 580 w 789"/>
                <a:gd name="T9" fmla="*/ 46 h 789"/>
                <a:gd name="T10" fmla="*/ 620 w 789"/>
                <a:gd name="T11" fmla="*/ 71 h 789"/>
                <a:gd name="T12" fmla="*/ 656 w 789"/>
                <a:gd name="T13" fmla="*/ 99 h 789"/>
                <a:gd name="T14" fmla="*/ 689 w 789"/>
                <a:gd name="T15" fmla="*/ 132 h 789"/>
                <a:gd name="T16" fmla="*/ 719 w 789"/>
                <a:gd name="T17" fmla="*/ 169 h 789"/>
                <a:gd name="T18" fmla="*/ 742 w 789"/>
                <a:gd name="T19" fmla="*/ 209 h 789"/>
                <a:gd name="T20" fmla="*/ 763 w 789"/>
                <a:gd name="T21" fmla="*/ 252 h 789"/>
                <a:gd name="T22" fmla="*/ 777 w 789"/>
                <a:gd name="T23" fmla="*/ 297 h 789"/>
                <a:gd name="T24" fmla="*/ 786 w 789"/>
                <a:gd name="T25" fmla="*/ 345 h 789"/>
                <a:gd name="T26" fmla="*/ 789 w 789"/>
                <a:gd name="T27" fmla="*/ 394 h 789"/>
                <a:gd name="T28" fmla="*/ 786 w 789"/>
                <a:gd name="T29" fmla="*/ 443 h 789"/>
                <a:gd name="T30" fmla="*/ 777 w 789"/>
                <a:gd name="T31" fmla="*/ 492 h 789"/>
                <a:gd name="T32" fmla="*/ 763 w 789"/>
                <a:gd name="T33" fmla="*/ 537 h 789"/>
                <a:gd name="T34" fmla="*/ 742 w 789"/>
                <a:gd name="T35" fmla="*/ 580 h 789"/>
                <a:gd name="T36" fmla="*/ 719 w 789"/>
                <a:gd name="T37" fmla="*/ 620 h 789"/>
                <a:gd name="T38" fmla="*/ 689 w 789"/>
                <a:gd name="T39" fmla="*/ 657 h 789"/>
                <a:gd name="T40" fmla="*/ 656 w 789"/>
                <a:gd name="T41" fmla="*/ 689 h 789"/>
                <a:gd name="T42" fmla="*/ 620 w 789"/>
                <a:gd name="T43" fmla="*/ 718 h 789"/>
                <a:gd name="T44" fmla="*/ 580 w 789"/>
                <a:gd name="T45" fmla="*/ 743 h 789"/>
                <a:gd name="T46" fmla="*/ 538 w 789"/>
                <a:gd name="T47" fmla="*/ 762 h 789"/>
                <a:gd name="T48" fmla="*/ 492 w 789"/>
                <a:gd name="T49" fmla="*/ 776 h 789"/>
                <a:gd name="T50" fmla="*/ 445 w 789"/>
                <a:gd name="T51" fmla="*/ 786 h 789"/>
                <a:gd name="T52" fmla="*/ 395 w 789"/>
                <a:gd name="T53" fmla="*/ 789 h 789"/>
                <a:gd name="T54" fmla="*/ 345 w 789"/>
                <a:gd name="T55" fmla="*/ 786 h 789"/>
                <a:gd name="T56" fmla="*/ 298 w 789"/>
                <a:gd name="T57" fmla="*/ 776 h 789"/>
                <a:gd name="T58" fmla="*/ 253 w 789"/>
                <a:gd name="T59" fmla="*/ 762 h 789"/>
                <a:gd name="T60" fmla="*/ 210 w 789"/>
                <a:gd name="T61" fmla="*/ 743 h 789"/>
                <a:gd name="T62" fmla="*/ 170 w 789"/>
                <a:gd name="T63" fmla="*/ 718 h 789"/>
                <a:gd name="T64" fmla="*/ 133 w 789"/>
                <a:gd name="T65" fmla="*/ 689 h 789"/>
                <a:gd name="T66" fmla="*/ 101 w 789"/>
                <a:gd name="T67" fmla="*/ 657 h 789"/>
                <a:gd name="T68" fmla="*/ 72 w 789"/>
                <a:gd name="T69" fmla="*/ 620 h 789"/>
                <a:gd name="T70" fmla="*/ 47 w 789"/>
                <a:gd name="T71" fmla="*/ 580 h 789"/>
                <a:gd name="T72" fmla="*/ 27 w 789"/>
                <a:gd name="T73" fmla="*/ 537 h 789"/>
                <a:gd name="T74" fmla="*/ 13 w 789"/>
                <a:gd name="T75" fmla="*/ 492 h 789"/>
                <a:gd name="T76" fmla="*/ 3 w 789"/>
                <a:gd name="T77" fmla="*/ 443 h 789"/>
                <a:gd name="T78" fmla="*/ 0 w 789"/>
                <a:gd name="T79" fmla="*/ 394 h 789"/>
                <a:gd name="T80" fmla="*/ 3 w 789"/>
                <a:gd name="T81" fmla="*/ 345 h 789"/>
                <a:gd name="T82" fmla="*/ 13 w 789"/>
                <a:gd name="T83" fmla="*/ 297 h 789"/>
                <a:gd name="T84" fmla="*/ 27 w 789"/>
                <a:gd name="T85" fmla="*/ 252 h 789"/>
                <a:gd name="T86" fmla="*/ 47 w 789"/>
                <a:gd name="T87" fmla="*/ 209 h 789"/>
                <a:gd name="T88" fmla="*/ 72 w 789"/>
                <a:gd name="T89" fmla="*/ 169 h 789"/>
                <a:gd name="T90" fmla="*/ 101 w 789"/>
                <a:gd name="T91" fmla="*/ 132 h 789"/>
                <a:gd name="T92" fmla="*/ 133 w 789"/>
                <a:gd name="T93" fmla="*/ 99 h 789"/>
                <a:gd name="T94" fmla="*/ 170 w 789"/>
                <a:gd name="T95" fmla="*/ 71 h 789"/>
                <a:gd name="T96" fmla="*/ 210 w 789"/>
                <a:gd name="T97" fmla="*/ 46 h 789"/>
                <a:gd name="T98" fmla="*/ 253 w 789"/>
                <a:gd name="T99" fmla="*/ 27 h 789"/>
                <a:gd name="T100" fmla="*/ 298 w 789"/>
                <a:gd name="T101" fmla="*/ 12 h 789"/>
                <a:gd name="T102" fmla="*/ 345 w 789"/>
                <a:gd name="T103" fmla="*/ 3 h 789"/>
                <a:gd name="T104" fmla="*/ 395 w 789"/>
                <a:gd name="T105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9" h="789">
                  <a:moveTo>
                    <a:pt x="395" y="0"/>
                  </a:moveTo>
                  <a:lnTo>
                    <a:pt x="445" y="3"/>
                  </a:lnTo>
                  <a:lnTo>
                    <a:pt x="492" y="12"/>
                  </a:lnTo>
                  <a:lnTo>
                    <a:pt x="538" y="27"/>
                  </a:lnTo>
                  <a:lnTo>
                    <a:pt x="580" y="46"/>
                  </a:lnTo>
                  <a:lnTo>
                    <a:pt x="620" y="71"/>
                  </a:lnTo>
                  <a:lnTo>
                    <a:pt x="656" y="99"/>
                  </a:lnTo>
                  <a:lnTo>
                    <a:pt x="689" y="132"/>
                  </a:lnTo>
                  <a:lnTo>
                    <a:pt x="719" y="169"/>
                  </a:lnTo>
                  <a:lnTo>
                    <a:pt x="742" y="209"/>
                  </a:lnTo>
                  <a:lnTo>
                    <a:pt x="763" y="252"/>
                  </a:lnTo>
                  <a:lnTo>
                    <a:pt x="777" y="297"/>
                  </a:lnTo>
                  <a:lnTo>
                    <a:pt x="786" y="345"/>
                  </a:lnTo>
                  <a:lnTo>
                    <a:pt x="789" y="394"/>
                  </a:lnTo>
                  <a:lnTo>
                    <a:pt x="786" y="443"/>
                  </a:lnTo>
                  <a:lnTo>
                    <a:pt x="777" y="492"/>
                  </a:lnTo>
                  <a:lnTo>
                    <a:pt x="763" y="537"/>
                  </a:lnTo>
                  <a:lnTo>
                    <a:pt x="742" y="580"/>
                  </a:lnTo>
                  <a:lnTo>
                    <a:pt x="719" y="620"/>
                  </a:lnTo>
                  <a:lnTo>
                    <a:pt x="689" y="657"/>
                  </a:lnTo>
                  <a:lnTo>
                    <a:pt x="656" y="689"/>
                  </a:lnTo>
                  <a:lnTo>
                    <a:pt x="620" y="718"/>
                  </a:lnTo>
                  <a:lnTo>
                    <a:pt x="580" y="743"/>
                  </a:lnTo>
                  <a:lnTo>
                    <a:pt x="538" y="762"/>
                  </a:lnTo>
                  <a:lnTo>
                    <a:pt x="492" y="776"/>
                  </a:lnTo>
                  <a:lnTo>
                    <a:pt x="445" y="786"/>
                  </a:lnTo>
                  <a:lnTo>
                    <a:pt x="395" y="789"/>
                  </a:lnTo>
                  <a:lnTo>
                    <a:pt x="345" y="786"/>
                  </a:lnTo>
                  <a:lnTo>
                    <a:pt x="298" y="776"/>
                  </a:lnTo>
                  <a:lnTo>
                    <a:pt x="253" y="762"/>
                  </a:lnTo>
                  <a:lnTo>
                    <a:pt x="210" y="743"/>
                  </a:lnTo>
                  <a:lnTo>
                    <a:pt x="170" y="718"/>
                  </a:lnTo>
                  <a:lnTo>
                    <a:pt x="133" y="689"/>
                  </a:lnTo>
                  <a:lnTo>
                    <a:pt x="101" y="657"/>
                  </a:lnTo>
                  <a:lnTo>
                    <a:pt x="72" y="620"/>
                  </a:lnTo>
                  <a:lnTo>
                    <a:pt x="47" y="580"/>
                  </a:lnTo>
                  <a:lnTo>
                    <a:pt x="27" y="537"/>
                  </a:lnTo>
                  <a:lnTo>
                    <a:pt x="13" y="492"/>
                  </a:lnTo>
                  <a:lnTo>
                    <a:pt x="3" y="443"/>
                  </a:lnTo>
                  <a:lnTo>
                    <a:pt x="0" y="394"/>
                  </a:lnTo>
                  <a:lnTo>
                    <a:pt x="3" y="345"/>
                  </a:lnTo>
                  <a:lnTo>
                    <a:pt x="13" y="297"/>
                  </a:lnTo>
                  <a:lnTo>
                    <a:pt x="27" y="252"/>
                  </a:lnTo>
                  <a:lnTo>
                    <a:pt x="47" y="209"/>
                  </a:lnTo>
                  <a:lnTo>
                    <a:pt x="72" y="169"/>
                  </a:lnTo>
                  <a:lnTo>
                    <a:pt x="101" y="132"/>
                  </a:lnTo>
                  <a:lnTo>
                    <a:pt x="133" y="99"/>
                  </a:lnTo>
                  <a:lnTo>
                    <a:pt x="170" y="71"/>
                  </a:lnTo>
                  <a:lnTo>
                    <a:pt x="210" y="46"/>
                  </a:lnTo>
                  <a:lnTo>
                    <a:pt x="253" y="27"/>
                  </a:lnTo>
                  <a:lnTo>
                    <a:pt x="298" y="12"/>
                  </a:lnTo>
                  <a:lnTo>
                    <a:pt x="345" y="3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2" name="Freeform 105"/>
            <p:cNvSpPr>
              <a:spLocks/>
            </p:cNvSpPr>
            <p:nvPr/>
          </p:nvSpPr>
          <p:spPr bwMode="auto">
            <a:xfrm>
              <a:off x="1708" y="1898"/>
              <a:ext cx="104" cy="187"/>
            </a:xfrm>
            <a:custGeom>
              <a:avLst/>
              <a:gdLst>
                <a:gd name="T0" fmla="*/ 362 w 1344"/>
                <a:gd name="T1" fmla="*/ 0 h 2437"/>
                <a:gd name="T2" fmla="*/ 372 w 1344"/>
                <a:gd name="T3" fmla="*/ 2 h 2437"/>
                <a:gd name="T4" fmla="*/ 383 w 1344"/>
                <a:gd name="T5" fmla="*/ 6 h 2437"/>
                <a:gd name="T6" fmla="*/ 390 w 1344"/>
                <a:gd name="T7" fmla="*/ 14 h 2437"/>
                <a:gd name="T8" fmla="*/ 395 w 1344"/>
                <a:gd name="T9" fmla="*/ 24 h 2437"/>
                <a:gd name="T10" fmla="*/ 631 w 1344"/>
                <a:gd name="T11" fmla="*/ 673 h 2437"/>
                <a:gd name="T12" fmla="*/ 639 w 1344"/>
                <a:gd name="T13" fmla="*/ 686 h 2437"/>
                <a:gd name="T14" fmla="*/ 648 w 1344"/>
                <a:gd name="T15" fmla="*/ 695 h 2437"/>
                <a:gd name="T16" fmla="*/ 660 w 1344"/>
                <a:gd name="T17" fmla="*/ 700 h 2437"/>
                <a:gd name="T18" fmla="*/ 672 w 1344"/>
                <a:gd name="T19" fmla="*/ 701 h 2437"/>
                <a:gd name="T20" fmla="*/ 685 w 1344"/>
                <a:gd name="T21" fmla="*/ 700 h 2437"/>
                <a:gd name="T22" fmla="*/ 696 w 1344"/>
                <a:gd name="T23" fmla="*/ 695 h 2437"/>
                <a:gd name="T24" fmla="*/ 705 w 1344"/>
                <a:gd name="T25" fmla="*/ 686 h 2437"/>
                <a:gd name="T26" fmla="*/ 712 w 1344"/>
                <a:gd name="T27" fmla="*/ 673 h 2437"/>
                <a:gd name="T28" fmla="*/ 949 w 1344"/>
                <a:gd name="T29" fmla="*/ 24 h 2437"/>
                <a:gd name="T30" fmla="*/ 956 w 1344"/>
                <a:gd name="T31" fmla="*/ 13 h 2437"/>
                <a:gd name="T32" fmla="*/ 966 w 1344"/>
                <a:gd name="T33" fmla="*/ 4 h 2437"/>
                <a:gd name="T34" fmla="*/ 978 w 1344"/>
                <a:gd name="T35" fmla="*/ 1 h 2437"/>
                <a:gd name="T36" fmla="*/ 992 w 1344"/>
                <a:gd name="T37" fmla="*/ 2 h 2437"/>
                <a:gd name="T38" fmla="*/ 1104 w 1344"/>
                <a:gd name="T39" fmla="*/ 37 h 2437"/>
                <a:gd name="T40" fmla="*/ 1105 w 1344"/>
                <a:gd name="T41" fmla="*/ 37 h 2437"/>
                <a:gd name="T42" fmla="*/ 1146 w 1344"/>
                <a:gd name="T43" fmla="*/ 54 h 2437"/>
                <a:gd name="T44" fmla="*/ 1184 w 1344"/>
                <a:gd name="T45" fmla="*/ 75 h 2437"/>
                <a:gd name="T46" fmla="*/ 1219 w 1344"/>
                <a:gd name="T47" fmla="*/ 101 h 2437"/>
                <a:gd name="T48" fmla="*/ 1251 w 1344"/>
                <a:gd name="T49" fmla="*/ 130 h 2437"/>
                <a:gd name="T50" fmla="*/ 1277 w 1344"/>
                <a:gd name="T51" fmla="*/ 163 h 2437"/>
                <a:gd name="T52" fmla="*/ 1301 w 1344"/>
                <a:gd name="T53" fmla="*/ 199 h 2437"/>
                <a:gd name="T54" fmla="*/ 1319 w 1344"/>
                <a:gd name="T55" fmla="*/ 238 h 2437"/>
                <a:gd name="T56" fmla="*/ 1333 w 1344"/>
                <a:gd name="T57" fmla="*/ 280 h 2437"/>
                <a:gd name="T58" fmla="*/ 1341 w 1344"/>
                <a:gd name="T59" fmla="*/ 323 h 2437"/>
                <a:gd name="T60" fmla="*/ 1344 w 1344"/>
                <a:gd name="T61" fmla="*/ 367 h 2437"/>
                <a:gd name="T62" fmla="*/ 1344 w 1344"/>
                <a:gd name="T63" fmla="*/ 1056 h 2437"/>
                <a:gd name="T64" fmla="*/ 1343 w 1344"/>
                <a:gd name="T65" fmla="*/ 1066 h 2437"/>
                <a:gd name="T66" fmla="*/ 1338 w 1344"/>
                <a:gd name="T67" fmla="*/ 1075 h 2437"/>
                <a:gd name="T68" fmla="*/ 1091 w 1344"/>
                <a:gd name="T69" fmla="*/ 1451 h 2437"/>
                <a:gd name="T70" fmla="*/ 1091 w 1344"/>
                <a:gd name="T71" fmla="*/ 2402 h 2437"/>
                <a:gd name="T72" fmla="*/ 1089 w 1344"/>
                <a:gd name="T73" fmla="*/ 2415 h 2437"/>
                <a:gd name="T74" fmla="*/ 1081 w 1344"/>
                <a:gd name="T75" fmla="*/ 2427 h 2437"/>
                <a:gd name="T76" fmla="*/ 1070 w 1344"/>
                <a:gd name="T77" fmla="*/ 2434 h 2437"/>
                <a:gd name="T78" fmla="*/ 1056 w 1344"/>
                <a:gd name="T79" fmla="*/ 2437 h 2437"/>
                <a:gd name="T80" fmla="*/ 287 w 1344"/>
                <a:gd name="T81" fmla="*/ 2437 h 2437"/>
                <a:gd name="T82" fmla="*/ 274 w 1344"/>
                <a:gd name="T83" fmla="*/ 2434 h 2437"/>
                <a:gd name="T84" fmla="*/ 263 w 1344"/>
                <a:gd name="T85" fmla="*/ 2427 h 2437"/>
                <a:gd name="T86" fmla="*/ 256 w 1344"/>
                <a:gd name="T87" fmla="*/ 2415 h 2437"/>
                <a:gd name="T88" fmla="*/ 253 w 1344"/>
                <a:gd name="T89" fmla="*/ 2402 h 2437"/>
                <a:gd name="T90" fmla="*/ 253 w 1344"/>
                <a:gd name="T91" fmla="*/ 1451 h 2437"/>
                <a:gd name="T92" fmla="*/ 6 w 1344"/>
                <a:gd name="T93" fmla="*/ 1075 h 2437"/>
                <a:gd name="T94" fmla="*/ 2 w 1344"/>
                <a:gd name="T95" fmla="*/ 1066 h 2437"/>
                <a:gd name="T96" fmla="*/ 0 w 1344"/>
                <a:gd name="T97" fmla="*/ 1056 h 2437"/>
                <a:gd name="T98" fmla="*/ 0 w 1344"/>
                <a:gd name="T99" fmla="*/ 369 h 2437"/>
                <a:gd name="T100" fmla="*/ 3 w 1344"/>
                <a:gd name="T101" fmla="*/ 324 h 2437"/>
                <a:gd name="T102" fmla="*/ 11 w 1344"/>
                <a:gd name="T103" fmla="*/ 281 h 2437"/>
                <a:gd name="T104" fmla="*/ 24 w 1344"/>
                <a:gd name="T105" fmla="*/ 240 h 2437"/>
                <a:gd name="T106" fmla="*/ 43 w 1344"/>
                <a:gd name="T107" fmla="*/ 201 h 2437"/>
                <a:gd name="T108" fmla="*/ 66 w 1344"/>
                <a:gd name="T109" fmla="*/ 164 h 2437"/>
                <a:gd name="T110" fmla="*/ 93 w 1344"/>
                <a:gd name="T111" fmla="*/ 130 h 2437"/>
                <a:gd name="T112" fmla="*/ 125 w 1344"/>
                <a:gd name="T113" fmla="*/ 101 h 2437"/>
                <a:gd name="T114" fmla="*/ 160 w 1344"/>
                <a:gd name="T115" fmla="*/ 75 h 2437"/>
                <a:gd name="T116" fmla="*/ 198 w 1344"/>
                <a:gd name="T117" fmla="*/ 54 h 2437"/>
                <a:gd name="T118" fmla="*/ 239 w 1344"/>
                <a:gd name="T119" fmla="*/ 37 h 2437"/>
                <a:gd name="T120" fmla="*/ 352 w 1344"/>
                <a:gd name="T121" fmla="*/ 2 h 2437"/>
                <a:gd name="T122" fmla="*/ 357 w 1344"/>
                <a:gd name="T123" fmla="*/ 1 h 2437"/>
                <a:gd name="T124" fmla="*/ 362 w 1344"/>
                <a:gd name="T125" fmla="*/ 0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4" h="2437">
                  <a:moveTo>
                    <a:pt x="362" y="0"/>
                  </a:moveTo>
                  <a:lnTo>
                    <a:pt x="372" y="2"/>
                  </a:lnTo>
                  <a:lnTo>
                    <a:pt x="383" y="6"/>
                  </a:lnTo>
                  <a:lnTo>
                    <a:pt x="390" y="14"/>
                  </a:lnTo>
                  <a:lnTo>
                    <a:pt x="395" y="24"/>
                  </a:lnTo>
                  <a:lnTo>
                    <a:pt x="631" y="673"/>
                  </a:lnTo>
                  <a:lnTo>
                    <a:pt x="639" y="686"/>
                  </a:lnTo>
                  <a:lnTo>
                    <a:pt x="648" y="695"/>
                  </a:lnTo>
                  <a:lnTo>
                    <a:pt x="660" y="700"/>
                  </a:lnTo>
                  <a:lnTo>
                    <a:pt x="672" y="701"/>
                  </a:lnTo>
                  <a:lnTo>
                    <a:pt x="685" y="700"/>
                  </a:lnTo>
                  <a:lnTo>
                    <a:pt x="696" y="695"/>
                  </a:lnTo>
                  <a:lnTo>
                    <a:pt x="705" y="686"/>
                  </a:lnTo>
                  <a:lnTo>
                    <a:pt x="712" y="673"/>
                  </a:lnTo>
                  <a:lnTo>
                    <a:pt x="949" y="24"/>
                  </a:lnTo>
                  <a:lnTo>
                    <a:pt x="956" y="13"/>
                  </a:lnTo>
                  <a:lnTo>
                    <a:pt x="966" y="4"/>
                  </a:lnTo>
                  <a:lnTo>
                    <a:pt x="978" y="1"/>
                  </a:lnTo>
                  <a:lnTo>
                    <a:pt x="992" y="2"/>
                  </a:lnTo>
                  <a:lnTo>
                    <a:pt x="1104" y="37"/>
                  </a:lnTo>
                  <a:lnTo>
                    <a:pt x="1105" y="37"/>
                  </a:lnTo>
                  <a:lnTo>
                    <a:pt x="1146" y="54"/>
                  </a:lnTo>
                  <a:lnTo>
                    <a:pt x="1184" y="75"/>
                  </a:lnTo>
                  <a:lnTo>
                    <a:pt x="1219" y="101"/>
                  </a:lnTo>
                  <a:lnTo>
                    <a:pt x="1251" y="130"/>
                  </a:lnTo>
                  <a:lnTo>
                    <a:pt x="1277" y="163"/>
                  </a:lnTo>
                  <a:lnTo>
                    <a:pt x="1301" y="199"/>
                  </a:lnTo>
                  <a:lnTo>
                    <a:pt x="1319" y="238"/>
                  </a:lnTo>
                  <a:lnTo>
                    <a:pt x="1333" y="280"/>
                  </a:lnTo>
                  <a:lnTo>
                    <a:pt x="1341" y="323"/>
                  </a:lnTo>
                  <a:lnTo>
                    <a:pt x="1344" y="367"/>
                  </a:lnTo>
                  <a:lnTo>
                    <a:pt x="1344" y="1056"/>
                  </a:lnTo>
                  <a:lnTo>
                    <a:pt x="1343" y="1066"/>
                  </a:lnTo>
                  <a:lnTo>
                    <a:pt x="1338" y="1075"/>
                  </a:lnTo>
                  <a:lnTo>
                    <a:pt x="1091" y="1451"/>
                  </a:lnTo>
                  <a:lnTo>
                    <a:pt x="1091" y="2402"/>
                  </a:lnTo>
                  <a:lnTo>
                    <a:pt x="1089" y="2415"/>
                  </a:lnTo>
                  <a:lnTo>
                    <a:pt x="1081" y="2427"/>
                  </a:lnTo>
                  <a:lnTo>
                    <a:pt x="1070" y="2434"/>
                  </a:lnTo>
                  <a:lnTo>
                    <a:pt x="1056" y="2437"/>
                  </a:lnTo>
                  <a:lnTo>
                    <a:pt x="287" y="2437"/>
                  </a:lnTo>
                  <a:lnTo>
                    <a:pt x="274" y="2434"/>
                  </a:lnTo>
                  <a:lnTo>
                    <a:pt x="263" y="2427"/>
                  </a:lnTo>
                  <a:lnTo>
                    <a:pt x="256" y="2415"/>
                  </a:lnTo>
                  <a:lnTo>
                    <a:pt x="253" y="2402"/>
                  </a:lnTo>
                  <a:lnTo>
                    <a:pt x="253" y="1451"/>
                  </a:lnTo>
                  <a:lnTo>
                    <a:pt x="6" y="1075"/>
                  </a:lnTo>
                  <a:lnTo>
                    <a:pt x="2" y="1066"/>
                  </a:lnTo>
                  <a:lnTo>
                    <a:pt x="0" y="1056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1" y="281"/>
                  </a:lnTo>
                  <a:lnTo>
                    <a:pt x="24" y="240"/>
                  </a:lnTo>
                  <a:lnTo>
                    <a:pt x="43" y="201"/>
                  </a:lnTo>
                  <a:lnTo>
                    <a:pt x="66" y="164"/>
                  </a:lnTo>
                  <a:lnTo>
                    <a:pt x="93" y="130"/>
                  </a:lnTo>
                  <a:lnTo>
                    <a:pt x="125" y="101"/>
                  </a:lnTo>
                  <a:lnTo>
                    <a:pt x="160" y="75"/>
                  </a:lnTo>
                  <a:lnTo>
                    <a:pt x="198" y="54"/>
                  </a:lnTo>
                  <a:lnTo>
                    <a:pt x="239" y="37"/>
                  </a:lnTo>
                  <a:lnTo>
                    <a:pt x="352" y="2"/>
                  </a:lnTo>
                  <a:lnTo>
                    <a:pt x="357" y="1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3" name="Freeform 106"/>
            <p:cNvSpPr>
              <a:spLocks/>
            </p:cNvSpPr>
            <p:nvPr/>
          </p:nvSpPr>
          <p:spPr bwMode="auto">
            <a:xfrm>
              <a:off x="1752" y="1896"/>
              <a:ext cx="16" cy="39"/>
            </a:xfrm>
            <a:custGeom>
              <a:avLst/>
              <a:gdLst>
                <a:gd name="T0" fmla="*/ 48 w 198"/>
                <a:gd name="T1" fmla="*/ 0 h 507"/>
                <a:gd name="T2" fmla="*/ 150 w 198"/>
                <a:gd name="T3" fmla="*/ 0 h 507"/>
                <a:gd name="T4" fmla="*/ 163 w 198"/>
                <a:gd name="T5" fmla="*/ 1 h 507"/>
                <a:gd name="T6" fmla="*/ 175 w 198"/>
                <a:gd name="T7" fmla="*/ 6 h 507"/>
                <a:gd name="T8" fmla="*/ 185 w 198"/>
                <a:gd name="T9" fmla="*/ 14 h 507"/>
                <a:gd name="T10" fmla="*/ 194 w 198"/>
                <a:gd name="T11" fmla="*/ 27 h 507"/>
                <a:gd name="T12" fmla="*/ 198 w 198"/>
                <a:gd name="T13" fmla="*/ 41 h 507"/>
                <a:gd name="T14" fmla="*/ 197 w 198"/>
                <a:gd name="T15" fmla="*/ 56 h 507"/>
                <a:gd name="T16" fmla="*/ 192 w 198"/>
                <a:gd name="T17" fmla="*/ 69 h 507"/>
                <a:gd name="T18" fmla="*/ 137 w 198"/>
                <a:gd name="T19" fmla="*/ 151 h 507"/>
                <a:gd name="T20" fmla="*/ 163 w 198"/>
                <a:gd name="T21" fmla="*/ 364 h 507"/>
                <a:gd name="T22" fmla="*/ 114 w 198"/>
                <a:gd name="T23" fmla="*/ 497 h 507"/>
                <a:gd name="T24" fmla="*/ 109 w 198"/>
                <a:gd name="T25" fmla="*/ 503 h 507"/>
                <a:gd name="T26" fmla="*/ 102 w 198"/>
                <a:gd name="T27" fmla="*/ 507 h 507"/>
                <a:gd name="T28" fmla="*/ 95 w 198"/>
                <a:gd name="T29" fmla="*/ 507 h 507"/>
                <a:gd name="T30" fmla="*/ 89 w 198"/>
                <a:gd name="T31" fmla="*/ 503 h 507"/>
                <a:gd name="T32" fmla="*/ 85 w 198"/>
                <a:gd name="T33" fmla="*/ 497 h 507"/>
                <a:gd name="T34" fmla="*/ 35 w 198"/>
                <a:gd name="T35" fmla="*/ 364 h 507"/>
                <a:gd name="T36" fmla="*/ 60 w 198"/>
                <a:gd name="T37" fmla="*/ 151 h 507"/>
                <a:gd name="T38" fmla="*/ 6 w 198"/>
                <a:gd name="T39" fmla="*/ 69 h 507"/>
                <a:gd name="T40" fmla="*/ 1 w 198"/>
                <a:gd name="T41" fmla="*/ 56 h 507"/>
                <a:gd name="T42" fmla="*/ 0 w 198"/>
                <a:gd name="T43" fmla="*/ 41 h 507"/>
                <a:gd name="T44" fmla="*/ 4 w 198"/>
                <a:gd name="T45" fmla="*/ 27 h 507"/>
                <a:gd name="T46" fmla="*/ 12 w 198"/>
                <a:gd name="T47" fmla="*/ 14 h 507"/>
                <a:gd name="T48" fmla="*/ 23 w 198"/>
                <a:gd name="T49" fmla="*/ 6 h 507"/>
                <a:gd name="T50" fmla="*/ 35 w 198"/>
                <a:gd name="T51" fmla="*/ 1 h 507"/>
                <a:gd name="T52" fmla="*/ 48 w 198"/>
                <a:gd name="T53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8" h="507">
                  <a:moveTo>
                    <a:pt x="48" y="0"/>
                  </a:moveTo>
                  <a:lnTo>
                    <a:pt x="150" y="0"/>
                  </a:lnTo>
                  <a:lnTo>
                    <a:pt x="163" y="1"/>
                  </a:lnTo>
                  <a:lnTo>
                    <a:pt x="175" y="6"/>
                  </a:lnTo>
                  <a:lnTo>
                    <a:pt x="185" y="14"/>
                  </a:lnTo>
                  <a:lnTo>
                    <a:pt x="194" y="27"/>
                  </a:lnTo>
                  <a:lnTo>
                    <a:pt x="198" y="41"/>
                  </a:lnTo>
                  <a:lnTo>
                    <a:pt x="197" y="56"/>
                  </a:lnTo>
                  <a:lnTo>
                    <a:pt x="192" y="69"/>
                  </a:lnTo>
                  <a:lnTo>
                    <a:pt x="137" y="151"/>
                  </a:lnTo>
                  <a:lnTo>
                    <a:pt x="163" y="364"/>
                  </a:lnTo>
                  <a:lnTo>
                    <a:pt x="114" y="497"/>
                  </a:lnTo>
                  <a:lnTo>
                    <a:pt x="109" y="503"/>
                  </a:lnTo>
                  <a:lnTo>
                    <a:pt x="102" y="507"/>
                  </a:lnTo>
                  <a:lnTo>
                    <a:pt x="95" y="507"/>
                  </a:lnTo>
                  <a:lnTo>
                    <a:pt x="89" y="503"/>
                  </a:lnTo>
                  <a:lnTo>
                    <a:pt x="85" y="497"/>
                  </a:lnTo>
                  <a:lnTo>
                    <a:pt x="35" y="364"/>
                  </a:lnTo>
                  <a:lnTo>
                    <a:pt x="60" y="151"/>
                  </a:lnTo>
                  <a:lnTo>
                    <a:pt x="6" y="69"/>
                  </a:lnTo>
                  <a:lnTo>
                    <a:pt x="1" y="56"/>
                  </a:lnTo>
                  <a:lnTo>
                    <a:pt x="0" y="41"/>
                  </a:lnTo>
                  <a:lnTo>
                    <a:pt x="4" y="27"/>
                  </a:lnTo>
                  <a:lnTo>
                    <a:pt x="12" y="14"/>
                  </a:lnTo>
                  <a:lnTo>
                    <a:pt x="23" y="6"/>
                  </a:lnTo>
                  <a:lnTo>
                    <a:pt x="35" y="1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063487"/>
            <a:ext cx="12192000" cy="69574"/>
          </a:xfrm>
          <a:prstGeom prst="round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0" y="109329"/>
            <a:ext cx="1094133" cy="725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gradFill flip="none" rotWithShape="1">
            <a:gsLst>
              <a:gs pos="0">
                <a:srgbClr val="DEF918"/>
              </a:gs>
              <a:gs pos="80000">
                <a:srgbClr val="46C432"/>
              </a:gs>
              <a:gs pos="100000">
                <a:srgbClr val="01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8349" y="2664823"/>
            <a:ext cx="9215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ЦИФРОВЫЕ РЕШЕНИЯ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ДЛЯ ТЕКУЩЕЙ ДЕЯТЕЛЬНОСТИ ОРГАНИЗАЦИИ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26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11074" y="334750"/>
            <a:ext cx="10135650" cy="343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 err="1">
                <a:solidFill>
                  <a:srgbClr val="00B050"/>
                </a:solidFill>
                <a:latin typeface="Roboto"/>
                <a:ea typeface="+mn-ea"/>
                <a:cs typeface="+mn-cs"/>
              </a:rPr>
              <a:t>СбербанкСервис</a:t>
            </a:r>
            <a:r>
              <a:rPr lang="ru-RU" sz="2400" b="1" dirty="0">
                <a:solidFill>
                  <a:srgbClr val="00B050"/>
                </a:solidFill>
                <a:latin typeface="Roboto"/>
                <a:ea typeface="+mn-ea"/>
                <a:cs typeface="+mn-cs"/>
              </a:rPr>
              <a:t>. Умный объект.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36" y="2051483"/>
            <a:ext cx="6941664" cy="23083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Единая диспетчеризация  неограниченного количества объектов   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Формирование комфортной среды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Управление инфраструктурой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Комплексная безопасность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Контроль потребления ресурсов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Экономия затрат от 10% на старте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Косвенный эффект снижения инцидентов  до 40%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Окупаемость  1,5 - 2 года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Преимущество  перед  иностранными аналогами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54260" y="1155630"/>
            <a:ext cx="477319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ОПЫТ: Тюмень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школа №65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028" y="1138722"/>
            <a:ext cx="6948371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Мониторинг и управление инженерных систем: умные счетчики, мониторинг использования паркинга, контроль качества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воздуха, контроль , управление энергосбережением,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568611" y="6569968"/>
            <a:ext cx="66601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0D8475-D20F-4948-89AA-2FD840D076F6}" type="slidenum">
              <a:rPr lang="ru-RU" b="1" kern="0">
                <a:solidFill>
                  <a:srgbClr val="008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kern="0" dirty="0">
              <a:solidFill>
                <a:srgbClr val="008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461" y="3074501"/>
            <a:ext cx="5728856" cy="30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9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 bwMode="auto">
          <a:xfrm>
            <a:off x="3985095" y="2016298"/>
            <a:ext cx="1988567" cy="1638415"/>
          </a:xfrm>
          <a:custGeom>
            <a:avLst/>
            <a:gdLst>
              <a:gd name="connsiteX0" fmla="*/ 1491425 w 1491425"/>
              <a:gd name="connsiteY0" fmla="*/ 8 h 1228811"/>
              <a:gd name="connsiteX1" fmla="*/ 1491425 w 1491425"/>
              <a:gd name="connsiteY1" fmla="*/ 804029 h 1228811"/>
              <a:gd name="connsiteX2" fmla="*/ 963805 w 1491425"/>
              <a:gd name="connsiteY2" fmla="*/ 994880 h 1228811"/>
              <a:gd name="connsiteX3" fmla="*/ 791539 w 1491425"/>
              <a:gd name="connsiteY3" fmla="*/ 1197603 h 1228811"/>
              <a:gd name="connsiteX4" fmla="*/ 775032 w 1491425"/>
              <a:gd name="connsiteY4" fmla="*/ 1228811 h 1228811"/>
              <a:gd name="connsiteX5" fmla="*/ 0 w 1491425"/>
              <a:gd name="connsiteY5" fmla="*/ 984556 h 1228811"/>
              <a:gd name="connsiteX6" fmla="*/ 1384 w 1491425"/>
              <a:gd name="connsiteY6" fmla="*/ 980822 h 1228811"/>
              <a:gd name="connsiteX7" fmla="*/ 373873 w 1491425"/>
              <a:gd name="connsiteY7" fmla="*/ 445002 h 1228811"/>
              <a:gd name="connsiteX8" fmla="*/ 1491425 w 1491425"/>
              <a:gd name="connsiteY8" fmla="*/ 8 h 12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425" h="1228811">
                <a:moveTo>
                  <a:pt x="1491425" y="8"/>
                </a:moveTo>
                <a:lnTo>
                  <a:pt x="1491425" y="804029"/>
                </a:lnTo>
                <a:cubicBezTo>
                  <a:pt x="1298410" y="802302"/>
                  <a:pt x="1111175" y="870023"/>
                  <a:pt x="963805" y="994880"/>
                </a:cubicBezTo>
                <a:cubicBezTo>
                  <a:pt x="894915" y="1053216"/>
                  <a:pt x="836995" y="1121868"/>
                  <a:pt x="791539" y="1197603"/>
                </a:cubicBezTo>
                <a:lnTo>
                  <a:pt x="775032" y="1228811"/>
                </a:lnTo>
                <a:lnTo>
                  <a:pt x="0" y="984556"/>
                </a:lnTo>
                <a:lnTo>
                  <a:pt x="1384" y="980822"/>
                </a:lnTo>
                <a:cubicBezTo>
                  <a:pt x="87165" y="780793"/>
                  <a:pt x="213102" y="598051"/>
                  <a:pt x="373873" y="445002"/>
                </a:cubicBezTo>
                <a:cubicBezTo>
                  <a:pt x="675370" y="158050"/>
                  <a:pt x="1075665" y="-1343"/>
                  <a:pt x="1491425" y="8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3811530" y="3386270"/>
            <a:ext cx="1358492" cy="2295055"/>
          </a:xfrm>
          <a:custGeom>
            <a:avLst/>
            <a:gdLst>
              <a:gd name="connsiteX0" fmla="*/ 114268 w 1018869"/>
              <a:gd name="connsiteY0" fmla="*/ 0 h 1721291"/>
              <a:gd name="connsiteX1" fmla="*/ 883474 w 1018869"/>
              <a:gd name="connsiteY1" fmla="*/ 242419 h 1721291"/>
              <a:gd name="connsiteX2" fmla="*/ 880468 w 1018869"/>
              <a:gd name="connsiteY2" fmla="*/ 248102 h 1721291"/>
              <a:gd name="connsiteX3" fmla="*/ 805244 w 1018869"/>
              <a:gd name="connsiteY3" fmla="*/ 592884 h 1721291"/>
              <a:gd name="connsiteX4" fmla="*/ 798954 w 1018869"/>
              <a:gd name="connsiteY4" fmla="*/ 592884 h 1721291"/>
              <a:gd name="connsiteX5" fmla="*/ 798954 w 1018869"/>
              <a:gd name="connsiteY5" fmla="*/ 593560 h 1721291"/>
              <a:gd name="connsiteX6" fmla="*/ 806452 w 1018869"/>
              <a:gd name="connsiteY6" fmla="*/ 593560 h 1721291"/>
              <a:gd name="connsiteX7" fmla="*/ 997816 w 1018869"/>
              <a:gd name="connsiteY7" fmla="*/ 1121260 h 1721291"/>
              <a:gd name="connsiteX8" fmla="*/ 1018869 w 1018869"/>
              <a:gd name="connsiteY8" fmla="*/ 1141885 h 1721291"/>
              <a:gd name="connsiteX9" fmla="*/ 458301 w 1018869"/>
              <a:gd name="connsiteY9" fmla="*/ 1721291 h 1721291"/>
              <a:gd name="connsiteX10" fmla="*/ 403712 w 1018869"/>
              <a:gd name="connsiteY10" fmla="*/ 1665437 h 1721291"/>
              <a:gd name="connsiteX11" fmla="*/ 1347 w 1018869"/>
              <a:gd name="connsiteY11" fmla="*/ 593560 h 1721291"/>
              <a:gd name="connsiteX12" fmla="*/ 10284 w 1018869"/>
              <a:gd name="connsiteY12" fmla="*/ 593560 h 1721291"/>
              <a:gd name="connsiteX13" fmla="*/ 10284 w 1018869"/>
              <a:gd name="connsiteY13" fmla="*/ 592884 h 1721291"/>
              <a:gd name="connsiteX14" fmla="*/ 0 w 1018869"/>
              <a:gd name="connsiteY14" fmla="*/ 592884 h 1721291"/>
              <a:gd name="connsiteX15" fmla="*/ 74834 w 1018869"/>
              <a:gd name="connsiteY15" fmla="*/ 106412 h 1721291"/>
              <a:gd name="connsiteX16" fmla="*/ 114268 w 1018869"/>
              <a:gd name="connsiteY16" fmla="*/ 0 h 17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8869" h="1721291">
                <a:moveTo>
                  <a:pt x="114268" y="0"/>
                </a:moveTo>
                <a:lnTo>
                  <a:pt x="883474" y="242419"/>
                </a:lnTo>
                <a:lnTo>
                  <a:pt x="880468" y="248102"/>
                </a:lnTo>
                <a:cubicBezTo>
                  <a:pt x="831163" y="354902"/>
                  <a:pt x="804906" y="472382"/>
                  <a:pt x="805244" y="592884"/>
                </a:cubicBezTo>
                <a:lnTo>
                  <a:pt x="798954" y="592884"/>
                </a:lnTo>
                <a:lnTo>
                  <a:pt x="798954" y="593560"/>
                </a:lnTo>
                <a:lnTo>
                  <a:pt x="806452" y="593560"/>
                </a:lnTo>
                <a:cubicBezTo>
                  <a:pt x="805628" y="786689"/>
                  <a:pt x="873463" y="973724"/>
                  <a:pt x="997816" y="1121260"/>
                </a:cubicBezTo>
                <a:lnTo>
                  <a:pt x="1018869" y="1141885"/>
                </a:lnTo>
                <a:lnTo>
                  <a:pt x="458301" y="1721291"/>
                </a:lnTo>
                <a:lnTo>
                  <a:pt x="403712" y="1665437"/>
                </a:lnTo>
                <a:cubicBezTo>
                  <a:pt x="143614" y="1369311"/>
                  <a:pt x="523" y="988094"/>
                  <a:pt x="1347" y="593560"/>
                </a:cubicBezTo>
                <a:lnTo>
                  <a:pt x="10284" y="593560"/>
                </a:lnTo>
                <a:lnTo>
                  <a:pt x="10284" y="592884"/>
                </a:lnTo>
                <a:lnTo>
                  <a:pt x="0" y="592884"/>
                </a:lnTo>
                <a:cubicBezTo>
                  <a:pt x="113" y="426237"/>
                  <a:pt x="25806" y="262335"/>
                  <a:pt x="74834" y="106412"/>
                </a:cubicBezTo>
                <a:lnTo>
                  <a:pt x="114268" y="0"/>
                </a:lnTo>
                <a:close/>
              </a:path>
            </a:pathLst>
          </a:custGeom>
          <a:solidFill>
            <a:srgbClr val="20A138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6387422" y="4176784"/>
            <a:ext cx="1746577" cy="1950569"/>
          </a:xfrm>
          <a:custGeom>
            <a:avLst/>
            <a:gdLst>
              <a:gd name="connsiteX0" fmla="*/ 505339 w 1309933"/>
              <a:gd name="connsiteY0" fmla="*/ 0 h 1462927"/>
              <a:gd name="connsiteX1" fmla="*/ 1309933 w 1309933"/>
              <a:gd name="connsiteY1" fmla="*/ 0 h 1462927"/>
              <a:gd name="connsiteX2" fmla="*/ 880576 w 1309933"/>
              <a:gd name="connsiteY2" fmla="*/ 1095257 h 1462927"/>
              <a:gd name="connsiteX3" fmla="*/ 413709 w 1309933"/>
              <a:gd name="connsiteY3" fmla="*/ 1448134 h 1462927"/>
              <a:gd name="connsiteX4" fmla="*/ 380766 w 1309933"/>
              <a:gd name="connsiteY4" fmla="*/ 1462927 h 1462927"/>
              <a:gd name="connsiteX5" fmla="*/ 0 w 1309933"/>
              <a:gd name="connsiteY5" fmla="*/ 753696 h 1462927"/>
              <a:gd name="connsiteX6" fmla="*/ 8105 w 1309933"/>
              <a:gd name="connsiteY6" fmla="*/ 750671 h 1462927"/>
              <a:gd name="connsiteX7" fmla="*/ 278032 w 1309933"/>
              <a:gd name="connsiteY7" fmla="*/ 562651 h 1462927"/>
              <a:gd name="connsiteX8" fmla="*/ 505339 w 1309933"/>
              <a:gd name="connsiteY8" fmla="*/ 0 h 146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933" h="1462927">
                <a:moveTo>
                  <a:pt x="505339" y="0"/>
                </a:moveTo>
                <a:lnTo>
                  <a:pt x="1309933" y="0"/>
                </a:lnTo>
                <a:cubicBezTo>
                  <a:pt x="1308204" y="405971"/>
                  <a:pt x="1155013" y="796694"/>
                  <a:pt x="880576" y="1095257"/>
                </a:cubicBezTo>
                <a:cubicBezTo>
                  <a:pt x="746007" y="1241652"/>
                  <a:pt x="587483" y="1360559"/>
                  <a:pt x="413709" y="1448134"/>
                </a:cubicBezTo>
                <a:lnTo>
                  <a:pt x="380766" y="1462927"/>
                </a:lnTo>
                <a:lnTo>
                  <a:pt x="0" y="753696"/>
                </a:lnTo>
                <a:lnTo>
                  <a:pt x="8105" y="750671"/>
                </a:lnTo>
                <a:cubicBezTo>
                  <a:pt x="108773" y="707257"/>
                  <a:pt x="200797" y="643695"/>
                  <a:pt x="278032" y="562651"/>
                </a:cubicBezTo>
                <a:cubicBezTo>
                  <a:pt x="422579" y="411003"/>
                  <a:pt x="503911" y="209783"/>
                  <a:pt x="505339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4465222" y="4951443"/>
            <a:ext cx="2374140" cy="1393013"/>
          </a:xfrm>
          <a:custGeom>
            <a:avLst/>
            <a:gdLst>
              <a:gd name="connsiteX0" fmla="*/ 561259 w 1780605"/>
              <a:gd name="connsiteY0" fmla="*/ 0 h 1044760"/>
              <a:gd name="connsiteX1" fmla="*/ 618863 w 1780605"/>
              <a:gd name="connsiteY1" fmla="*/ 56434 h 1044760"/>
              <a:gd name="connsiteX2" fmla="*/ 1040094 w 1780605"/>
              <a:gd name="connsiteY2" fmla="*/ 233036 h 1044760"/>
              <a:gd name="connsiteX3" fmla="*/ 1127962 w 1780605"/>
              <a:gd name="connsiteY3" fmla="*/ 238235 h 1044760"/>
              <a:gd name="connsiteX4" fmla="*/ 1127962 w 1780605"/>
              <a:gd name="connsiteY4" fmla="*/ 236805 h 1044760"/>
              <a:gd name="connsiteX5" fmla="*/ 1372729 w 1780605"/>
              <a:gd name="connsiteY5" fmla="*/ 198416 h 1044760"/>
              <a:gd name="connsiteX6" fmla="*/ 1398419 w 1780605"/>
              <a:gd name="connsiteY6" fmla="*/ 188831 h 1044760"/>
              <a:gd name="connsiteX7" fmla="*/ 1780605 w 1780605"/>
              <a:gd name="connsiteY7" fmla="*/ 900706 h 1044760"/>
              <a:gd name="connsiteX8" fmla="*/ 1722305 w 1780605"/>
              <a:gd name="connsiteY8" fmla="*/ 926885 h 1044760"/>
              <a:gd name="connsiteX9" fmla="*/ 1296992 w 1780605"/>
              <a:gd name="connsiteY9" fmla="*/ 1032029 h 1044760"/>
              <a:gd name="connsiteX10" fmla="*/ 1129309 w 1780605"/>
              <a:gd name="connsiteY10" fmla="*/ 1041311 h 1044760"/>
              <a:gd name="connsiteX11" fmla="*/ 1129309 w 1780605"/>
              <a:gd name="connsiteY11" fmla="*/ 1044760 h 1044760"/>
              <a:gd name="connsiteX12" fmla="*/ 34910 w 1780605"/>
              <a:gd name="connsiteY12" fmla="*/ 615838 h 1044760"/>
              <a:gd name="connsiteX13" fmla="*/ 0 w 1780605"/>
              <a:gd name="connsiteY13" fmla="*/ 580119 h 1044760"/>
              <a:gd name="connsiteX14" fmla="*/ 561259 w 1780605"/>
              <a:gd name="connsiteY14" fmla="*/ 0 h 10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0605" h="1044760">
                <a:moveTo>
                  <a:pt x="561259" y="0"/>
                </a:moveTo>
                <a:lnTo>
                  <a:pt x="618863" y="56434"/>
                </a:lnTo>
                <a:cubicBezTo>
                  <a:pt x="739338" y="153829"/>
                  <a:pt x="885404" y="215354"/>
                  <a:pt x="1040094" y="233036"/>
                </a:cubicBezTo>
                <a:lnTo>
                  <a:pt x="1127962" y="238235"/>
                </a:lnTo>
                <a:lnTo>
                  <a:pt x="1127962" y="236805"/>
                </a:lnTo>
                <a:cubicBezTo>
                  <a:pt x="1211821" y="236467"/>
                  <a:pt x="1294274" y="223295"/>
                  <a:pt x="1372729" y="198416"/>
                </a:cubicBezTo>
                <a:lnTo>
                  <a:pt x="1398419" y="188831"/>
                </a:lnTo>
                <a:lnTo>
                  <a:pt x="1780605" y="900706"/>
                </a:lnTo>
                <a:lnTo>
                  <a:pt x="1722305" y="926885"/>
                </a:lnTo>
                <a:cubicBezTo>
                  <a:pt x="1586664" y="980638"/>
                  <a:pt x="1443669" y="1016226"/>
                  <a:pt x="1296992" y="1032029"/>
                </a:cubicBezTo>
                <a:lnTo>
                  <a:pt x="1129309" y="1041311"/>
                </a:lnTo>
                <a:lnTo>
                  <a:pt x="1129309" y="1044760"/>
                </a:lnTo>
                <a:cubicBezTo>
                  <a:pt x="721885" y="1043444"/>
                  <a:pt x="332078" y="889079"/>
                  <a:pt x="34910" y="615838"/>
                </a:cubicBezTo>
                <a:lnTo>
                  <a:pt x="0" y="580119"/>
                </a:lnTo>
                <a:lnTo>
                  <a:pt x="561259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B5B2E6B-8E7B-924B-B688-ABC2EE5229E2}"/>
              </a:ext>
            </a:extLst>
          </p:cNvPr>
          <p:cNvSpPr/>
          <p:nvPr/>
        </p:nvSpPr>
        <p:spPr>
          <a:xfrm>
            <a:off x="6762545" y="3763879"/>
            <a:ext cx="1617928" cy="5024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115"/>
            <a:endParaRPr lang="en-US" sz="189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Right Triangle 51">
            <a:extLst>
              <a:ext uri="{FF2B5EF4-FFF2-40B4-BE49-F238E27FC236}">
                <a16:creationId xmlns:a16="http://schemas.microsoft.com/office/drawing/2014/main" id="{B9D4FA9E-7C80-4E41-A312-879D72593CE6}"/>
              </a:ext>
            </a:extLst>
          </p:cNvPr>
          <p:cNvSpPr/>
          <p:nvPr/>
        </p:nvSpPr>
        <p:spPr>
          <a:xfrm rot="13412335">
            <a:off x="5351303" y="1931257"/>
            <a:ext cx="1141315" cy="1229091"/>
          </a:xfrm>
          <a:custGeom>
            <a:avLst/>
            <a:gdLst>
              <a:gd name="connsiteX0" fmla="*/ 0 w 1242768"/>
              <a:gd name="connsiteY0" fmla="*/ 1338346 h 1338346"/>
              <a:gd name="connsiteX1" fmla="*/ 0 w 1242768"/>
              <a:gd name="connsiteY1" fmla="*/ 0 h 1338346"/>
              <a:gd name="connsiteX2" fmla="*/ 1242768 w 1242768"/>
              <a:gd name="connsiteY2" fmla="*/ 1338346 h 1338346"/>
              <a:gd name="connsiteX3" fmla="*/ 0 w 1242768"/>
              <a:gd name="connsiteY3" fmla="*/ 1338346 h 1338346"/>
              <a:gd name="connsiteX0" fmla="*/ 272821 w 1242768"/>
              <a:gd name="connsiteY0" fmla="*/ 1054036 h 1338346"/>
              <a:gd name="connsiteX1" fmla="*/ 0 w 1242768"/>
              <a:gd name="connsiteY1" fmla="*/ 0 h 1338346"/>
              <a:gd name="connsiteX2" fmla="*/ 1242768 w 1242768"/>
              <a:gd name="connsiteY2" fmla="*/ 1338346 h 1338346"/>
              <a:gd name="connsiteX3" fmla="*/ 272821 w 1242768"/>
              <a:gd name="connsiteY3" fmla="*/ 1054036 h 1338346"/>
              <a:gd name="connsiteX0" fmla="*/ 374003 w 1242768"/>
              <a:gd name="connsiteY0" fmla="*/ 949533 h 1338346"/>
              <a:gd name="connsiteX1" fmla="*/ 0 w 1242768"/>
              <a:gd name="connsiteY1" fmla="*/ 0 h 1338346"/>
              <a:gd name="connsiteX2" fmla="*/ 1242768 w 1242768"/>
              <a:gd name="connsiteY2" fmla="*/ 1338346 h 1338346"/>
              <a:gd name="connsiteX3" fmla="*/ 374003 w 1242768"/>
              <a:gd name="connsiteY3" fmla="*/ 949533 h 1338346"/>
              <a:gd name="connsiteX0" fmla="*/ 327026 w 1242768"/>
              <a:gd name="connsiteY0" fmla="*/ 944052 h 1338346"/>
              <a:gd name="connsiteX1" fmla="*/ 0 w 1242768"/>
              <a:gd name="connsiteY1" fmla="*/ 0 h 1338346"/>
              <a:gd name="connsiteX2" fmla="*/ 1242768 w 1242768"/>
              <a:gd name="connsiteY2" fmla="*/ 1338346 h 1338346"/>
              <a:gd name="connsiteX3" fmla="*/ 327026 w 1242768"/>
              <a:gd name="connsiteY3" fmla="*/ 944052 h 133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2768" h="1338346">
                <a:moveTo>
                  <a:pt x="327026" y="944052"/>
                </a:moveTo>
                <a:lnTo>
                  <a:pt x="0" y="0"/>
                </a:lnTo>
                <a:lnTo>
                  <a:pt x="1242768" y="1338346"/>
                </a:lnTo>
                <a:lnTo>
                  <a:pt x="327026" y="94405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n-US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B050"/>
                </a:solidFill>
                <a:latin typeface="Roboto" panose="02000000000000000000" pitchFamily="2" charset="0"/>
              </a:rPr>
              <a:t>Мониторинг и управление инженерных </a:t>
            </a:r>
            <a:r>
              <a:rPr lang="ru-RU" sz="1800" b="1" dirty="0" smtClean="0">
                <a:solidFill>
                  <a:srgbClr val="00B050"/>
                </a:solidFill>
                <a:latin typeface="Roboto" panose="02000000000000000000" pitchFamily="2" charset="0"/>
              </a:rPr>
              <a:t>систем.</a:t>
            </a:r>
            <a:endParaRPr lang="en-US" sz="1800" b="1" dirty="0">
              <a:solidFill>
                <a:srgbClr val="00B050"/>
              </a:solidFill>
              <a:latin typeface="Roboto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038" y="317940"/>
            <a:ext cx="2710249" cy="66051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Roboto"/>
                <a:ea typeface="+mn-ea"/>
                <a:cs typeface="+mn-cs"/>
              </a:rPr>
              <a:t>Умный </a:t>
            </a:r>
            <a:r>
              <a:rPr lang="ru-RU" sz="2400" b="1" dirty="0" smtClean="0">
                <a:solidFill>
                  <a:srgbClr val="00B050"/>
                </a:solidFill>
                <a:latin typeface="Roboto"/>
                <a:ea typeface="+mn-ea"/>
                <a:cs typeface="+mn-cs"/>
              </a:rPr>
              <a:t>объект</a:t>
            </a:r>
            <a:endParaRPr lang="en-US" sz="2400" b="1" dirty="0">
              <a:solidFill>
                <a:srgbClr val="00B050"/>
              </a:solidFill>
              <a:latin typeface="Roboto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8571659" y="2262519"/>
            <a:ext cx="3285344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/>
            <a:r>
              <a:rPr lang="ru-RU" sz="1600" b="1" cap="all" dirty="0" smtClean="0">
                <a:solidFill>
                  <a:srgbClr val="0070C0"/>
                </a:solidFill>
                <a:latin typeface="Roboto"/>
                <a:sym typeface="Helvetica Neue Light"/>
              </a:rPr>
              <a:t>Контроль </a:t>
            </a:r>
            <a:r>
              <a:rPr lang="ru-RU" sz="1600" b="1" cap="all" dirty="0">
                <a:solidFill>
                  <a:srgbClr val="0070C0"/>
                </a:solidFill>
                <a:latin typeface="Roboto"/>
                <a:sym typeface="Helvetica Neue Light"/>
              </a:rPr>
              <a:t>потребления </a:t>
            </a:r>
            <a:r>
              <a:rPr lang="ru-RU" sz="1600" b="1" cap="all" dirty="0" smtClean="0">
                <a:solidFill>
                  <a:srgbClr val="0070C0"/>
                </a:solidFill>
                <a:latin typeface="Roboto"/>
                <a:sym typeface="Helvetica Neue Light"/>
              </a:rPr>
              <a:t>ресурсов</a:t>
            </a:r>
          </a:p>
          <a:p>
            <a:pPr defTabSz="1219170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Комплексная безопасность</a:t>
            </a:r>
          </a:p>
          <a:p>
            <a:pPr defTabSz="1219170"/>
            <a:endParaRPr lang="ru-RU" sz="1600" b="1" cap="all" dirty="0">
              <a:solidFill>
                <a:srgbClr val="1AAD96"/>
              </a:solidFill>
              <a:latin typeface="Roboto"/>
              <a:sym typeface="Helvetica Neue Light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8571659" y="4574979"/>
            <a:ext cx="3285344" cy="1969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/>
            <a:r>
              <a:rPr lang="ru-RU" sz="1600" b="1" cap="all" dirty="0" smtClean="0">
                <a:solidFill>
                  <a:srgbClr val="FFC000"/>
                </a:solidFill>
                <a:latin typeface="Roboto"/>
                <a:sym typeface="Helvetica Neue Light"/>
              </a:rPr>
              <a:t>Управление инфраструктурой</a:t>
            </a:r>
          </a:p>
          <a:p>
            <a:pPr defTabSz="1219170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Единая диспетчеризация  неограниченного количества объектов</a:t>
            </a:r>
          </a:p>
          <a:p>
            <a:pPr defTabSz="1219170">
              <a:lnSpc>
                <a:spcPct val="150000"/>
              </a:lnSpc>
            </a:pPr>
            <a:endParaRPr lang="ru-RU" sz="1600" b="1" cap="all" dirty="0" smtClean="0">
              <a:solidFill>
                <a:srgbClr val="A9C370"/>
              </a:solidFill>
              <a:latin typeface="Roboto"/>
              <a:sym typeface="Helvetica Neue Light"/>
            </a:endParaRPr>
          </a:p>
          <a:p>
            <a:pPr defTabSz="1219170">
              <a:lnSpc>
                <a:spcPct val="150000"/>
              </a:lnSpc>
            </a:pPr>
            <a:endParaRPr lang="ru-RU" sz="1600" b="1" cap="all" dirty="0">
              <a:solidFill>
                <a:srgbClr val="A9C370"/>
              </a:solidFill>
              <a:latin typeface="Roboto"/>
              <a:sym typeface="Helvetica Neue Light"/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328950" y="2385629"/>
            <a:ext cx="3303529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/>
            <a:r>
              <a:rPr lang="ru-RU" sz="1600" b="1" cap="all" dirty="0" smtClean="0">
                <a:solidFill>
                  <a:schemeClr val="accent5">
                    <a:lumMod val="75000"/>
                  </a:schemeClr>
                </a:solidFill>
                <a:latin typeface="Roboto"/>
                <a:sym typeface="Helvetica Neue Light"/>
              </a:rPr>
              <a:t>Экономия </a:t>
            </a:r>
            <a:r>
              <a:rPr lang="ru-RU" sz="1600" b="1" cap="all" dirty="0">
                <a:solidFill>
                  <a:schemeClr val="accent5">
                    <a:lumMod val="75000"/>
                  </a:schemeClr>
                </a:solidFill>
                <a:latin typeface="Roboto"/>
                <a:sym typeface="Helvetica Neue Light"/>
              </a:rPr>
              <a:t>затрат от 10% на старте</a:t>
            </a:r>
          </a:p>
          <a:p>
            <a:pPr defTabSz="1219170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Формирование комфортной среды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335957" y="4563825"/>
            <a:ext cx="3303529" cy="11900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/>
            <a:r>
              <a:rPr lang="ru-RU" sz="1600" b="1" cap="all" dirty="0" smtClean="0">
                <a:solidFill>
                  <a:srgbClr val="00B050"/>
                </a:solidFill>
                <a:latin typeface="Roboto"/>
                <a:sym typeface="Helvetica Neue Light"/>
              </a:rPr>
              <a:t>Окупаемость  </a:t>
            </a:r>
            <a:r>
              <a:rPr lang="ru-RU" sz="1600" b="1" cap="all" dirty="0">
                <a:solidFill>
                  <a:srgbClr val="00B050"/>
                </a:solidFill>
                <a:latin typeface="Roboto"/>
                <a:sym typeface="Helvetica Neue Light"/>
              </a:rPr>
              <a:t>1,5 - 2 </a:t>
            </a:r>
            <a:r>
              <a:rPr lang="ru-RU" sz="1600" b="1" cap="all" dirty="0" smtClean="0">
                <a:solidFill>
                  <a:srgbClr val="00B050"/>
                </a:solidFill>
                <a:latin typeface="Roboto"/>
                <a:sym typeface="Helvetica Neue Light"/>
              </a:rPr>
              <a:t>года</a:t>
            </a:r>
          </a:p>
          <a:p>
            <a:pPr defTabSz="1219170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Helvetica Neue Light"/>
              </a:rPr>
              <a:t>Косвенный эффект снижения инцидентов  до 40%</a:t>
            </a:r>
          </a:p>
          <a:p>
            <a:pPr defTabSz="1219170"/>
            <a:endParaRPr lang="ru-RU" sz="1600" b="1" cap="all" dirty="0">
              <a:solidFill>
                <a:srgbClr val="F5AE3B"/>
              </a:solidFill>
              <a:latin typeface="Roboto"/>
              <a:sym typeface="Helvetica Neue Light"/>
            </a:endParaRPr>
          </a:p>
          <a:p>
            <a:pPr defTabSz="1219170"/>
            <a:endParaRPr lang="en-US" sz="1333" dirty="0">
              <a:solidFill>
                <a:srgbClr val="FFFFFF">
                  <a:lumMod val="50000"/>
                </a:srgbClr>
              </a:solidFill>
              <a:latin typeface="Roboto"/>
            </a:endParaRPr>
          </a:p>
        </p:txBody>
      </p:sp>
      <p:sp>
        <p:nvSpPr>
          <p:cNvPr id="49" name="Freeform 363"/>
          <p:cNvSpPr>
            <a:spLocks noEditPoints="1"/>
          </p:cNvSpPr>
          <p:nvPr/>
        </p:nvSpPr>
        <p:spPr bwMode="auto">
          <a:xfrm flipH="1">
            <a:off x="5774658" y="5584576"/>
            <a:ext cx="351821" cy="454501"/>
          </a:xfrm>
          <a:custGeom>
            <a:avLst/>
            <a:gdLst>
              <a:gd name="T0" fmla="*/ 962 w 2559"/>
              <a:gd name="T1" fmla="*/ 928 h 3309"/>
              <a:gd name="T2" fmla="*/ 955 w 2559"/>
              <a:gd name="T3" fmla="*/ 1008 h 3309"/>
              <a:gd name="T4" fmla="*/ 1140 w 2559"/>
              <a:gd name="T5" fmla="*/ 972 h 3309"/>
              <a:gd name="T6" fmla="*/ 1538 w 2559"/>
              <a:gd name="T7" fmla="*/ 993 h 3309"/>
              <a:gd name="T8" fmla="*/ 1625 w 2559"/>
              <a:gd name="T9" fmla="*/ 995 h 3309"/>
              <a:gd name="T10" fmla="*/ 1562 w 2559"/>
              <a:gd name="T11" fmla="*/ 918 h 3309"/>
              <a:gd name="T12" fmla="*/ 1176 w 2559"/>
              <a:gd name="T13" fmla="*/ 656 h 3309"/>
              <a:gd name="T14" fmla="*/ 969 w 2559"/>
              <a:gd name="T15" fmla="*/ 710 h 3309"/>
              <a:gd name="T16" fmla="*/ 1030 w 2559"/>
              <a:gd name="T17" fmla="*/ 763 h 3309"/>
              <a:gd name="T18" fmla="*/ 1372 w 2559"/>
              <a:gd name="T19" fmla="*/ 735 h 3309"/>
              <a:gd name="T20" fmla="*/ 1550 w 2559"/>
              <a:gd name="T21" fmla="*/ 770 h 3309"/>
              <a:gd name="T22" fmla="*/ 1571 w 2559"/>
              <a:gd name="T23" fmla="*/ 694 h 3309"/>
              <a:gd name="T24" fmla="*/ 1279 w 2559"/>
              <a:gd name="T25" fmla="*/ 651 h 3309"/>
              <a:gd name="T26" fmla="*/ 1031 w 2559"/>
              <a:gd name="T27" fmla="*/ 454 h 3309"/>
              <a:gd name="T28" fmla="*/ 1045 w 2559"/>
              <a:gd name="T29" fmla="*/ 531 h 3309"/>
              <a:gd name="T30" fmla="*/ 1279 w 2559"/>
              <a:gd name="T31" fmla="*/ 496 h 3309"/>
              <a:gd name="T32" fmla="*/ 1508 w 2559"/>
              <a:gd name="T33" fmla="*/ 530 h 3309"/>
              <a:gd name="T34" fmla="*/ 1531 w 2559"/>
              <a:gd name="T35" fmla="*/ 455 h 3309"/>
              <a:gd name="T36" fmla="*/ 1279 w 2559"/>
              <a:gd name="T37" fmla="*/ 418 h 3309"/>
              <a:gd name="T38" fmla="*/ 1705 w 2559"/>
              <a:gd name="T39" fmla="*/ 53 h 3309"/>
              <a:gd name="T40" fmla="*/ 1859 w 2559"/>
              <a:gd name="T41" fmla="*/ 202 h 3309"/>
              <a:gd name="T42" fmla="*/ 1868 w 2559"/>
              <a:gd name="T43" fmla="*/ 1569 h 3309"/>
              <a:gd name="T44" fmla="*/ 1437 w 2559"/>
              <a:gd name="T45" fmla="*/ 1649 h 3309"/>
              <a:gd name="T46" fmla="*/ 1827 w 2559"/>
              <a:gd name="T47" fmla="*/ 1756 h 3309"/>
              <a:gd name="T48" fmla="*/ 2047 w 2559"/>
              <a:gd name="T49" fmla="*/ 1849 h 3309"/>
              <a:gd name="T50" fmla="*/ 2133 w 2559"/>
              <a:gd name="T51" fmla="*/ 1384 h 3309"/>
              <a:gd name="T52" fmla="*/ 2173 w 2559"/>
              <a:gd name="T53" fmla="*/ 1237 h 3309"/>
              <a:gd name="T54" fmla="*/ 2535 w 2559"/>
              <a:gd name="T55" fmla="*/ 1371 h 3309"/>
              <a:gd name="T56" fmla="*/ 2361 w 2559"/>
              <a:gd name="T57" fmla="*/ 1895 h 3309"/>
              <a:gd name="T58" fmla="*/ 2154 w 2559"/>
              <a:gd name="T59" fmla="*/ 2021 h 3309"/>
              <a:gd name="T60" fmla="*/ 1437 w 2559"/>
              <a:gd name="T61" fmla="*/ 2265 h 3309"/>
              <a:gd name="T62" fmla="*/ 1625 w 2559"/>
              <a:gd name="T63" fmla="*/ 2687 h 3309"/>
              <a:gd name="T64" fmla="*/ 2258 w 2559"/>
              <a:gd name="T65" fmla="*/ 2814 h 3309"/>
              <a:gd name="T66" fmla="*/ 2466 w 2559"/>
              <a:gd name="T67" fmla="*/ 2903 h 3309"/>
              <a:gd name="T68" fmla="*/ 2559 w 2559"/>
              <a:gd name="T69" fmla="*/ 3156 h 3309"/>
              <a:gd name="T70" fmla="*/ 2346 w 2559"/>
              <a:gd name="T71" fmla="*/ 3297 h 3309"/>
              <a:gd name="T72" fmla="*/ 2287 w 2559"/>
              <a:gd name="T73" fmla="*/ 3058 h 3309"/>
              <a:gd name="T74" fmla="*/ 2018 w 2559"/>
              <a:gd name="T75" fmla="*/ 2910 h 3309"/>
              <a:gd name="T76" fmla="*/ 1379 w 2559"/>
              <a:gd name="T77" fmla="*/ 3039 h 3309"/>
              <a:gd name="T78" fmla="*/ 1365 w 2559"/>
              <a:gd name="T79" fmla="*/ 3283 h 3309"/>
              <a:gd name="T80" fmla="*/ 1129 w 2559"/>
              <a:gd name="T81" fmla="*/ 3186 h 3309"/>
              <a:gd name="T82" fmla="*/ 1008 w 2559"/>
              <a:gd name="T83" fmla="*/ 2837 h 3309"/>
              <a:gd name="T84" fmla="*/ 330 w 2559"/>
              <a:gd name="T85" fmla="*/ 2970 h 3309"/>
              <a:gd name="T86" fmla="*/ 307 w 2559"/>
              <a:gd name="T87" fmla="*/ 3156 h 3309"/>
              <a:gd name="T88" fmla="*/ 94 w 2559"/>
              <a:gd name="T89" fmla="*/ 3297 h 3309"/>
              <a:gd name="T90" fmla="*/ 21 w 2559"/>
              <a:gd name="T91" fmla="*/ 3079 h 3309"/>
              <a:gd name="T92" fmla="*/ 125 w 2559"/>
              <a:gd name="T93" fmla="*/ 2879 h 3309"/>
              <a:gd name="T94" fmla="*/ 446 w 2559"/>
              <a:gd name="T95" fmla="*/ 2771 h 3309"/>
              <a:gd name="T96" fmla="*/ 1200 w 2559"/>
              <a:gd name="T97" fmla="*/ 2670 h 3309"/>
              <a:gd name="T98" fmla="*/ 536 w 2559"/>
              <a:gd name="T99" fmla="*/ 2177 h 3309"/>
              <a:gd name="T100" fmla="*/ 411 w 2559"/>
              <a:gd name="T101" fmla="*/ 1984 h 3309"/>
              <a:gd name="T102" fmla="*/ 176 w 2559"/>
              <a:gd name="T103" fmla="*/ 1881 h 3309"/>
              <a:gd name="T104" fmla="*/ 2 w 2559"/>
              <a:gd name="T105" fmla="*/ 1337 h 3309"/>
              <a:gd name="T106" fmla="*/ 407 w 2559"/>
              <a:gd name="T107" fmla="*/ 1239 h 3309"/>
              <a:gd name="T108" fmla="*/ 407 w 2559"/>
              <a:gd name="T109" fmla="*/ 1392 h 3309"/>
              <a:gd name="T110" fmla="*/ 565 w 2559"/>
              <a:gd name="T111" fmla="*/ 1796 h 3309"/>
              <a:gd name="T112" fmla="*/ 782 w 2559"/>
              <a:gd name="T113" fmla="*/ 1763 h 3309"/>
              <a:gd name="T114" fmla="*/ 990 w 2559"/>
              <a:gd name="T115" fmla="*/ 1637 h 3309"/>
              <a:gd name="T116" fmla="*/ 671 w 2559"/>
              <a:gd name="T117" fmla="*/ 1561 h 3309"/>
              <a:gd name="T118" fmla="*/ 716 w 2559"/>
              <a:gd name="T119" fmla="*/ 148 h 3309"/>
              <a:gd name="T120" fmla="*/ 912 w 2559"/>
              <a:gd name="T121" fmla="*/ 38 h 3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9" h="3309">
                <a:moveTo>
                  <a:pt x="1279" y="885"/>
                </a:moveTo>
                <a:lnTo>
                  <a:pt x="1223" y="886"/>
                </a:lnTo>
                <a:lnTo>
                  <a:pt x="1172" y="890"/>
                </a:lnTo>
                <a:lnTo>
                  <a:pt x="1127" y="894"/>
                </a:lnTo>
                <a:lnTo>
                  <a:pt x="1086" y="899"/>
                </a:lnTo>
                <a:lnTo>
                  <a:pt x="1051" y="905"/>
                </a:lnTo>
                <a:lnTo>
                  <a:pt x="1020" y="911"/>
                </a:lnTo>
                <a:lnTo>
                  <a:pt x="995" y="918"/>
                </a:lnTo>
                <a:lnTo>
                  <a:pt x="976" y="924"/>
                </a:lnTo>
                <a:lnTo>
                  <a:pt x="962" y="928"/>
                </a:lnTo>
                <a:lnTo>
                  <a:pt x="953" y="931"/>
                </a:lnTo>
                <a:lnTo>
                  <a:pt x="949" y="933"/>
                </a:lnTo>
                <a:lnTo>
                  <a:pt x="938" y="939"/>
                </a:lnTo>
                <a:lnTo>
                  <a:pt x="930" y="949"/>
                </a:lnTo>
                <a:lnTo>
                  <a:pt x="926" y="960"/>
                </a:lnTo>
                <a:lnTo>
                  <a:pt x="925" y="973"/>
                </a:lnTo>
                <a:lnTo>
                  <a:pt x="928" y="985"/>
                </a:lnTo>
                <a:lnTo>
                  <a:pt x="934" y="996"/>
                </a:lnTo>
                <a:lnTo>
                  <a:pt x="943" y="1003"/>
                </a:lnTo>
                <a:lnTo>
                  <a:pt x="955" y="1008"/>
                </a:lnTo>
                <a:lnTo>
                  <a:pt x="967" y="1008"/>
                </a:lnTo>
                <a:lnTo>
                  <a:pt x="979" y="1006"/>
                </a:lnTo>
                <a:lnTo>
                  <a:pt x="982" y="1005"/>
                </a:lnTo>
                <a:lnTo>
                  <a:pt x="990" y="1002"/>
                </a:lnTo>
                <a:lnTo>
                  <a:pt x="1003" y="998"/>
                </a:lnTo>
                <a:lnTo>
                  <a:pt x="1020" y="993"/>
                </a:lnTo>
                <a:lnTo>
                  <a:pt x="1043" y="987"/>
                </a:lnTo>
                <a:lnTo>
                  <a:pt x="1070" y="982"/>
                </a:lnTo>
                <a:lnTo>
                  <a:pt x="1103" y="976"/>
                </a:lnTo>
                <a:lnTo>
                  <a:pt x="1140" y="972"/>
                </a:lnTo>
                <a:lnTo>
                  <a:pt x="1182" y="968"/>
                </a:lnTo>
                <a:lnTo>
                  <a:pt x="1227" y="964"/>
                </a:lnTo>
                <a:lnTo>
                  <a:pt x="1279" y="963"/>
                </a:lnTo>
                <a:lnTo>
                  <a:pt x="1330" y="964"/>
                </a:lnTo>
                <a:lnTo>
                  <a:pt x="1377" y="968"/>
                </a:lnTo>
                <a:lnTo>
                  <a:pt x="1419" y="972"/>
                </a:lnTo>
                <a:lnTo>
                  <a:pt x="1456" y="976"/>
                </a:lnTo>
                <a:lnTo>
                  <a:pt x="1489" y="982"/>
                </a:lnTo>
                <a:lnTo>
                  <a:pt x="1516" y="987"/>
                </a:lnTo>
                <a:lnTo>
                  <a:pt x="1538" y="993"/>
                </a:lnTo>
                <a:lnTo>
                  <a:pt x="1556" y="998"/>
                </a:lnTo>
                <a:lnTo>
                  <a:pt x="1569" y="1002"/>
                </a:lnTo>
                <a:lnTo>
                  <a:pt x="1576" y="1005"/>
                </a:lnTo>
                <a:lnTo>
                  <a:pt x="1579" y="1006"/>
                </a:lnTo>
                <a:lnTo>
                  <a:pt x="1584" y="1007"/>
                </a:lnTo>
                <a:lnTo>
                  <a:pt x="1589" y="1008"/>
                </a:lnTo>
                <a:lnTo>
                  <a:pt x="1594" y="1009"/>
                </a:lnTo>
                <a:lnTo>
                  <a:pt x="1605" y="1007"/>
                </a:lnTo>
                <a:lnTo>
                  <a:pt x="1615" y="1003"/>
                </a:lnTo>
                <a:lnTo>
                  <a:pt x="1625" y="995"/>
                </a:lnTo>
                <a:lnTo>
                  <a:pt x="1631" y="985"/>
                </a:lnTo>
                <a:lnTo>
                  <a:pt x="1634" y="973"/>
                </a:lnTo>
                <a:lnTo>
                  <a:pt x="1633" y="960"/>
                </a:lnTo>
                <a:lnTo>
                  <a:pt x="1628" y="949"/>
                </a:lnTo>
                <a:lnTo>
                  <a:pt x="1621" y="939"/>
                </a:lnTo>
                <a:lnTo>
                  <a:pt x="1609" y="933"/>
                </a:lnTo>
                <a:lnTo>
                  <a:pt x="1606" y="931"/>
                </a:lnTo>
                <a:lnTo>
                  <a:pt x="1597" y="928"/>
                </a:lnTo>
                <a:lnTo>
                  <a:pt x="1582" y="924"/>
                </a:lnTo>
                <a:lnTo>
                  <a:pt x="1562" y="918"/>
                </a:lnTo>
                <a:lnTo>
                  <a:pt x="1537" y="911"/>
                </a:lnTo>
                <a:lnTo>
                  <a:pt x="1507" y="905"/>
                </a:lnTo>
                <a:lnTo>
                  <a:pt x="1472" y="899"/>
                </a:lnTo>
                <a:lnTo>
                  <a:pt x="1431" y="894"/>
                </a:lnTo>
                <a:lnTo>
                  <a:pt x="1386" y="890"/>
                </a:lnTo>
                <a:lnTo>
                  <a:pt x="1335" y="886"/>
                </a:lnTo>
                <a:lnTo>
                  <a:pt x="1279" y="885"/>
                </a:lnTo>
                <a:close/>
                <a:moveTo>
                  <a:pt x="1279" y="651"/>
                </a:moveTo>
                <a:lnTo>
                  <a:pt x="1225" y="652"/>
                </a:lnTo>
                <a:lnTo>
                  <a:pt x="1176" y="656"/>
                </a:lnTo>
                <a:lnTo>
                  <a:pt x="1134" y="661"/>
                </a:lnTo>
                <a:lnTo>
                  <a:pt x="1096" y="666"/>
                </a:lnTo>
                <a:lnTo>
                  <a:pt x="1064" y="672"/>
                </a:lnTo>
                <a:lnTo>
                  <a:pt x="1038" y="678"/>
                </a:lnTo>
                <a:lnTo>
                  <a:pt x="1017" y="685"/>
                </a:lnTo>
                <a:lnTo>
                  <a:pt x="1002" y="689"/>
                </a:lnTo>
                <a:lnTo>
                  <a:pt x="992" y="693"/>
                </a:lnTo>
                <a:lnTo>
                  <a:pt x="988" y="694"/>
                </a:lnTo>
                <a:lnTo>
                  <a:pt x="978" y="701"/>
                </a:lnTo>
                <a:lnTo>
                  <a:pt x="969" y="710"/>
                </a:lnTo>
                <a:lnTo>
                  <a:pt x="965" y="721"/>
                </a:lnTo>
                <a:lnTo>
                  <a:pt x="964" y="734"/>
                </a:lnTo>
                <a:lnTo>
                  <a:pt x="967" y="745"/>
                </a:lnTo>
                <a:lnTo>
                  <a:pt x="974" y="756"/>
                </a:lnTo>
                <a:lnTo>
                  <a:pt x="983" y="764"/>
                </a:lnTo>
                <a:lnTo>
                  <a:pt x="994" y="769"/>
                </a:lnTo>
                <a:lnTo>
                  <a:pt x="1006" y="770"/>
                </a:lnTo>
                <a:lnTo>
                  <a:pt x="1018" y="767"/>
                </a:lnTo>
                <a:lnTo>
                  <a:pt x="1021" y="766"/>
                </a:lnTo>
                <a:lnTo>
                  <a:pt x="1030" y="763"/>
                </a:lnTo>
                <a:lnTo>
                  <a:pt x="1043" y="759"/>
                </a:lnTo>
                <a:lnTo>
                  <a:pt x="1062" y="754"/>
                </a:lnTo>
                <a:lnTo>
                  <a:pt x="1085" y="748"/>
                </a:lnTo>
                <a:lnTo>
                  <a:pt x="1114" y="743"/>
                </a:lnTo>
                <a:lnTo>
                  <a:pt x="1147" y="738"/>
                </a:lnTo>
                <a:lnTo>
                  <a:pt x="1187" y="735"/>
                </a:lnTo>
                <a:lnTo>
                  <a:pt x="1231" y="731"/>
                </a:lnTo>
                <a:lnTo>
                  <a:pt x="1279" y="730"/>
                </a:lnTo>
                <a:lnTo>
                  <a:pt x="1327" y="731"/>
                </a:lnTo>
                <a:lnTo>
                  <a:pt x="1372" y="735"/>
                </a:lnTo>
                <a:lnTo>
                  <a:pt x="1410" y="738"/>
                </a:lnTo>
                <a:lnTo>
                  <a:pt x="1444" y="743"/>
                </a:lnTo>
                <a:lnTo>
                  <a:pt x="1473" y="748"/>
                </a:lnTo>
                <a:lnTo>
                  <a:pt x="1497" y="754"/>
                </a:lnTo>
                <a:lnTo>
                  <a:pt x="1516" y="759"/>
                </a:lnTo>
                <a:lnTo>
                  <a:pt x="1529" y="763"/>
                </a:lnTo>
                <a:lnTo>
                  <a:pt x="1536" y="766"/>
                </a:lnTo>
                <a:lnTo>
                  <a:pt x="1539" y="767"/>
                </a:lnTo>
                <a:lnTo>
                  <a:pt x="1545" y="769"/>
                </a:lnTo>
                <a:lnTo>
                  <a:pt x="1550" y="770"/>
                </a:lnTo>
                <a:lnTo>
                  <a:pt x="1555" y="770"/>
                </a:lnTo>
                <a:lnTo>
                  <a:pt x="1567" y="768"/>
                </a:lnTo>
                <a:lnTo>
                  <a:pt x="1577" y="764"/>
                </a:lnTo>
                <a:lnTo>
                  <a:pt x="1585" y="755"/>
                </a:lnTo>
                <a:lnTo>
                  <a:pt x="1591" y="746"/>
                </a:lnTo>
                <a:lnTo>
                  <a:pt x="1595" y="734"/>
                </a:lnTo>
                <a:lnTo>
                  <a:pt x="1594" y="721"/>
                </a:lnTo>
                <a:lnTo>
                  <a:pt x="1588" y="710"/>
                </a:lnTo>
                <a:lnTo>
                  <a:pt x="1581" y="701"/>
                </a:lnTo>
                <a:lnTo>
                  <a:pt x="1571" y="694"/>
                </a:lnTo>
                <a:lnTo>
                  <a:pt x="1567" y="693"/>
                </a:lnTo>
                <a:lnTo>
                  <a:pt x="1556" y="689"/>
                </a:lnTo>
                <a:lnTo>
                  <a:pt x="1542" y="685"/>
                </a:lnTo>
                <a:lnTo>
                  <a:pt x="1521" y="678"/>
                </a:lnTo>
                <a:lnTo>
                  <a:pt x="1494" y="672"/>
                </a:lnTo>
                <a:lnTo>
                  <a:pt x="1461" y="666"/>
                </a:lnTo>
                <a:lnTo>
                  <a:pt x="1424" y="661"/>
                </a:lnTo>
                <a:lnTo>
                  <a:pt x="1381" y="656"/>
                </a:lnTo>
                <a:lnTo>
                  <a:pt x="1332" y="652"/>
                </a:lnTo>
                <a:lnTo>
                  <a:pt x="1279" y="651"/>
                </a:lnTo>
                <a:close/>
                <a:moveTo>
                  <a:pt x="1279" y="418"/>
                </a:moveTo>
                <a:lnTo>
                  <a:pt x="1233" y="418"/>
                </a:lnTo>
                <a:lnTo>
                  <a:pt x="1191" y="422"/>
                </a:lnTo>
                <a:lnTo>
                  <a:pt x="1154" y="426"/>
                </a:lnTo>
                <a:lnTo>
                  <a:pt x="1121" y="431"/>
                </a:lnTo>
                <a:lnTo>
                  <a:pt x="1094" y="436"/>
                </a:lnTo>
                <a:lnTo>
                  <a:pt x="1071" y="441"/>
                </a:lnTo>
                <a:lnTo>
                  <a:pt x="1053" y="447"/>
                </a:lnTo>
                <a:lnTo>
                  <a:pt x="1039" y="451"/>
                </a:lnTo>
                <a:lnTo>
                  <a:pt x="1031" y="454"/>
                </a:lnTo>
                <a:lnTo>
                  <a:pt x="1028" y="455"/>
                </a:lnTo>
                <a:lnTo>
                  <a:pt x="1017" y="462"/>
                </a:lnTo>
                <a:lnTo>
                  <a:pt x="1009" y="470"/>
                </a:lnTo>
                <a:lnTo>
                  <a:pt x="1005" y="482"/>
                </a:lnTo>
                <a:lnTo>
                  <a:pt x="1004" y="494"/>
                </a:lnTo>
                <a:lnTo>
                  <a:pt x="1007" y="506"/>
                </a:lnTo>
                <a:lnTo>
                  <a:pt x="1013" y="517"/>
                </a:lnTo>
                <a:lnTo>
                  <a:pt x="1023" y="525"/>
                </a:lnTo>
                <a:lnTo>
                  <a:pt x="1034" y="530"/>
                </a:lnTo>
                <a:lnTo>
                  <a:pt x="1045" y="531"/>
                </a:lnTo>
                <a:lnTo>
                  <a:pt x="1058" y="528"/>
                </a:lnTo>
                <a:lnTo>
                  <a:pt x="1061" y="527"/>
                </a:lnTo>
                <a:lnTo>
                  <a:pt x="1069" y="523"/>
                </a:lnTo>
                <a:lnTo>
                  <a:pt x="1084" y="519"/>
                </a:lnTo>
                <a:lnTo>
                  <a:pt x="1103" y="514"/>
                </a:lnTo>
                <a:lnTo>
                  <a:pt x="1128" y="509"/>
                </a:lnTo>
                <a:lnTo>
                  <a:pt x="1158" y="505"/>
                </a:lnTo>
                <a:lnTo>
                  <a:pt x="1193" y="501"/>
                </a:lnTo>
                <a:lnTo>
                  <a:pt x="1234" y="497"/>
                </a:lnTo>
                <a:lnTo>
                  <a:pt x="1279" y="496"/>
                </a:lnTo>
                <a:lnTo>
                  <a:pt x="1325" y="497"/>
                </a:lnTo>
                <a:lnTo>
                  <a:pt x="1366" y="501"/>
                </a:lnTo>
                <a:lnTo>
                  <a:pt x="1400" y="505"/>
                </a:lnTo>
                <a:lnTo>
                  <a:pt x="1430" y="509"/>
                </a:lnTo>
                <a:lnTo>
                  <a:pt x="1455" y="514"/>
                </a:lnTo>
                <a:lnTo>
                  <a:pt x="1475" y="519"/>
                </a:lnTo>
                <a:lnTo>
                  <a:pt x="1489" y="523"/>
                </a:lnTo>
                <a:lnTo>
                  <a:pt x="1497" y="527"/>
                </a:lnTo>
                <a:lnTo>
                  <a:pt x="1500" y="528"/>
                </a:lnTo>
                <a:lnTo>
                  <a:pt x="1508" y="530"/>
                </a:lnTo>
                <a:lnTo>
                  <a:pt x="1516" y="531"/>
                </a:lnTo>
                <a:lnTo>
                  <a:pt x="1527" y="529"/>
                </a:lnTo>
                <a:lnTo>
                  <a:pt x="1537" y="525"/>
                </a:lnTo>
                <a:lnTo>
                  <a:pt x="1546" y="517"/>
                </a:lnTo>
                <a:lnTo>
                  <a:pt x="1552" y="507"/>
                </a:lnTo>
                <a:lnTo>
                  <a:pt x="1555" y="494"/>
                </a:lnTo>
                <a:lnTo>
                  <a:pt x="1554" y="482"/>
                </a:lnTo>
                <a:lnTo>
                  <a:pt x="1550" y="471"/>
                </a:lnTo>
                <a:lnTo>
                  <a:pt x="1542" y="462"/>
                </a:lnTo>
                <a:lnTo>
                  <a:pt x="1531" y="455"/>
                </a:lnTo>
                <a:lnTo>
                  <a:pt x="1527" y="454"/>
                </a:lnTo>
                <a:lnTo>
                  <a:pt x="1519" y="451"/>
                </a:lnTo>
                <a:lnTo>
                  <a:pt x="1505" y="447"/>
                </a:lnTo>
                <a:lnTo>
                  <a:pt x="1487" y="441"/>
                </a:lnTo>
                <a:lnTo>
                  <a:pt x="1465" y="436"/>
                </a:lnTo>
                <a:lnTo>
                  <a:pt x="1437" y="431"/>
                </a:lnTo>
                <a:lnTo>
                  <a:pt x="1404" y="426"/>
                </a:lnTo>
                <a:lnTo>
                  <a:pt x="1367" y="422"/>
                </a:lnTo>
                <a:lnTo>
                  <a:pt x="1325" y="418"/>
                </a:lnTo>
                <a:lnTo>
                  <a:pt x="1279" y="418"/>
                </a:lnTo>
                <a:close/>
                <a:moveTo>
                  <a:pt x="1279" y="0"/>
                </a:moveTo>
                <a:lnTo>
                  <a:pt x="1346" y="1"/>
                </a:lnTo>
                <a:lnTo>
                  <a:pt x="1408" y="5"/>
                </a:lnTo>
                <a:lnTo>
                  <a:pt x="1467" y="9"/>
                </a:lnTo>
                <a:lnTo>
                  <a:pt x="1519" y="15"/>
                </a:lnTo>
                <a:lnTo>
                  <a:pt x="1567" y="22"/>
                </a:lnTo>
                <a:lnTo>
                  <a:pt x="1608" y="29"/>
                </a:lnTo>
                <a:lnTo>
                  <a:pt x="1646" y="38"/>
                </a:lnTo>
                <a:lnTo>
                  <a:pt x="1678" y="45"/>
                </a:lnTo>
                <a:lnTo>
                  <a:pt x="1705" y="53"/>
                </a:lnTo>
                <a:lnTo>
                  <a:pt x="1728" y="60"/>
                </a:lnTo>
                <a:lnTo>
                  <a:pt x="1744" y="66"/>
                </a:lnTo>
                <a:lnTo>
                  <a:pt x="1756" y="70"/>
                </a:lnTo>
                <a:lnTo>
                  <a:pt x="1763" y="73"/>
                </a:lnTo>
                <a:lnTo>
                  <a:pt x="1788" y="86"/>
                </a:lnTo>
                <a:lnTo>
                  <a:pt x="1810" y="103"/>
                </a:lnTo>
                <a:lnTo>
                  <a:pt x="1829" y="124"/>
                </a:lnTo>
                <a:lnTo>
                  <a:pt x="1843" y="148"/>
                </a:lnTo>
                <a:lnTo>
                  <a:pt x="1854" y="174"/>
                </a:lnTo>
                <a:lnTo>
                  <a:pt x="1859" y="202"/>
                </a:lnTo>
                <a:lnTo>
                  <a:pt x="1979" y="1401"/>
                </a:lnTo>
                <a:lnTo>
                  <a:pt x="1979" y="1430"/>
                </a:lnTo>
                <a:lnTo>
                  <a:pt x="1975" y="1457"/>
                </a:lnTo>
                <a:lnTo>
                  <a:pt x="1965" y="1483"/>
                </a:lnTo>
                <a:lnTo>
                  <a:pt x="1951" y="1507"/>
                </a:lnTo>
                <a:lnTo>
                  <a:pt x="1934" y="1529"/>
                </a:lnTo>
                <a:lnTo>
                  <a:pt x="1913" y="1547"/>
                </a:lnTo>
                <a:lnTo>
                  <a:pt x="1888" y="1561"/>
                </a:lnTo>
                <a:lnTo>
                  <a:pt x="1881" y="1565"/>
                </a:lnTo>
                <a:lnTo>
                  <a:pt x="1868" y="1569"/>
                </a:lnTo>
                <a:lnTo>
                  <a:pt x="1849" y="1576"/>
                </a:lnTo>
                <a:lnTo>
                  <a:pt x="1827" y="1583"/>
                </a:lnTo>
                <a:lnTo>
                  <a:pt x="1797" y="1592"/>
                </a:lnTo>
                <a:lnTo>
                  <a:pt x="1763" y="1601"/>
                </a:lnTo>
                <a:lnTo>
                  <a:pt x="1723" y="1610"/>
                </a:lnTo>
                <a:lnTo>
                  <a:pt x="1677" y="1620"/>
                </a:lnTo>
                <a:lnTo>
                  <a:pt x="1626" y="1629"/>
                </a:lnTo>
                <a:lnTo>
                  <a:pt x="1569" y="1636"/>
                </a:lnTo>
                <a:lnTo>
                  <a:pt x="1505" y="1644"/>
                </a:lnTo>
                <a:lnTo>
                  <a:pt x="1437" y="1649"/>
                </a:lnTo>
                <a:lnTo>
                  <a:pt x="1437" y="1786"/>
                </a:lnTo>
                <a:lnTo>
                  <a:pt x="1500" y="1784"/>
                </a:lnTo>
                <a:lnTo>
                  <a:pt x="1558" y="1781"/>
                </a:lnTo>
                <a:lnTo>
                  <a:pt x="1611" y="1778"/>
                </a:lnTo>
                <a:lnTo>
                  <a:pt x="1660" y="1774"/>
                </a:lnTo>
                <a:lnTo>
                  <a:pt x="1705" y="1770"/>
                </a:lnTo>
                <a:lnTo>
                  <a:pt x="1743" y="1766"/>
                </a:lnTo>
                <a:lnTo>
                  <a:pt x="1777" y="1762"/>
                </a:lnTo>
                <a:lnTo>
                  <a:pt x="1804" y="1759"/>
                </a:lnTo>
                <a:lnTo>
                  <a:pt x="1827" y="1756"/>
                </a:lnTo>
                <a:lnTo>
                  <a:pt x="1842" y="1754"/>
                </a:lnTo>
                <a:lnTo>
                  <a:pt x="1853" y="1753"/>
                </a:lnTo>
                <a:lnTo>
                  <a:pt x="1856" y="1752"/>
                </a:lnTo>
                <a:lnTo>
                  <a:pt x="1881" y="1750"/>
                </a:lnTo>
                <a:lnTo>
                  <a:pt x="1906" y="1752"/>
                </a:lnTo>
                <a:lnTo>
                  <a:pt x="1930" y="1757"/>
                </a:lnTo>
                <a:lnTo>
                  <a:pt x="1953" y="1766"/>
                </a:lnTo>
                <a:lnTo>
                  <a:pt x="1974" y="1780"/>
                </a:lnTo>
                <a:lnTo>
                  <a:pt x="1993" y="1796"/>
                </a:lnTo>
                <a:lnTo>
                  <a:pt x="2047" y="1849"/>
                </a:lnTo>
                <a:lnTo>
                  <a:pt x="2092" y="1835"/>
                </a:lnTo>
                <a:lnTo>
                  <a:pt x="2132" y="1821"/>
                </a:lnTo>
                <a:lnTo>
                  <a:pt x="2169" y="1809"/>
                </a:lnTo>
                <a:lnTo>
                  <a:pt x="2200" y="1796"/>
                </a:lnTo>
                <a:lnTo>
                  <a:pt x="2226" y="1786"/>
                </a:lnTo>
                <a:lnTo>
                  <a:pt x="2248" y="1776"/>
                </a:lnTo>
                <a:lnTo>
                  <a:pt x="2248" y="1394"/>
                </a:lnTo>
                <a:lnTo>
                  <a:pt x="2173" y="1394"/>
                </a:lnTo>
                <a:lnTo>
                  <a:pt x="2152" y="1391"/>
                </a:lnTo>
                <a:lnTo>
                  <a:pt x="2133" y="1384"/>
                </a:lnTo>
                <a:lnTo>
                  <a:pt x="2117" y="1371"/>
                </a:lnTo>
                <a:lnTo>
                  <a:pt x="2104" y="1354"/>
                </a:lnTo>
                <a:lnTo>
                  <a:pt x="2097" y="1336"/>
                </a:lnTo>
                <a:lnTo>
                  <a:pt x="2094" y="1315"/>
                </a:lnTo>
                <a:lnTo>
                  <a:pt x="2097" y="1294"/>
                </a:lnTo>
                <a:lnTo>
                  <a:pt x="2104" y="1275"/>
                </a:lnTo>
                <a:lnTo>
                  <a:pt x="2117" y="1260"/>
                </a:lnTo>
                <a:lnTo>
                  <a:pt x="2133" y="1247"/>
                </a:lnTo>
                <a:lnTo>
                  <a:pt x="2152" y="1239"/>
                </a:lnTo>
                <a:lnTo>
                  <a:pt x="2173" y="1237"/>
                </a:lnTo>
                <a:lnTo>
                  <a:pt x="2480" y="1237"/>
                </a:lnTo>
                <a:lnTo>
                  <a:pt x="2501" y="1239"/>
                </a:lnTo>
                <a:lnTo>
                  <a:pt x="2519" y="1247"/>
                </a:lnTo>
                <a:lnTo>
                  <a:pt x="2535" y="1260"/>
                </a:lnTo>
                <a:lnTo>
                  <a:pt x="2547" y="1275"/>
                </a:lnTo>
                <a:lnTo>
                  <a:pt x="2556" y="1294"/>
                </a:lnTo>
                <a:lnTo>
                  <a:pt x="2559" y="1315"/>
                </a:lnTo>
                <a:lnTo>
                  <a:pt x="2556" y="1336"/>
                </a:lnTo>
                <a:lnTo>
                  <a:pt x="2547" y="1354"/>
                </a:lnTo>
                <a:lnTo>
                  <a:pt x="2535" y="1371"/>
                </a:lnTo>
                <a:lnTo>
                  <a:pt x="2519" y="1384"/>
                </a:lnTo>
                <a:lnTo>
                  <a:pt x="2501" y="1391"/>
                </a:lnTo>
                <a:lnTo>
                  <a:pt x="2480" y="1394"/>
                </a:lnTo>
                <a:lnTo>
                  <a:pt x="2405" y="1394"/>
                </a:lnTo>
                <a:lnTo>
                  <a:pt x="2405" y="1825"/>
                </a:lnTo>
                <a:lnTo>
                  <a:pt x="2403" y="1845"/>
                </a:lnTo>
                <a:lnTo>
                  <a:pt x="2395" y="1864"/>
                </a:lnTo>
                <a:lnTo>
                  <a:pt x="2382" y="1880"/>
                </a:lnTo>
                <a:lnTo>
                  <a:pt x="2366" y="1892"/>
                </a:lnTo>
                <a:lnTo>
                  <a:pt x="2361" y="1895"/>
                </a:lnTo>
                <a:lnTo>
                  <a:pt x="2352" y="1900"/>
                </a:lnTo>
                <a:lnTo>
                  <a:pt x="2337" y="1908"/>
                </a:lnTo>
                <a:lnTo>
                  <a:pt x="2319" y="1917"/>
                </a:lnTo>
                <a:lnTo>
                  <a:pt x="2295" y="1927"/>
                </a:lnTo>
                <a:lnTo>
                  <a:pt x="2266" y="1940"/>
                </a:lnTo>
                <a:lnTo>
                  <a:pt x="2232" y="1953"/>
                </a:lnTo>
                <a:lnTo>
                  <a:pt x="2194" y="1968"/>
                </a:lnTo>
                <a:lnTo>
                  <a:pt x="2150" y="1983"/>
                </a:lnTo>
                <a:lnTo>
                  <a:pt x="2153" y="2002"/>
                </a:lnTo>
                <a:lnTo>
                  <a:pt x="2154" y="2021"/>
                </a:lnTo>
                <a:lnTo>
                  <a:pt x="2151" y="2053"/>
                </a:lnTo>
                <a:lnTo>
                  <a:pt x="2143" y="2082"/>
                </a:lnTo>
                <a:lnTo>
                  <a:pt x="2128" y="2109"/>
                </a:lnTo>
                <a:lnTo>
                  <a:pt x="2108" y="2132"/>
                </a:lnTo>
                <a:lnTo>
                  <a:pt x="2086" y="2152"/>
                </a:lnTo>
                <a:lnTo>
                  <a:pt x="2059" y="2167"/>
                </a:lnTo>
                <a:lnTo>
                  <a:pt x="2029" y="2175"/>
                </a:lnTo>
                <a:lnTo>
                  <a:pt x="1997" y="2179"/>
                </a:lnTo>
                <a:lnTo>
                  <a:pt x="1437" y="2179"/>
                </a:lnTo>
                <a:lnTo>
                  <a:pt x="1437" y="2265"/>
                </a:lnTo>
                <a:lnTo>
                  <a:pt x="1434" y="2294"/>
                </a:lnTo>
                <a:lnTo>
                  <a:pt x="1427" y="2321"/>
                </a:lnTo>
                <a:lnTo>
                  <a:pt x="1415" y="2346"/>
                </a:lnTo>
                <a:lnTo>
                  <a:pt x="1399" y="2367"/>
                </a:lnTo>
                <a:lnTo>
                  <a:pt x="1380" y="2386"/>
                </a:lnTo>
                <a:lnTo>
                  <a:pt x="1357" y="2402"/>
                </a:lnTo>
                <a:lnTo>
                  <a:pt x="1357" y="2670"/>
                </a:lnTo>
                <a:lnTo>
                  <a:pt x="1450" y="2674"/>
                </a:lnTo>
                <a:lnTo>
                  <a:pt x="1539" y="2679"/>
                </a:lnTo>
                <a:lnTo>
                  <a:pt x="1625" y="2687"/>
                </a:lnTo>
                <a:lnTo>
                  <a:pt x="1706" y="2695"/>
                </a:lnTo>
                <a:lnTo>
                  <a:pt x="1784" y="2705"/>
                </a:lnTo>
                <a:lnTo>
                  <a:pt x="1858" y="2717"/>
                </a:lnTo>
                <a:lnTo>
                  <a:pt x="1927" y="2729"/>
                </a:lnTo>
                <a:lnTo>
                  <a:pt x="1994" y="2743"/>
                </a:lnTo>
                <a:lnTo>
                  <a:pt x="2055" y="2757"/>
                </a:lnTo>
                <a:lnTo>
                  <a:pt x="2113" y="2771"/>
                </a:lnTo>
                <a:lnTo>
                  <a:pt x="2166" y="2785"/>
                </a:lnTo>
                <a:lnTo>
                  <a:pt x="2215" y="2800"/>
                </a:lnTo>
                <a:lnTo>
                  <a:pt x="2258" y="2814"/>
                </a:lnTo>
                <a:lnTo>
                  <a:pt x="2298" y="2826"/>
                </a:lnTo>
                <a:lnTo>
                  <a:pt x="2333" y="2839"/>
                </a:lnTo>
                <a:lnTo>
                  <a:pt x="2362" y="2850"/>
                </a:lnTo>
                <a:lnTo>
                  <a:pt x="2388" y="2859"/>
                </a:lnTo>
                <a:lnTo>
                  <a:pt x="2408" y="2868"/>
                </a:lnTo>
                <a:lnTo>
                  <a:pt x="2424" y="2875"/>
                </a:lnTo>
                <a:lnTo>
                  <a:pt x="2434" y="2879"/>
                </a:lnTo>
                <a:lnTo>
                  <a:pt x="2439" y="2881"/>
                </a:lnTo>
                <a:lnTo>
                  <a:pt x="2454" y="2892"/>
                </a:lnTo>
                <a:lnTo>
                  <a:pt x="2466" y="2903"/>
                </a:lnTo>
                <a:lnTo>
                  <a:pt x="2476" y="2919"/>
                </a:lnTo>
                <a:lnTo>
                  <a:pt x="2482" y="2935"/>
                </a:lnTo>
                <a:lnTo>
                  <a:pt x="2484" y="2953"/>
                </a:lnTo>
                <a:lnTo>
                  <a:pt x="2484" y="3024"/>
                </a:lnTo>
                <a:lnTo>
                  <a:pt x="2505" y="3039"/>
                </a:lnTo>
                <a:lnTo>
                  <a:pt x="2523" y="3057"/>
                </a:lnTo>
                <a:lnTo>
                  <a:pt x="2538" y="3079"/>
                </a:lnTo>
                <a:lnTo>
                  <a:pt x="2550" y="3103"/>
                </a:lnTo>
                <a:lnTo>
                  <a:pt x="2556" y="3128"/>
                </a:lnTo>
                <a:lnTo>
                  <a:pt x="2559" y="3156"/>
                </a:lnTo>
                <a:lnTo>
                  <a:pt x="2556" y="3186"/>
                </a:lnTo>
                <a:lnTo>
                  <a:pt x="2546" y="3215"/>
                </a:lnTo>
                <a:lnTo>
                  <a:pt x="2533" y="3241"/>
                </a:lnTo>
                <a:lnTo>
                  <a:pt x="2514" y="3264"/>
                </a:lnTo>
                <a:lnTo>
                  <a:pt x="2491" y="3283"/>
                </a:lnTo>
                <a:lnTo>
                  <a:pt x="2465" y="3297"/>
                </a:lnTo>
                <a:lnTo>
                  <a:pt x="2436" y="3305"/>
                </a:lnTo>
                <a:lnTo>
                  <a:pt x="2405" y="3309"/>
                </a:lnTo>
                <a:lnTo>
                  <a:pt x="2374" y="3305"/>
                </a:lnTo>
                <a:lnTo>
                  <a:pt x="2346" y="3297"/>
                </a:lnTo>
                <a:lnTo>
                  <a:pt x="2320" y="3283"/>
                </a:lnTo>
                <a:lnTo>
                  <a:pt x="2297" y="3264"/>
                </a:lnTo>
                <a:lnTo>
                  <a:pt x="2278" y="3241"/>
                </a:lnTo>
                <a:lnTo>
                  <a:pt x="2263" y="3215"/>
                </a:lnTo>
                <a:lnTo>
                  <a:pt x="2255" y="3186"/>
                </a:lnTo>
                <a:lnTo>
                  <a:pt x="2252" y="3156"/>
                </a:lnTo>
                <a:lnTo>
                  <a:pt x="2254" y="3129"/>
                </a:lnTo>
                <a:lnTo>
                  <a:pt x="2261" y="3103"/>
                </a:lnTo>
                <a:lnTo>
                  <a:pt x="2272" y="3079"/>
                </a:lnTo>
                <a:lnTo>
                  <a:pt x="2287" y="3058"/>
                </a:lnTo>
                <a:lnTo>
                  <a:pt x="2305" y="3039"/>
                </a:lnTo>
                <a:lnTo>
                  <a:pt x="2326" y="3025"/>
                </a:lnTo>
                <a:lnTo>
                  <a:pt x="2326" y="3005"/>
                </a:lnTo>
                <a:lnTo>
                  <a:pt x="2300" y="2995"/>
                </a:lnTo>
                <a:lnTo>
                  <a:pt x="2267" y="2983"/>
                </a:lnTo>
                <a:lnTo>
                  <a:pt x="2228" y="2970"/>
                </a:lnTo>
                <a:lnTo>
                  <a:pt x="2183" y="2956"/>
                </a:lnTo>
                <a:lnTo>
                  <a:pt x="2133" y="2940"/>
                </a:lnTo>
                <a:lnTo>
                  <a:pt x="2078" y="2926"/>
                </a:lnTo>
                <a:lnTo>
                  <a:pt x="2018" y="2910"/>
                </a:lnTo>
                <a:lnTo>
                  <a:pt x="1952" y="2896"/>
                </a:lnTo>
                <a:lnTo>
                  <a:pt x="1881" y="2882"/>
                </a:lnTo>
                <a:lnTo>
                  <a:pt x="1806" y="2869"/>
                </a:lnTo>
                <a:lnTo>
                  <a:pt x="1725" y="2857"/>
                </a:lnTo>
                <a:lnTo>
                  <a:pt x="1639" y="2847"/>
                </a:lnTo>
                <a:lnTo>
                  <a:pt x="1550" y="2837"/>
                </a:lnTo>
                <a:lnTo>
                  <a:pt x="1456" y="2831"/>
                </a:lnTo>
                <a:lnTo>
                  <a:pt x="1358" y="2828"/>
                </a:lnTo>
                <a:lnTo>
                  <a:pt x="1358" y="3025"/>
                </a:lnTo>
                <a:lnTo>
                  <a:pt x="1379" y="3039"/>
                </a:lnTo>
                <a:lnTo>
                  <a:pt x="1397" y="3058"/>
                </a:lnTo>
                <a:lnTo>
                  <a:pt x="1413" y="3079"/>
                </a:lnTo>
                <a:lnTo>
                  <a:pt x="1423" y="3103"/>
                </a:lnTo>
                <a:lnTo>
                  <a:pt x="1430" y="3129"/>
                </a:lnTo>
                <a:lnTo>
                  <a:pt x="1432" y="3156"/>
                </a:lnTo>
                <a:lnTo>
                  <a:pt x="1429" y="3186"/>
                </a:lnTo>
                <a:lnTo>
                  <a:pt x="1421" y="3215"/>
                </a:lnTo>
                <a:lnTo>
                  <a:pt x="1406" y="3241"/>
                </a:lnTo>
                <a:lnTo>
                  <a:pt x="1388" y="3264"/>
                </a:lnTo>
                <a:lnTo>
                  <a:pt x="1365" y="3283"/>
                </a:lnTo>
                <a:lnTo>
                  <a:pt x="1339" y="3297"/>
                </a:lnTo>
                <a:lnTo>
                  <a:pt x="1310" y="3305"/>
                </a:lnTo>
                <a:lnTo>
                  <a:pt x="1279" y="3309"/>
                </a:lnTo>
                <a:lnTo>
                  <a:pt x="1248" y="3305"/>
                </a:lnTo>
                <a:lnTo>
                  <a:pt x="1219" y="3297"/>
                </a:lnTo>
                <a:lnTo>
                  <a:pt x="1193" y="3283"/>
                </a:lnTo>
                <a:lnTo>
                  <a:pt x="1170" y="3264"/>
                </a:lnTo>
                <a:lnTo>
                  <a:pt x="1151" y="3241"/>
                </a:lnTo>
                <a:lnTo>
                  <a:pt x="1138" y="3215"/>
                </a:lnTo>
                <a:lnTo>
                  <a:pt x="1129" y="3186"/>
                </a:lnTo>
                <a:lnTo>
                  <a:pt x="1125" y="3156"/>
                </a:lnTo>
                <a:lnTo>
                  <a:pt x="1129" y="3129"/>
                </a:lnTo>
                <a:lnTo>
                  <a:pt x="1135" y="3103"/>
                </a:lnTo>
                <a:lnTo>
                  <a:pt x="1146" y="3079"/>
                </a:lnTo>
                <a:lnTo>
                  <a:pt x="1161" y="3058"/>
                </a:lnTo>
                <a:lnTo>
                  <a:pt x="1180" y="3039"/>
                </a:lnTo>
                <a:lnTo>
                  <a:pt x="1200" y="3025"/>
                </a:lnTo>
                <a:lnTo>
                  <a:pt x="1200" y="2828"/>
                </a:lnTo>
                <a:lnTo>
                  <a:pt x="1102" y="2831"/>
                </a:lnTo>
                <a:lnTo>
                  <a:pt x="1008" y="2837"/>
                </a:lnTo>
                <a:lnTo>
                  <a:pt x="917" y="2847"/>
                </a:lnTo>
                <a:lnTo>
                  <a:pt x="832" y="2856"/>
                </a:lnTo>
                <a:lnTo>
                  <a:pt x="752" y="2869"/>
                </a:lnTo>
                <a:lnTo>
                  <a:pt x="676" y="2882"/>
                </a:lnTo>
                <a:lnTo>
                  <a:pt x="605" y="2896"/>
                </a:lnTo>
                <a:lnTo>
                  <a:pt x="540" y="2910"/>
                </a:lnTo>
                <a:lnTo>
                  <a:pt x="480" y="2926"/>
                </a:lnTo>
                <a:lnTo>
                  <a:pt x="424" y="2940"/>
                </a:lnTo>
                <a:lnTo>
                  <a:pt x="374" y="2955"/>
                </a:lnTo>
                <a:lnTo>
                  <a:pt x="330" y="2970"/>
                </a:lnTo>
                <a:lnTo>
                  <a:pt x="291" y="2983"/>
                </a:lnTo>
                <a:lnTo>
                  <a:pt x="259" y="2995"/>
                </a:lnTo>
                <a:lnTo>
                  <a:pt x="232" y="3005"/>
                </a:lnTo>
                <a:lnTo>
                  <a:pt x="232" y="3025"/>
                </a:lnTo>
                <a:lnTo>
                  <a:pt x="253" y="3039"/>
                </a:lnTo>
                <a:lnTo>
                  <a:pt x="271" y="3058"/>
                </a:lnTo>
                <a:lnTo>
                  <a:pt x="286" y="3079"/>
                </a:lnTo>
                <a:lnTo>
                  <a:pt x="297" y="3103"/>
                </a:lnTo>
                <a:lnTo>
                  <a:pt x="305" y="3129"/>
                </a:lnTo>
                <a:lnTo>
                  <a:pt x="307" y="3156"/>
                </a:lnTo>
                <a:lnTo>
                  <a:pt x="304" y="3186"/>
                </a:lnTo>
                <a:lnTo>
                  <a:pt x="294" y="3215"/>
                </a:lnTo>
                <a:lnTo>
                  <a:pt x="281" y="3241"/>
                </a:lnTo>
                <a:lnTo>
                  <a:pt x="262" y="3264"/>
                </a:lnTo>
                <a:lnTo>
                  <a:pt x="239" y="3283"/>
                </a:lnTo>
                <a:lnTo>
                  <a:pt x="213" y="3297"/>
                </a:lnTo>
                <a:lnTo>
                  <a:pt x="184" y="3305"/>
                </a:lnTo>
                <a:lnTo>
                  <a:pt x="154" y="3309"/>
                </a:lnTo>
                <a:lnTo>
                  <a:pt x="123" y="3305"/>
                </a:lnTo>
                <a:lnTo>
                  <a:pt x="94" y="3297"/>
                </a:lnTo>
                <a:lnTo>
                  <a:pt x="68" y="3283"/>
                </a:lnTo>
                <a:lnTo>
                  <a:pt x="45" y="3264"/>
                </a:lnTo>
                <a:lnTo>
                  <a:pt x="26" y="3241"/>
                </a:lnTo>
                <a:lnTo>
                  <a:pt x="11" y="3215"/>
                </a:lnTo>
                <a:lnTo>
                  <a:pt x="3" y="3186"/>
                </a:lnTo>
                <a:lnTo>
                  <a:pt x="0" y="3156"/>
                </a:lnTo>
                <a:lnTo>
                  <a:pt x="0" y="3156"/>
                </a:lnTo>
                <a:lnTo>
                  <a:pt x="2" y="3129"/>
                </a:lnTo>
                <a:lnTo>
                  <a:pt x="9" y="3103"/>
                </a:lnTo>
                <a:lnTo>
                  <a:pt x="21" y="3079"/>
                </a:lnTo>
                <a:lnTo>
                  <a:pt x="35" y="3058"/>
                </a:lnTo>
                <a:lnTo>
                  <a:pt x="53" y="3039"/>
                </a:lnTo>
                <a:lnTo>
                  <a:pt x="75" y="3025"/>
                </a:lnTo>
                <a:lnTo>
                  <a:pt x="75" y="2953"/>
                </a:lnTo>
                <a:lnTo>
                  <a:pt x="76" y="2935"/>
                </a:lnTo>
                <a:lnTo>
                  <a:pt x="82" y="2919"/>
                </a:lnTo>
                <a:lnTo>
                  <a:pt x="92" y="2904"/>
                </a:lnTo>
                <a:lnTo>
                  <a:pt x="104" y="2892"/>
                </a:lnTo>
                <a:lnTo>
                  <a:pt x="120" y="2881"/>
                </a:lnTo>
                <a:lnTo>
                  <a:pt x="125" y="2879"/>
                </a:lnTo>
                <a:lnTo>
                  <a:pt x="135" y="2875"/>
                </a:lnTo>
                <a:lnTo>
                  <a:pt x="150" y="2868"/>
                </a:lnTo>
                <a:lnTo>
                  <a:pt x="171" y="2859"/>
                </a:lnTo>
                <a:lnTo>
                  <a:pt x="196" y="2850"/>
                </a:lnTo>
                <a:lnTo>
                  <a:pt x="226" y="2839"/>
                </a:lnTo>
                <a:lnTo>
                  <a:pt x="261" y="2826"/>
                </a:lnTo>
                <a:lnTo>
                  <a:pt x="301" y="2814"/>
                </a:lnTo>
                <a:lnTo>
                  <a:pt x="344" y="2800"/>
                </a:lnTo>
                <a:lnTo>
                  <a:pt x="393" y="2785"/>
                </a:lnTo>
                <a:lnTo>
                  <a:pt x="446" y="2771"/>
                </a:lnTo>
                <a:lnTo>
                  <a:pt x="503" y="2757"/>
                </a:lnTo>
                <a:lnTo>
                  <a:pt x="565" y="2743"/>
                </a:lnTo>
                <a:lnTo>
                  <a:pt x="630" y="2729"/>
                </a:lnTo>
                <a:lnTo>
                  <a:pt x="700" y="2717"/>
                </a:lnTo>
                <a:lnTo>
                  <a:pt x="774" y="2705"/>
                </a:lnTo>
                <a:lnTo>
                  <a:pt x="852" y="2695"/>
                </a:lnTo>
                <a:lnTo>
                  <a:pt x="934" y="2687"/>
                </a:lnTo>
                <a:lnTo>
                  <a:pt x="1019" y="2679"/>
                </a:lnTo>
                <a:lnTo>
                  <a:pt x="1108" y="2674"/>
                </a:lnTo>
                <a:lnTo>
                  <a:pt x="1200" y="2670"/>
                </a:lnTo>
                <a:lnTo>
                  <a:pt x="1200" y="2402"/>
                </a:lnTo>
                <a:lnTo>
                  <a:pt x="1179" y="2386"/>
                </a:lnTo>
                <a:lnTo>
                  <a:pt x="1159" y="2367"/>
                </a:lnTo>
                <a:lnTo>
                  <a:pt x="1143" y="2346"/>
                </a:lnTo>
                <a:lnTo>
                  <a:pt x="1132" y="2321"/>
                </a:lnTo>
                <a:lnTo>
                  <a:pt x="1124" y="2295"/>
                </a:lnTo>
                <a:lnTo>
                  <a:pt x="1121" y="2265"/>
                </a:lnTo>
                <a:lnTo>
                  <a:pt x="1121" y="2179"/>
                </a:lnTo>
                <a:lnTo>
                  <a:pt x="563" y="2179"/>
                </a:lnTo>
                <a:lnTo>
                  <a:pt x="536" y="2177"/>
                </a:lnTo>
                <a:lnTo>
                  <a:pt x="511" y="2170"/>
                </a:lnTo>
                <a:lnTo>
                  <a:pt x="487" y="2159"/>
                </a:lnTo>
                <a:lnTo>
                  <a:pt x="465" y="2145"/>
                </a:lnTo>
                <a:lnTo>
                  <a:pt x="445" y="2127"/>
                </a:lnTo>
                <a:lnTo>
                  <a:pt x="430" y="2105"/>
                </a:lnTo>
                <a:lnTo>
                  <a:pt x="417" y="2081"/>
                </a:lnTo>
                <a:lnTo>
                  <a:pt x="410" y="2057"/>
                </a:lnTo>
                <a:lnTo>
                  <a:pt x="406" y="2033"/>
                </a:lnTo>
                <a:lnTo>
                  <a:pt x="407" y="2009"/>
                </a:lnTo>
                <a:lnTo>
                  <a:pt x="411" y="1984"/>
                </a:lnTo>
                <a:lnTo>
                  <a:pt x="367" y="1969"/>
                </a:lnTo>
                <a:lnTo>
                  <a:pt x="328" y="1955"/>
                </a:lnTo>
                <a:lnTo>
                  <a:pt x="293" y="1941"/>
                </a:lnTo>
                <a:lnTo>
                  <a:pt x="264" y="1929"/>
                </a:lnTo>
                <a:lnTo>
                  <a:pt x="240" y="1917"/>
                </a:lnTo>
                <a:lnTo>
                  <a:pt x="221" y="1908"/>
                </a:lnTo>
                <a:lnTo>
                  <a:pt x="206" y="1900"/>
                </a:lnTo>
                <a:lnTo>
                  <a:pt x="197" y="1895"/>
                </a:lnTo>
                <a:lnTo>
                  <a:pt x="192" y="1893"/>
                </a:lnTo>
                <a:lnTo>
                  <a:pt x="176" y="1881"/>
                </a:lnTo>
                <a:lnTo>
                  <a:pt x="163" y="1864"/>
                </a:lnTo>
                <a:lnTo>
                  <a:pt x="156" y="1845"/>
                </a:lnTo>
                <a:lnTo>
                  <a:pt x="153" y="1825"/>
                </a:lnTo>
                <a:lnTo>
                  <a:pt x="153" y="1394"/>
                </a:lnTo>
                <a:lnTo>
                  <a:pt x="78" y="1394"/>
                </a:lnTo>
                <a:lnTo>
                  <a:pt x="57" y="1392"/>
                </a:lnTo>
                <a:lnTo>
                  <a:pt x="38" y="1384"/>
                </a:lnTo>
                <a:lnTo>
                  <a:pt x="23" y="1371"/>
                </a:lnTo>
                <a:lnTo>
                  <a:pt x="10" y="1355"/>
                </a:lnTo>
                <a:lnTo>
                  <a:pt x="2" y="1337"/>
                </a:lnTo>
                <a:lnTo>
                  <a:pt x="0" y="1316"/>
                </a:lnTo>
                <a:lnTo>
                  <a:pt x="0" y="1316"/>
                </a:lnTo>
                <a:lnTo>
                  <a:pt x="2" y="1294"/>
                </a:lnTo>
                <a:lnTo>
                  <a:pt x="10" y="1275"/>
                </a:lnTo>
                <a:lnTo>
                  <a:pt x="23" y="1260"/>
                </a:lnTo>
                <a:lnTo>
                  <a:pt x="38" y="1247"/>
                </a:lnTo>
                <a:lnTo>
                  <a:pt x="57" y="1239"/>
                </a:lnTo>
                <a:lnTo>
                  <a:pt x="78" y="1237"/>
                </a:lnTo>
                <a:lnTo>
                  <a:pt x="386" y="1237"/>
                </a:lnTo>
                <a:lnTo>
                  <a:pt x="407" y="1239"/>
                </a:lnTo>
                <a:lnTo>
                  <a:pt x="425" y="1247"/>
                </a:lnTo>
                <a:lnTo>
                  <a:pt x="441" y="1260"/>
                </a:lnTo>
                <a:lnTo>
                  <a:pt x="454" y="1275"/>
                </a:lnTo>
                <a:lnTo>
                  <a:pt x="462" y="1294"/>
                </a:lnTo>
                <a:lnTo>
                  <a:pt x="464" y="1316"/>
                </a:lnTo>
                <a:lnTo>
                  <a:pt x="462" y="1337"/>
                </a:lnTo>
                <a:lnTo>
                  <a:pt x="454" y="1355"/>
                </a:lnTo>
                <a:lnTo>
                  <a:pt x="441" y="1371"/>
                </a:lnTo>
                <a:lnTo>
                  <a:pt x="425" y="1384"/>
                </a:lnTo>
                <a:lnTo>
                  <a:pt x="407" y="1392"/>
                </a:lnTo>
                <a:lnTo>
                  <a:pt x="386" y="1394"/>
                </a:lnTo>
                <a:lnTo>
                  <a:pt x="311" y="1394"/>
                </a:lnTo>
                <a:lnTo>
                  <a:pt x="311" y="1777"/>
                </a:lnTo>
                <a:lnTo>
                  <a:pt x="333" y="1786"/>
                </a:lnTo>
                <a:lnTo>
                  <a:pt x="359" y="1797"/>
                </a:lnTo>
                <a:lnTo>
                  <a:pt x="390" y="1809"/>
                </a:lnTo>
                <a:lnTo>
                  <a:pt x="425" y="1822"/>
                </a:lnTo>
                <a:lnTo>
                  <a:pt x="466" y="1836"/>
                </a:lnTo>
                <a:lnTo>
                  <a:pt x="512" y="1849"/>
                </a:lnTo>
                <a:lnTo>
                  <a:pt x="565" y="1796"/>
                </a:lnTo>
                <a:lnTo>
                  <a:pt x="588" y="1777"/>
                </a:lnTo>
                <a:lnTo>
                  <a:pt x="615" y="1763"/>
                </a:lnTo>
                <a:lnTo>
                  <a:pt x="643" y="1754"/>
                </a:lnTo>
                <a:lnTo>
                  <a:pt x="672" y="1751"/>
                </a:lnTo>
                <a:lnTo>
                  <a:pt x="703" y="1753"/>
                </a:lnTo>
                <a:lnTo>
                  <a:pt x="706" y="1753"/>
                </a:lnTo>
                <a:lnTo>
                  <a:pt x="717" y="1755"/>
                </a:lnTo>
                <a:lnTo>
                  <a:pt x="732" y="1757"/>
                </a:lnTo>
                <a:lnTo>
                  <a:pt x="754" y="1760"/>
                </a:lnTo>
                <a:lnTo>
                  <a:pt x="782" y="1763"/>
                </a:lnTo>
                <a:lnTo>
                  <a:pt x="816" y="1766"/>
                </a:lnTo>
                <a:lnTo>
                  <a:pt x="854" y="1770"/>
                </a:lnTo>
                <a:lnTo>
                  <a:pt x="898" y="1775"/>
                </a:lnTo>
                <a:lnTo>
                  <a:pt x="947" y="1778"/>
                </a:lnTo>
                <a:lnTo>
                  <a:pt x="1001" y="1781"/>
                </a:lnTo>
                <a:lnTo>
                  <a:pt x="1059" y="1784"/>
                </a:lnTo>
                <a:lnTo>
                  <a:pt x="1121" y="1787"/>
                </a:lnTo>
                <a:lnTo>
                  <a:pt x="1121" y="1649"/>
                </a:lnTo>
                <a:lnTo>
                  <a:pt x="1053" y="1644"/>
                </a:lnTo>
                <a:lnTo>
                  <a:pt x="990" y="1637"/>
                </a:lnTo>
                <a:lnTo>
                  <a:pt x="933" y="1629"/>
                </a:lnTo>
                <a:lnTo>
                  <a:pt x="881" y="1620"/>
                </a:lnTo>
                <a:lnTo>
                  <a:pt x="835" y="1611"/>
                </a:lnTo>
                <a:lnTo>
                  <a:pt x="796" y="1602"/>
                </a:lnTo>
                <a:lnTo>
                  <a:pt x="761" y="1593"/>
                </a:lnTo>
                <a:lnTo>
                  <a:pt x="732" y="1583"/>
                </a:lnTo>
                <a:lnTo>
                  <a:pt x="708" y="1576"/>
                </a:lnTo>
                <a:lnTo>
                  <a:pt x="691" y="1570"/>
                </a:lnTo>
                <a:lnTo>
                  <a:pt x="678" y="1565"/>
                </a:lnTo>
                <a:lnTo>
                  <a:pt x="671" y="1561"/>
                </a:lnTo>
                <a:lnTo>
                  <a:pt x="646" y="1547"/>
                </a:lnTo>
                <a:lnTo>
                  <a:pt x="624" y="1529"/>
                </a:lnTo>
                <a:lnTo>
                  <a:pt x="606" y="1508"/>
                </a:lnTo>
                <a:lnTo>
                  <a:pt x="593" y="1484"/>
                </a:lnTo>
                <a:lnTo>
                  <a:pt x="584" y="1458"/>
                </a:lnTo>
                <a:lnTo>
                  <a:pt x="578" y="1430"/>
                </a:lnTo>
                <a:lnTo>
                  <a:pt x="579" y="1401"/>
                </a:lnTo>
                <a:lnTo>
                  <a:pt x="700" y="202"/>
                </a:lnTo>
                <a:lnTo>
                  <a:pt x="705" y="174"/>
                </a:lnTo>
                <a:lnTo>
                  <a:pt x="716" y="148"/>
                </a:lnTo>
                <a:lnTo>
                  <a:pt x="730" y="124"/>
                </a:lnTo>
                <a:lnTo>
                  <a:pt x="748" y="103"/>
                </a:lnTo>
                <a:lnTo>
                  <a:pt x="770" y="86"/>
                </a:lnTo>
                <a:lnTo>
                  <a:pt x="796" y="73"/>
                </a:lnTo>
                <a:lnTo>
                  <a:pt x="802" y="70"/>
                </a:lnTo>
                <a:lnTo>
                  <a:pt x="813" y="66"/>
                </a:lnTo>
                <a:lnTo>
                  <a:pt x="831" y="60"/>
                </a:lnTo>
                <a:lnTo>
                  <a:pt x="853" y="53"/>
                </a:lnTo>
                <a:lnTo>
                  <a:pt x="880" y="45"/>
                </a:lnTo>
                <a:lnTo>
                  <a:pt x="912" y="38"/>
                </a:lnTo>
                <a:lnTo>
                  <a:pt x="950" y="29"/>
                </a:lnTo>
                <a:lnTo>
                  <a:pt x="992" y="22"/>
                </a:lnTo>
                <a:lnTo>
                  <a:pt x="1040" y="15"/>
                </a:lnTo>
                <a:lnTo>
                  <a:pt x="1092" y="9"/>
                </a:lnTo>
                <a:lnTo>
                  <a:pt x="1149" y="5"/>
                </a:lnTo>
                <a:lnTo>
                  <a:pt x="1212" y="1"/>
                </a:lnTo>
                <a:lnTo>
                  <a:pt x="12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>
              <a:solidFill>
                <a:srgbClr val="262626"/>
              </a:solidFill>
              <a:latin typeface="Roboto"/>
            </a:endParaRPr>
          </a:p>
        </p:txBody>
      </p:sp>
      <p:grpSp>
        <p:nvGrpSpPr>
          <p:cNvPr id="50" name="Group 49"/>
          <p:cNvGrpSpPr/>
          <p:nvPr/>
        </p:nvGrpSpPr>
        <p:grpSpPr>
          <a:xfrm flipH="1">
            <a:off x="7316635" y="4590207"/>
            <a:ext cx="328843" cy="327755"/>
            <a:chOff x="6521450" y="4037013"/>
            <a:chExt cx="479425" cy="477838"/>
          </a:xfrm>
          <a:solidFill>
            <a:schemeClr val="bg1"/>
          </a:solidFill>
        </p:grpSpPr>
        <p:sp>
          <p:nvSpPr>
            <p:cNvPr id="51" name="Freeform 311"/>
            <p:cNvSpPr>
              <a:spLocks/>
            </p:cNvSpPr>
            <p:nvPr/>
          </p:nvSpPr>
          <p:spPr bwMode="auto">
            <a:xfrm>
              <a:off x="6604000" y="4122738"/>
              <a:ext cx="206375" cy="42863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2" name="Freeform 312"/>
            <p:cNvSpPr>
              <a:spLocks/>
            </p:cNvSpPr>
            <p:nvPr/>
          </p:nvSpPr>
          <p:spPr bwMode="auto">
            <a:xfrm>
              <a:off x="6604000" y="4203700"/>
              <a:ext cx="206375" cy="42863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3" name="Freeform 313"/>
            <p:cNvSpPr>
              <a:spLocks/>
            </p:cNvSpPr>
            <p:nvPr/>
          </p:nvSpPr>
          <p:spPr bwMode="auto">
            <a:xfrm>
              <a:off x="6604000" y="4284663"/>
              <a:ext cx="125413" cy="44450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4" name="Freeform 314"/>
            <p:cNvSpPr>
              <a:spLocks/>
            </p:cNvSpPr>
            <p:nvPr/>
          </p:nvSpPr>
          <p:spPr bwMode="auto">
            <a:xfrm>
              <a:off x="6521450" y="4037013"/>
              <a:ext cx="371475" cy="477838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5" name="Freeform 315"/>
            <p:cNvSpPr>
              <a:spLocks noEditPoints="1"/>
            </p:cNvSpPr>
            <p:nvPr/>
          </p:nvSpPr>
          <p:spPr bwMode="auto">
            <a:xfrm>
              <a:off x="6772275" y="4090988"/>
              <a:ext cx="228600" cy="341313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6" name="Freeform 316"/>
            <p:cNvSpPr>
              <a:spLocks/>
            </p:cNvSpPr>
            <p:nvPr/>
          </p:nvSpPr>
          <p:spPr bwMode="auto">
            <a:xfrm>
              <a:off x="6591300" y="4365625"/>
              <a:ext cx="166688" cy="84138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flipH="1">
            <a:off x="7113115" y="2747248"/>
            <a:ext cx="916789" cy="922925"/>
            <a:chOff x="10528300" y="3267076"/>
            <a:chExt cx="474663" cy="4778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8" name="Freeform 211"/>
            <p:cNvSpPr>
              <a:spLocks/>
            </p:cNvSpPr>
            <p:nvPr/>
          </p:nvSpPr>
          <p:spPr bwMode="auto">
            <a:xfrm>
              <a:off x="10931525" y="3349626"/>
              <a:ext cx="14288" cy="25400"/>
            </a:xfrm>
            <a:custGeom>
              <a:avLst/>
              <a:gdLst>
                <a:gd name="T0" fmla="*/ 0 w 107"/>
                <a:gd name="T1" fmla="*/ 0 h 172"/>
                <a:gd name="T2" fmla="*/ 16 w 107"/>
                <a:gd name="T3" fmla="*/ 5 h 172"/>
                <a:gd name="T4" fmla="*/ 33 w 107"/>
                <a:gd name="T5" fmla="*/ 9 h 172"/>
                <a:gd name="T6" fmla="*/ 48 w 107"/>
                <a:gd name="T7" fmla="*/ 14 h 172"/>
                <a:gd name="T8" fmla="*/ 64 w 107"/>
                <a:gd name="T9" fmla="*/ 21 h 172"/>
                <a:gd name="T10" fmla="*/ 78 w 107"/>
                <a:gd name="T11" fmla="*/ 30 h 172"/>
                <a:gd name="T12" fmla="*/ 90 w 107"/>
                <a:gd name="T13" fmla="*/ 41 h 172"/>
                <a:gd name="T14" fmla="*/ 99 w 107"/>
                <a:gd name="T15" fmla="*/ 53 h 172"/>
                <a:gd name="T16" fmla="*/ 105 w 107"/>
                <a:gd name="T17" fmla="*/ 69 h 172"/>
                <a:gd name="T18" fmla="*/ 107 w 107"/>
                <a:gd name="T19" fmla="*/ 87 h 172"/>
                <a:gd name="T20" fmla="*/ 105 w 107"/>
                <a:gd name="T21" fmla="*/ 106 h 172"/>
                <a:gd name="T22" fmla="*/ 98 w 107"/>
                <a:gd name="T23" fmla="*/ 124 h 172"/>
                <a:gd name="T24" fmla="*/ 87 w 107"/>
                <a:gd name="T25" fmla="*/ 138 h 172"/>
                <a:gd name="T26" fmla="*/ 74 w 107"/>
                <a:gd name="T27" fmla="*/ 149 h 172"/>
                <a:gd name="T28" fmla="*/ 57 w 107"/>
                <a:gd name="T29" fmla="*/ 158 h 172"/>
                <a:gd name="T30" fmla="*/ 39 w 107"/>
                <a:gd name="T31" fmla="*/ 165 h 172"/>
                <a:gd name="T32" fmla="*/ 19 w 107"/>
                <a:gd name="T33" fmla="*/ 169 h 172"/>
                <a:gd name="T34" fmla="*/ 0 w 107"/>
                <a:gd name="T35" fmla="*/ 172 h 172"/>
                <a:gd name="T36" fmla="*/ 0 w 107"/>
                <a:gd name="T3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72">
                  <a:moveTo>
                    <a:pt x="0" y="0"/>
                  </a:moveTo>
                  <a:lnTo>
                    <a:pt x="16" y="5"/>
                  </a:lnTo>
                  <a:lnTo>
                    <a:pt x="33" y="9"/>
                  </a:lnTo>
                  <a:lnTo>
                    <a:pt x="48" y="14"/>
                  </a:lnTo>
                  <a:lnTo>
                    <a:pt x="64" y="21"/>
                  </a:lnTo>
                  <a:lnTo>
                    <a:pt x="78" y="30"/>
                  </a:lnTo>
                  <a:lnTo>
                    <a:pt x="90" y="41"/>
                  </a:lnTo>
                  <a:lnTo>
                    <a:pt x="99" y="53"/>
                  </a:lnTo>
                  <a:lnTo>
                    <a:pt x="105" y="69"/>
                  </a:lnTo>
                  <a:lnTo>
                    <a:pt x="107" y="87"/>
                  </a:lnTo>
                  <a:lnTo>
                    <a:pt x="105" y="106"/>
                  </a:lnTo>
                  <a:lnTo>
                    <a:pt x="98" y="124"/>
                  </a:lnTo>
                  <a:lnTo>
                    <a:pt x="87" y="138"/>
                  </a:lnTo>
                  <a:lnTo>
                    <a:pt x="74" y="149"/>
                  </a:lnTo>
                  <a:lnTo>
                    <a:pt x="57" y="158"/>
                  </a:lnTo>
                  <a:lnTo>
                    <a:pt x="39" y="165"/>
                  </a:lnTo>
                  <a:lnTo>
                    <a:pt x="19" y="169"/>
                  </a:ln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9" name="Freeform 212"/>
            <p:cNvSpPr>
              <a:spLocks/>
            </p:cNvSpPr>
            <p:nvPr/>
          </p:nvSpPr>
          <p:spPr bwMode="auto">
            <a:xfrm>
              <a:off x="10909300" y="3309938"/>
              <a:ext cx="14288" cy="22225"/>
            </a:xfrm>
            <a:custGeom>
              <a:avLst/>
              <a:gdLst>
                <a:gd name="T0" fmla="*/ 98 w 98"/>
                <a:gd name="T1" fmla="*/ 0 h 155"/>
                <a:gd name="T2" fmla="*/ 98 w 98"/>
                <a:gd name="T3" fmla="*/ 155 h 155"/>
                <a:gd name="T4" fmla="*/ 72 w 98"/>
                <a:gd name="T5" fmla="*/ 148 h 155"/>
                <a:gd name="T6" fmla="*/ 50 w 98"/>
                <a:gd name="T7" fmla="*/ 140 h 155"/>
                <a:gd name="T8" fmla="*/ 32 w 98"/>
                <a:gd name="T9" fmla="*/ 131 h 155"/>
                <a:gd name="T10" fmla="*/ 18 w 98"/>
                <a:gd name="T11" fmla="*/ 119 h 155"/>
                <a:gd name="T12" fmla="*/ 8 w 98"/>
                <a:gd name="T13" fmla="*/ 106 h 155"/>
                <a:gd name="T14" fmla="*/ 2 w 98"/>
                <a:gd name="T15" fmla="*/ 91 h 155"/>
                <a:gd name="T16" fmla="*/ 0 w 98"/>
                <a:gd name="T17" fmla="*/ 74 h 155"/>
                <a:gd name="T18" fmla="*/ 3 w 98"/>
                <a:gd name="T19" fmla="*/ 58 h 155"/>
                <a:gd name="T20" fmla="*/ 9 w 98"/>
                <a:gd name="T21" fmla="*/ 42 h 155"/>
                <a:gd name="T22" fmla="*/ 19 w 98"/>
                <a:gd name="T23" fmla="*/ 29 h 155"/>
                <a:gd name="T24" fmla="*/ 34 w 98"/>
                <a:gd name="T25" fmla="*/ 17 h 155"/>
                <a:gd name="T26" fmla="*/ 53 w 98"/>
                <a:gd name="T27" fmla="*/ 9 h 155"/>
                <a:gd name="T28" fmla="*/ 74 w 98"/>
                <a:gd name="T29" fmla="*/ 3 h 155"/>
                <a:gd name="T30" fmla="*/ 98 w 98"/>
                <a:gd name="T3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155">
                  <a:moveTo>
                    <a:pt x="98" y="0"/>
                  </a:moveTo>
                  <a:lnTo>
                    <a:pt x="98" y="155"/>
                  </a:lnTo>
                  <a:lnTo>
                    <a:pt x="72" y="148"/>
                  </a:lnTo>
                  <a:lnTo>
                    <a:pt x="50" y="140"/>
                  </a:lnTo>
                  <a:lnTo>
                    <a:pt x="32" y="131"/>
                  </a:lnTo>
                  <a:lnTo>
                    <a:pt x="18" y="119"/>
                  </a:lnTo>
                  <a:lnTo>
                    <a:pt x="8" y="106"/>
                  </a:lnTo>
                  <a:lnTo>
                    <a:pt x="2" y="91"/>
                  </a:lnTo>
                  <a:lnTo>
                    <a:pt x="0" y="74"/>
                  </a:lnTo>
                  <a:lnTo>
                    <a:pt x="3" y="58"/>
                  </a:lnTo>
                  <a:lnTo>
                    <a:pt x="9" y="42"/>
                  </a:lnTo>
                  <a:lnTo>
                    <a:pt x="19" y="29"/>
                  </a:lnTo>
                  <a:lnTo>
                    <a:pt x="34" y="17"/>
                  </a:lnTo>
                  <a:lnTo>
                    <a:pt x="53" y="9"/>
                  </a:lnTo>
                  <a:lnTo>
                    <a:pt x="74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0" name="Freeform 213"/>
            <p:cNvSpPr>
              <a:spLocks noEditPoints="1"/>
            </p:cNvSpPr>
            <p:nvPr/>
          </p:nvSpPr>
          <p:spPr bwMode="auto">
            <a:xfrm>
              <a:off x="10850563" y="3267076"/>
              <a:ext cx="152400" cy="150813"/>
            </a:xfrm>
            <a:custGeom>
              <a:avLst/>
              <a:gdLst>
                <a:gd name="T0" fmla="*/ 505 w 1054"/>
                <a:gd name="T1" fmla="*/ 149 h 1047"/>
                <a:gd name="T2" fmla="*/ 445 w 1054"/>
                <a:gd name="T3" fmla="*/ 214 h 1047"/>
                <a:gd name="T4" fmla="*/ 348 w 1054"/>
                <a:gd name="T5" fmla="*/ 263 h 1047"/>
                <a:gd name="T6" fmla="*/ 298 w 1054"/>
                <a:gd name="T7" fmla="*/ 357 h 1047"/>
                <a:gd name="T8" fmla="*/ 315 w 1054"/>
                <a:gd name="T9" fmla="*/ 464 h 1047"/>
                <a:gd name="T10" fmla="*/ 401 w 1054"/>
                <a:gd name="T11" fmla="*/ 534 h 1047"/>
                <a:gd name="T12" fmla="*/ 503 w 1054"/>
                <a:gd name="T13" fmla="*/ 745 h 1047"/>
                <a:gd name="T14" fmla="*/ 430 w 1054"/>
                <a:gd name="T15" fmla="*/ 722 h 1047"/>
                <a:gd name="T16" fmla="*/ 401 w 1054"/>
                <a:gd name="T17" fmla="*/ 679 h 1047"/>
                <a:gd name="T18" fmla="*/ 384 w 1054"/>
                <a:gd name="T19" fmla="*/ 638 h 1047"/>
                <a:gd name="T20" fmla="*/ 336 w 1054"/>
                <a:gd name="T21" fmla="*/ 619 h 1047"/>
                <a:gd name="T22" fmla="*/ 289 w 1054"/>
                <a:gd name="T23" fmla="*/ 644 h 1047"/>
                <a:gd name="T24" fmla="*/ 289 w 1054"/>
                <a:gd name="T25" fmla="*/ 713 h 1047"/>
                <a:gd name="T26" fmla="*/ 348 w 1054"/>
                <a:gd name="T27" fmla="*/ 786 h 1047"/>
                <a:gd name="T28" fmla="*/ 464 w 1054"/>
                <a:gd name="T29" fmla="*/ 830 h 1047"/>
                <a:gd name="T30" fmla="*/ 510 w 1054"/>
                <a:gd name="T31" fmla="*/ 907 h 1047"/>
                <a:gd name="T32" fmla="*/ 548 w 1054"/>
                <a:gd name="T33" fmla="*/ 907 h 1047"/>
                <a:gd name="T34" fmla="*/ 589 w 1054"/>
                <a:gd name="T35" fmla="*/ 829 h 1047"/>
                <a:gd name="T36" fmla="*/ 702 w 1054"/>
                <a:gd name="T37" fmla="*/ 790 h 1047"/>
                <a:gd name="T38" fmla="*/ 764 w 1054"/>
                <a:gd name="T39" fmla="*/ 708 h 1047"/>
                <a:gd name="T40" fmla="*/ 765 w 1054"/>
                <a:gd name="T41" fmla="*/ 595 h 1047"/>
                <a:gd name="T42" fmla="*/ 715 w 1054"/>
                <a:gd name="T43" fmla="*/ 520 h 1047"/>
                <a:gd name="T44" fmla="*/ 632 w 1054"/>
                <a:gd name="T45" fmla="*/ 479 h 1047"/>
                <a:gd name="T46" fmla="*/ 555 w 1054"/>
                <a:gd name="T47" fmla="*/ 295 h 1047"/>
                <a:gd name="T48" fmla="*/ 624 w 1054"/>
                <a:gd name="T49" fmla="*/ 320 h 1047"/>
                <a:gd name="T50" fmla="*/ 664 w 1054"/>
                <a:gd name="T51" fmla="*/ 365 h 1047"/>
                <a:gd name="T52" fmla="*/ 707 w 1054"/>
                <a:gd name="T53" fmla="*/ 389 h 1047"/>
                <a:gd name="T54" fmla="*/ 755 w 1054"/>
                <a:gd name="T55" fmla="*/ 364 h 1047"/>
                <a:gd name="T56" fmla="*/ 752 w 1054"/>
                <a:gd name="T57" fmla="*/ 297 h 1047"/>
                <a:gd name="T58" fmla="*/ 684 w 1054"/>
                <a:gd name="T59" fmla="*/ 240 h 1047"/>
                <a:gd name="T60" fmla="*/ 594 w 1054"/>
                <a:gd name="T61" fmla="*/ 210 h 1047"/>
                <a:gd name="T62" fmla="*/ 553 w 1054"/>
                <a:gd name="T63" fmla="*/ 149 h 1047"/>
                <a:gd name="T64" fmla="*/ 527 w 1054"/>
                <a:gd name="T65" fmla="*/ 0 h 1047"/>
                <a:gd name="T66" fmla="*/ 693 w 1054"/>
                <a:gd name="T67" fmla="*/ 26 h 1047"/>
                <a:gd name="T68" fmla="*/ 880 w 1054"/>
                <a:gd name="T69" fmla="*/ 136 h 1047"/>
                <a:gd name="T70" fmla="*/ 1006 w 1054"/>
                <a:gd name="T71" fmla="*/ 307 h 1047"/>
                <a:gd name="T72" fmla="*/ 1054 w 1054"/>
                <a:gd name="T73" fmla="*/ 523 h 1047"/>
                <a:gd name="T74" fmla="*/ 1006 w 1054"/>
                <a:gd name="T75" fmla="*/ 740 h 1047"/>
                <a:gd name="T76" fmla="*/ 880 w 1054"/>
                <a:gd name="T77" fmla="*/ 911 h 1047"/>
                <a:gd name="T78" fmla="*/ 693 w 1054"/>
                <a:gd name="T79" fmla="*/ 1021 h 1047"/>
                <a:gd name="T80" fmla="*/ 469 w 1054"/>
                <a:gd name="T81" fmla="*/ 1043 h 1047"/>
                <a:gd name="T82" fmla="*/ 261 w 1054"/>
                <a:gd name="T83" fmla="*/ 975 h 1047"/>
                <a:gd name="T84" fmla="*/ 102 w 1054"/>
                <a:gd name="T85" fmla="*/ 832 h 1047"/>
                <a:gd name="T86" fmla="*/ 12 w 1054"/>
                <a:gd name="T87" fmla="*/ 636 h 1047"/>
                <a:gd name="T88" fmla="*/ 12 w 1054"/>
                <a:gd name="T89" fmla="*/ 411 h 1047"/>
                <a:gd name="T90" fmla="*/ 102 w 1054"/>
                <a:gd name="T91" fmla="*/ 215 h 1047"/>
                <a:gd name="T92" fmla="*/ 261 w 1054"/>
                <a:gd name="T93" fmla="*/ 72 h 1047"/>
                <a:gd name="T94" fmla="*/ 469 w 1054"/>
                <a:gd name="T95" fmla="*/ 3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4" h="1047">
                  <a:moveTo>
                    <a:pt x="529" y="131"/>
                  </a:moveTo>
                  <a:lnTo>
                    <a:pt x="519" y="133"/>
                  </a:lnTo>
                  <a:lnTo>
                    <a:pt x="510" y="140"/>
                  </a:lnTo>
                  <a:lnTo>
                    <a:pt x="505" y="149"/>
                  </a:lnTo>
                  <a:lnTo>
                    <a:pt x="503" y="161"/>
                  </a:lnTo>
                  <a:lnTo>
                    <a:pt x="503" y="206"/>
                  </a:lnTo>
                  <a:lnTo>
                    <a:pt x="474" y="208"/>
                  </a:lnTo>
                  <a:lnTo>
                    <a:pt x="445" y="214"/>
                  </a:lnTo>
                  <a:lnTo>
                    <a:pt x="418" y="222"/>
                  </a:lnTo>
                  <a:lnTo>
                    <a:pt x="392" y="233"/>
                  </a:lnTo>
                  <a:lnTo>
                    <a:pt x="369" y="247"/>
                  </a:lnTo>
                  <a:lnTo>
                    <a:pt x="348" y="263"/>
                  </a:lnTo>
                  <a:lnTo>
                    <a:pt x="330" y="282"/>
                  </a:lnTo>
                  <a:lnTo>
                    <a:pt x="315" y="305"/>
                  </a:lnTo>
                  <a:lnTo>
                    <a:pt x="305" y="330"/>
                  </a:lnTo>
                  <a:lnTo>
                    <a:pt x="298" y="357"/>
                  </a:lnTo>
                  <a:lnTo>
                    <a:pt x="296" y="388"/>
                  </a:lnTo>
                  <a:lnTo>
                    <a:pt x="298" y="415"/>
                  </a:lnTo>
                  <a:lnTo>
                    <a:pt x="305" y="441"/>
                  </a:lnTo>
                  <a:lnTo>
                    <a:pt x="315" y="464"/>
                  </a:lnTo>
                  <a:lnTo>
                    <a:pt x="331" y="485"/>
                  </a:lnTo>
                  <a:lnTo>
                    <a:pt x="351" y="504"/>
                  </a:lnTo>
                  <a:lnTo>
                    <a:pt x="374" y="519"/>
                  </a:lnTo>
                  <a:lnTo>
                    <a:pt x="401" y="534"/>
                  </a:lnTo>
                  <a:lnTo>
                    <a:pt x="432" y="545"/>
                  </a:lnTo>
                  <a:lnTo>
                    <a:pt x="465" y="556"/>
                  </a:lnTo>
                  <a:lnTo>
                    <a:pt x="503" y="564"/>
                  </a:lnTo>
                  <a:lnTo>
                    <a:pt x="503" y="745"/>
                  </a:lnTo>
                  <a:lnTo>
                    <a:pt x="478" y="742"/>
                  </a:lnTo>
                  <a:lnTo>
                    <a:pt x="458" y="738"/>
                  </a:lnTo>
                  <a:lnTo>
                    <a:pt x="442" y="730"/>
                  </a:lnTo>
                  <a:lnTo>
                    <a:pt x="430" y="722"/>
                  </a:lnTo>
                  <a:lnTo>
                    <a:pt x="419" y="713"/>
                  </a:lnTo>
                  <a:lnTo>
                    <a:pt x="412" y="702"/>
                  </a:lnTo>
                  <a:lnTo>
                    <a:pt x="407" y="691"/>
                  </a:lnTo>
                  <a:lnTo>
                    <a:pt x="401" y="679"/>
                  </a:lnTo>
                  <a:lnTo>
                    <a:pt x="398" y="668"/>
                  </a:lnTo>
                  <a:lnTo>
                    <a:pt x="394" y="658"/>
                  </a:lnTo>
                  <a:lnTo>
                    <a:pt x="389" y="647"/>
                  </a:lnTo>
                  <a:lnTo>
                    <a:pt x="384" y="638"/>
                  </a:lnTo>
                  <a:lnTo>
                    <a:pt x="375" y="631"/>
                  </a:lnTo>
                  <a:lnTo>
                    <a:pt x="366" y="624"/>
                  </a:lnTo>
                  <a:lnTo>
                    <a:pt x="352" y="620"/>
                  </a:lnTo>
                  <a:lnTo>
                    <a:pt x="336" y="619"/>
                  </a:lnTo>
                  <a:lnTo>
                    <a:pt x="321" y="621"/>
                  </a:lnTo>
                  <a:lnTo>
                    <a:pt x="307" y="625"/>
                  </a:lnTo>
                  <a:lnTo>
                    <a:pt x="297" y="634"/>
                  </a:lnTo>
                  <a:lnTo>
                    <a:pt x="289" y="644"/>
                  </a:lnTo>
                  <a:lnTo>
                    <a:pt x="284" y="658"/>
                  </a:lnTo>
                  <a:lnTo>
                    <a:pt x="282" y="674"/>
                  </a:lnTo>
                  <a:lnTo>
                    <a:pt x="284" y="693"/>
                  </a:lnTo>
                  <a:lnTo>
                    <a:pt x="289" y="713"/>
                  </a:lnTo>
                  <a:lnTo>
                    <a:pt x="299" y="731"/>
                  </a:lnTo>
                  <a:lnTo>
                    <a:pt x="311" y="751"/>
                  </a:lnTo>
                  <a:lnTo>
                    <a:pt x="328" y="769"/>
                  </a:lnTo>
                  <a:lnTo>
                    <a:pt x="348" y="786"/>
                  </a:lnTo>
                  <a:lnTo>
                    <a:pt x="371" y="801"/>
                  </a:lnTo>
                  <a:lnTo>
                    <a:pt x="399" y="814"/>
                  </a:lnTo>
                  <a:lnTo>
                    <a:pt x="430" y="823"/>
                  </a:lnTo>
                  <a:lnTo>
                    <a:pt x="464" y="830"/>
                  </a:lnTo>
                  <a:lnTo>
                    <a:pt x="503" y="833"/>
                  </a:lnTo>
                  <a:lnTo>
                    <a:pt x="503" y="886"/>
                  </a:lnTo>
                  <a:lnTo>
                    <a:pt x="505" y="898"/>
                  </a:lnTo>
                  <a:lnTo>
                    <a:pt x="510" y="907"/>
                  </a:lnTo>
                  <a:lnTo>
                    <a:pt x="519" y="913"/>
                  </a:lnTo>
                  <a:lnTo>
                    <a:pt x="529" y="917"/>
                  </a:lnTo>
                  <a:lnTo>
                    <a:pt x="540" y="913"/>
                  </a:lnTo>
                  <a:lnTo>
                    <a:pt x="548" y="907"/>
                  </a:lnTo>
                  <a:lnTo>
                    <a:pt x="553" y="898"/>
                  </a:lnTo>
                  <a:lnTo>
                    <a:pt x="555" y="886"/>
                  </a:lnTo>
                  <a:lnTo>
                    <a:pt x="555" y="833"/>
                  </a:lnTo>
                  <a:lnTo>
                    <a:pt x="589" y="829"/>
                  </a:lnTo>
                  <a:lnTo>
                    <a:pt x="621" y="824"/>
                  </a:lnTo>
                  <a:lnTo>
                    <a:pt x="650" y="815"/>
                  </a:lnTo>
                  <a:lnTo>
                    <a:pt x="678" y="804"/>
                  </a:lnTo>
                  <a:lnTo>
                    <a:pt x="702" y="790"/>
                  </a:lnTo>
                  <a:lnTo>
                    <a:pt x="722" y="774"/>
                  </a:lnTo>
                  <a:lnTo>
                    <a:pt x="739" y="754"/>
                  </a:lnTo>
                  <a:lnTo>
                    <a:pt x="753" y="733"/>
                  </a:lnTo>
                  <a:lnTo>
                    <a:pt x="764" y="708"/>
                  </a:lnTo>
                  <a:lnTo>
                    <a:pt x="770" y="681"/>
                  </a:lnTo>
                  <a:lnTo>
                    <a:pt x="772" y="650"/>
                  </a:lnTo>
                  <a:lnTo>
                    <a:pt x="770" y="621"/>
                  </a:lnTo>
                  <a:lnTo>
                    <a:pt x="765" y="595"/>
                  </a:lnTo>
                  <a:lnTo>
                    <a:pt x="756" y="573"/>
                  </a:lnTo>
                  <a:lnTo>
                    <a:pt x="746" y="553"/>
                  </a:lnTo>
                  <a:lnTo>
                    <a:pt x="732" y="536"/>
                  </a:lnTo>
                  <a:lnTo>
                    <a:pt x="715" y="520"/>
                  </a:lnTo>
                  <a:lnTo>
                    <a:pt x="698" y="508"/>
                  </a:lnTo>
                  <a:lnTo>
                    <a:pt x="677" y="496"/>
                  </a:lnTo>
                  <a:lnTo>
                    <a:pt x="655" y="487"/>
                  </a:lnTo>
                  <a:lnTo>
                    <a:pt x="632" y="479"/>
                  </a:lnTo>
                  <a:lnTo>
                    <a:pt x="607" y="471"/>
                  </a:lnTo>
                  <a:lnTo>
                    <a:pt x="581" y="465"/>
                  </a:lnTo>
                  <a:lnTo>
                    <a:pt x="555" y="459"/>
                  </a:lnTo>
                  <a:lnTo>
                    <a:pt x="555" y="295"/>
                  </a:lnTo>
                  <a:lnTo>
                    <a:pt x="577" y="297"/>
                  </a:lnTo>
                  <a:lnTo>
                    <a:pt x="596" y="302"/>
                  </a:lnTo>
                  <a:lnTo>
                    <a:pt x="612" y="310"/>
                  </a:lnTo>
                  <a:lnTo>
                    <a:pt x="624" y="320"/>
                  </a:lnTo>
                  <a:lnTo>
                    <a:pt x="636" y="331"/>
                  </a:lnTo>
                  <a:lnTo>
                    <a:pt x="646" y="343"/>
                  </a:lnTo>
                  <a:lnTo>
                    <a:pt x="656" y="354"/>
                  </a:lnTo>
                  <a:lnTo>
                    <a:pt x="664" y="365"/>
                  </a:lnTo>
                  <a:lnTo>
                    <a:pt x="674" y="375"/>
                  </a:lnTo>
                  <a:lnTo>
                    <a:pt x="683" y="382"/>
                  </a:lnTo>
                  <a:lnTo>
                    <a:pt x="694" y="387"/>
                  </a:lnTo>
                  <a:lnTo>
                    <a:pt x="707" y="389"/>
                  </a:lnTo>
                  <a:lnTo>
                    <a:pt x="722" y="387"/>
                  </a:lnTo>
                  <a:lnTo>
                    <a:pt x="735" y="383"/>
                  </a:lnTo>
                  <a:lnTo>
                    <a:pt x="746" y="375"/>
                  </a:lnTo>
                  <a:lnTo>
                    <a:pt x="755" y="364"/>
                  </a:lnTo>
                  <a:lnTo>
                    <a:pt x="760" y="351"/>
                  </a:lnTo>
                  <a:lnTo>
                    <a:pt x="763" y="335"/>
                  </a:lnTo>
                  <a:lnTo>
                    <a:pt x="759" y="315"/>
                  </a:lnTo>
                  <a:lnTo>
                    <a:pt x="752" y="297"/>
                  </a:lnTo>
                  <a:lnTo>
                    <a:pt x="739" y="280"/>
                  </a:lnTo>
                  <a:lnTo>
                    <a:pt x="724" y="265"/>
                  </a:lnTo>
                  <a:lnTo>
                    <a:pt x="705" y="251"/>
                  </a:lnTo>
                  <a:lnTo>
                    <a:pt x="684" y="240"/>
                  </a:lnTo>
                  <a:lnTo>
                    <a:pt x="662" y="230"/>
                  </a:lnTo>
                  <a:lnTo>
                    <a:pt x="639" y="222"/>
                  </a:lnTo>
                  <a:lnTo>
                    <a:pt x="616" y="216"/>
                  </a:lnTo>
                  <a:lnTo>
                    <a:pt x="594" y="210"/>
                  </a:lnTo>
                  <a:lnTo>
                    <a:pt x="573" y="207"/>
                  </a:lnTo>
                  <a:lnTo>
                    <a:pt x="555" y="206"/>
                  </a:lnTo>
                  <a:lnTo>
                    <a:pt x="555" y="161"/>
                  </a:lnTo>
                  <a:lnTo>
                    <a:pt x="553" y="149"/>
                  </a:lnTo>
                  <a:lnTo>
                    <a:pt x="548" y="140"/>
                  </a:lnTo>
                  <a:lnTo>
                    <a:pt x="540" y="133"/>
                  </a:lnTo>
                  <a:lnTo>
                    <a:pt x="529" y="131"/>
                  </a:lnTo>
                  <a:close/>
                  <a:moveTo>
                    <a:pt x="527" y="0"/>
                  </a:moveTo>
                  <a:lnTo>
                    <a:pt x="527" y="0"/>
                  </a:lnTo>
                  <a:lnTo>
                    <a:pt x="585" y="3"/>
                  </a:lnTo>
                  <a:lnTo>
                    <a:pt x="640" y="12"/>
                  </a:lnTo>
                  <a:lnTo>
                    <a:pt x="693" y="26"/>
                  </a:lnTo>
                  <a:lnTo>
                    <a:pt x="745" y="47"/>
                  </a:lnTo>
                  <a:lnTo>
                    <a:pt x="793" y="72"/>
                  </a:lnTo>
                  <a:lnTo>
                    <a:pt x="838" y="101"/>
                  </a:lnTo>
                  <a:lnTo>
                    <a:pt x="880" y="136"/>
                  </a:lnTo>
                  <a:lnTo>
                    <a:pt x="919" y="173"/>
                  </a:lnTo>
                  <a:lnTo>
                    <a:pt x="952" y="215"/>
                  </a:lnTo>
                  <a:lnTo>
                    <a:pt x="982" y="259"/>
                  </a:lnTo>
                  <a:lnTo>
                    <a:pt x="1006" y="307"/>
                  </a:lnTo>
                  <a:lnTo>
                    <a:pt x="1027" y="358"/>
                  </a:lnTo>
                  <a:lnTo>
                    <a:pt x="1042" y="411"/>
                  </a:lnTo>
                  <a:lnTo>
                    <a:pt x="1050" y="466"/>
                  </a:lnTo>
                  <a:lnTo>
                    <a:pt x="1054" y="523"/>
                  </a:lnTo>
                  <a:lnTo>
                    <a:pt x="1050" y="581"/>
                  </a:lnTo>
                  <a:lnTo>
                    <a:pt x="1042" y="636"/>
                  </a:lnTo>
                  <a:lnTo>
                    <a:pt x="1027" y="689"/>
                  </a:lnTo>
                  <a:lnTo>
                    <a:pt x="1006" y="740"/>
                  </a:lnTo>
                  <a:lnTo>
                    <a:pt x="982" y="788"/>
                  </a:lnTo>
                  <a:lnTo>
                    <a:pt x="952" y="832"/>
                  </a:lnTo>
                  <a:lnTo>
                    <a:pt x="919" y="874"/>
                  </a:lnTo>
                  <a:lnTo>
                    <a:pt x="880" y="911"/>
                  </a:lnTo>
                  <a:lnTo>
                    <a:pt x="838" y="946"/>
                  </a:lnTo>
                  <a:lnTo>
                    <a:pt x="793" y="975"/>
                  </a:lnTo>
                  <a:lnTo>
                    <a:pt x="745" y="1000"/>
                  </a:lnTo>
                  <a:lnTo>
                    <a:pt x="693" y="1021"/>
                  </a:lnTo>
                  <a:lnTo>
                    <a:pt x="640" y="1035"/>
                  </a:lnTo>
                  <a:lnTo>
                    <a:pt x="585" y="1043"/>
                  </a:lnTo>
                  <a:lnTo>
                    <a:pt x="527" y="1047"/>
                  </a:lnTo>
                  <a:lnTo>
                    <a:pt x="469" y="1043"/>
                  </a:lnTo>
                  <a:lnTo>
                    <a:pt x="414" y="1035"/>
                  </a:lnTo>
                  <a:lnTo>
                    <a:pt x="360" y="1021"/>
                  </a:lnTo>
                  <a:lnTo>
                    <a:pt x="309" y="1000"/>
                  </a:lnTo>
                  <a:lnTo>
                    <a:pt x="261" y="975"/>
                  </a:lnTo>
                  <a:lnTo>
                    <a:pt x="216" y="946"/>
                  </a:lnTo>
                  <a:lnTo>
                    <a:pt x="174" y="911"/>
                  </a:lnTo>
                  <a:lnTo>
                    <a:pt x="136" y="874"/>
                  </a:lnTo>
                  <a:lnTo>
                    <a:pt x="102" y="832"/>
                  </a:lnTo>
                  <a:lnTo>
                    <a:pt x="73" y="788"/>
                  </a:lnTo>
                  <a:lnTo>
                    <a:pt x="47" y="740"/>
                  </a:lnTo>
                  <a:lnTo>
                    <a:pt x="28" y="689"/>
                  </a:lnTo>
                  <a:lnTo>
                    <a:pt x="12" y="636"/>
                  </a:lnTo>
                  <a:lnTo>
                    <a:pt x="3" y="581"/>
                  </a:lnTo>
                  <a:lnTo>
                    <a:pt x="0" y="523"/>
                  </a:lnTo>
                  <a:lnTo>
                    <a:pt x="3" y="466"/>
                  </a:lnTo>
                  <a:lnTo>
                    <a:pt x="12" y="411"/>
                  </a:lnTo>
                  <a:lnTo>
                    <a:pt x="28" y="358"/>
                  </a:lnTo>
                  <a:lnTo>
                    <a:pt x="47" y="307"/>
                  </a:lnTo>
                  <a:lnTo>
                    <a:pt x="73" y="259"/>
                  </a:lnTo>
                  <a:lnTo>
                    <a:pt x="102" y="215"/>
                  </a:lnTo>
                  <a:lnTo>
                    <a:pt x="136" y="173"/>
                  </a:lnTo>
                  <a:lnTo>
                    <a:pt x="174" y="136"/>
                  </a:lnTo>
                  <a:lnTo>
                    <a:pt x="216" y="101"/>
                  </a:lnTo>
                  <a:lnTo>
                    <a:pt x="261" y="72"/>
                  </a:lnTo>
                  <a:lnTo>
                    <a:pt x="309" y="47"/>
                  </a:lnTo>
                  <a:lnTo>
                    <a:pt x="360" y="26"/>
                  </a:lnTo>
                  <a:lnTo>
                    <a:pt x="414" y="12"/>
                  </a:lnTo>
                  <a:lnTo>
                    <a:pt x="469" y="3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1" name="Freeform 214"/>
            <p:cNvSpPr>
              <a:spLocks/>
            </p:cNvSpPr>
            <p:nvPr/>
          </p:nvSpPr>
          <p:spPr bwMode="auto">
            <a:xfrm>
              <a:off x="10533063" y="3603626"/>
              <a:ext cx="109538" cy="141288"/>
            </a:xfrm>
            <a:custGeom>
              <a:avLst/>
              <a:gdLst>
                <a:gd name="T0" fmla="*/ 150 w 757"/>
                <a:gd name="T1" fmla="*/ 0 h 978"/>
                <a:gd name="T2" fmla="*/ 605 w 757"/>
                <a:gd name="T3" fmla="*/ 0 h 978"/>
                <a:gd name="T4" fmla="*/ 636 w 757"/>
                <a:gd name="T5" fmla="*/ 3 h 978"/>
                <a:gd name="T6" fmla="*/ 664 w 757"/>
                <a:gd name="T7" fmla="*/ 12 h 978"/>
                <a:gd name="T8" fmla="*/ 690 w 757"/>
                <a:gd name="T9" fmla="*/ 26 h 978"/>
                <a:gd name="T10" fmla="*/ 713 w 757"/>
                <a:gd name="T11" fmla="*/ 45 h 978"/>
                <a:gd name="T12" fmla="*/ 730 w 757"/>
                <a:gd name="T13" fmla="*/ 67 h 978"/>
                <a:gd name="T14" fmla="*/ 745 w 757"/>
                <a:gd name="T15" fmla="*/ 93 h 978"/>
                <a:gd name="T16" fmla="*/ 753 w 757"/>
                <a:gd name="T17" fmla="*/ 121 h 978"/>
                <a:gd name="T18" fmla="*/ 757 w 757"/>
                <a:gd name="T19" fmla="*/ 151 h 978"/>
                <a:gd name="T20" fmla="*/ 757 w 757"/>
                <a:gd name="T21" fmla="*/ 828 h 978"/>
                <a:gd name="T22" fmla="*/ 753 w 757"/>
                <a:gd name="T23" fmla="*/ 858 h 978"/>
                <a:gd name="T24" fmla="*/ 745 w 757"/>
                <a:gd name="T25" fmla="*/ 886 h 978"/>
                <a:gd name="T26" fmla="*/ 730 w 757"/>
                <a:gd name="T27" fmla="*/ 912 h 978"/>
                <a:gd name="T28" fmla="*/ 713 w 757"/>
                <a:gd name="T29" fmla="*/ 934 h 978"/>
                <a:gd name="T30" fmla="*/ 690 w 757"/>
                <a:gd name="T31" fmla="*/ 953 h 978"/>
                <a:gd name="T32" fmla="*/ 664 w 757"/>
                <a:gd name="T33" fmla="*/ 966 h 978"/>
                <a:gd name="T34" fmla="*/ 636 w 757"/>
                <a:gd name="T35" fmla="*/ 976 h 978"/>
                <a:gd name="T36" fmla="*/ 605 w 757"/>
                <a:gd name="T37" fmla="*/ 978 h 978"/>
                <a:gd name="T38" fmla="*/ 150 w 757"/>
                <a:gd name="T39" fmla="*/ 978 h 978"/>
                <a:gd name="T40" fmla="*/ 120 w 757"/>
                <a:gd name="T41" fmla="*/ 976 h 978"/>
                <a:gd name="T42" fmla="*/ 92 w 757"/>
                <a:gd name="T43" fmla="*/ 966 h 978"/>
                <a:gd name="T44" fmla="*/ 67 w 757"/>
                <a:gd name="T45" fmla="*/ 953 h 978"/>
                <a:gd name="T46" fmla="*/ 44 w 757"/>
                <a:gd name="T47" fmla="*/ 934 h 978"/>
                <a:gd name="T48" fmla="*/ 26 w 757"/>
                <a:gd name="T49" fmla="*/ 912 h 978"/>
                <a:gd name="T50" fmla="*/ 11 w 757"/>
                <a:gd name="T51" fmla="*/ 886 h 978"/>
                <a:gd name="T52" fmla="*/ 3 w 757"/>
                <a:gd name="T53" fmla="*/ 858 h 978"/>
                <a:gd name="T54" fmla="*/ 0 w 757"/>
                <a:gd name="T55" fmla="*/ 828 h 978"/>
                <a:gd name="T56" fmla="*/ 0 w 757"/>
                <a:gd name="T57" fmla="*/ 151 h 978"/>
                <a:gd name="T58" fmla="*/ 3 w 757"/>
                <a:gd name="T59" fmla="*/ 121 h 978"/>
                <a:gd name="T60" fmla="*/ 11 w 757"/>
                <a:gd name="T61" fmla="*/ 93 h 978"/>
                <a:gd name="T62" fmla="*/ 26 w 757"/>
                <a:gd name="T63" fmla="*/ 67 h 978"/>
                <a:gd name="T64" fmla="*/ 44 w 757"/>
                <a:gd name="T65" fmla="*/ 45 h 978"/>
                <a:gd name="T66" fmla="*/ 67 w 757"/>
                <a:gd name="T67" fmla="*/ 26 h 978"/>
                <a:gd name="T68" fmla="*/ 92 w 757"/>
                <a:gd name="T69" fmla="*/ 12 h 978"/>
                <a:gd name="T70" fmla="*/ 120 w 757"/>
                <a:gd name="T71" fmla="*/ 3 h 978"/>
                <a:gd name="T72" fmla="*/ 150 w 757"/>
                <a:gd name="T73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7" h="978">
                  <a:moveTo>
                    <a:pt x="150" y="0"/>
                  </a:moveTo>
                  <a:lnTo>
                    <a:pt x="605" y="0"/>
                  </a:lnTo>
                  <a:lnTo>
                    <a:pt x="636" y="3"/>
                  </a:lnTo>
                  <a:lnTo>
                    <a:pt x="664" y="12"/>
                  </a:lnTo>
                  <a:lnTo>
                    <a:pt x="690" y="26"/>
                  </a:lnTo>
                  <a:lnTo>
                    <a:pt x="713" y="45"/>
                  </a:lnTo>
                  <a:lnTo>
                    <a:pt x="730" y="67"/>
                  </a:lnTo>
                  <a:lnTo>
                    <a:pt x="745" y="93"/>
                  </a:lnTo>
                  <a:lnTo>
                    <a:pt x="753" y="121"/>
                  </a:lnTo>
                  <a:lnTo>
                    <a:pt x="757" y="151"/>
                  </a:lnTo>
                  <a:lnTo>
                    <a:pt x="757" y="828"/>
                  </a:lnTo>
                  <a:lnTo>
                    <a:pt x="753" y="858"/>
                  </a:lnTo>
                  <a:lnTo>
                    <a:pt x="745" y="886"/>
                  </a:lnTo>
                  <a:lnTo>
                    <a:pt x="730" y="912"/>
                  </a:lnTo>
                  <a:lnTo>
                    <a:pt x="713" y="934"/>
                  </a:lnTo>
                  <a:lnTo>
                    <a:pt x="690" y="953"/>
                  </a:lnTo>
                  <a:lnTo>
                    <a:pt x="664" y="966"/>
                  </a:lnTo>
                  <a:lnTo>
                    <a:pt x="636" y="976"/>
                  </a:lnTo>
                  <a:lnTo>
                    <a:pt x="605" y="978"/>
                  </a:lnTo>
                  <a:lnTo>
                    <a:pt x="150" y="978"/>
                  </a:lnTo>
                  <a:lnTo>
                    <a:pt x="120" y="976"/>
                  </a:lnTo>
                  <a:lnTo>
                    <a:pt x="92" y="966"/>
                  </a:lnTo>
                  <a:lnTo>
                    <a:pt x="67" y="953"/>
                  </a:lnTo>
                  <a:lnTo>
                    <a:pt x="44" y="934"/>
                  </a:lnTo>
                  <a:lnTo>
                    <a:pt x="26" y="912"/>
                  </a:lnTo>
                  <a:lnTo>
                    <a:pt x="11" y="886"/>
                  </a:lnTo>
                  <a:lnTo>
                    <a:pt x="3" y="858"/>
                  </a:lnTo>
                  <a:lnTo>
                    <a:pt x="0" y="828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1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2" name="Freeform 215"/>
            <p:cNvSpPr>
              <a:spLocks/>
            </p:cNvSpPr>
            <p:nvPr/>
          </p:nvSpPr>
          <p:spPr bwMode="auto">
            <a:xfrm>
              <a:off x="10702925" y="3527426"/>
              <a:ext cx="109538" cy="217488"/>
            </a:xfrm>
            <a:custGeom>
              <a:avLst/>
              <a:gdLst>
                <a:gd name="T0" fmla="*/ 152 w 757"/>
                <a:gd name="T1" fmla="*/ 0 h 1504"/>
                <a:gd name="T2" fmla="*/ 606 w 757"/>
                <a:gd name="T3" fmla="*/ 0 h 1504"/>
                <a:gd name="T4" fmla="*/ 637 w 757"/>
                <a:gd name="T5" fmla="*/ 3 h 1504"/>
                <a:gd name="T6" fmla="*/ 665 w 757"/>
                <a:gd name="T7" fmla="*/ 11 h 1504"/>
                <a:gd name="T8" fmla="*/ 691 w 757"/>
                <a:gd name="T9" fmla="*/ 26 h 1504"/>
                <a:gd name="T10" fmla="*/ 713 w 757"/>
                <a:gd name="T11" fmla="*/ 43 h 1504"/>
                <a:gd name="T12" fmla="*/ 732 w 757"/>
                <a:gd name="T13" fmla="*/ 66 h 1504"/>
                <a:gd name="T14" fmla="*/ 746 w 757"/>
                <a:gd name="T15" fmla="*/ 91 h 1504"/>
                <a:gd name="T16" fmla="*/ 754 w 757"/>
                <a:gd name="T17" fmla="*/ 120 h 1504"/>
                <a:gd name="T18" fmla="*/ 757 w 757"/>
                <a:gd name="T19" fmla="*/ 151 h 1504"/>
                <a:gd name="T20" fmla="*/ 757 w 757"/>
                <a:gd name="T21" fmla="*/ 1354 h 1504"/>
                <a:gd name="T22" fmla="*/ 754 w 757"/>
                <a:gd name="T23" fmla="*/ 1384 h 1504"/>
                <a:gd name="T24" fmla="*/ 746 w 757"/>
                <a:gd name="T25" fmla="*/ 1412 h 1504"/>
                <a:gd name="T26" fmla="*/ 732 w 757"/>
                <a:gd name="T27" fmla="*/ 1438 h 1504"/>
                <a:gd name="T28" fmla="*/ 713 w 757"/>
                <a:gd name="T29" fmla="*/ 1460 h 1504"/>
                <a:gd name="T30" fmla="*/ 691 w 757"/>
                <a:gd name="T31" fmla="*/ 1479 h 1504"/>
                <a:gd name="T32" fmla="*/ 665 w 757"/>
                <a:gd name="T33" fmla="*/ 1492 h 1504"/>
                <a:gd name="T34" fmla="*/ 637 w 757"/>
                <a:gd name="T35" fmla="*/ 1502 h 1504"/>
                <a:gd name="T36" fmla="*/ 606 w 757"/>
                <a:gd name="T37" fmla="*/ 1504 h 1504"/>
                <a:gd name="T38" fmla="*/ 152 w 757"/>
                <a:gd name="T39" fmla="*/ 1504 h 1504"/>
                <a:gd name="T40" fmla="*/ 122 w 757"/>
                <a:gd name="T41" fmla="*/ 1502 h 1504"/>
                <a:gd name="T42" fmla="*/ 92 w 757"/>
                <a:gd name="T43" fmla="*/ 1492 h 1504"/>
                <a:gd name="T44" fmla="*/ 67 w 757"/>
                <a:gd name="T45" fmla="*/ 1479 h 1504"/>
                <a:gd name="T46" fmla="*/ 45 w 757"/>
                <a:gd name="T47" fmla="*/ 1460 h 1504"/>
                <a:gd name="T48" fmla="*/ 26 w 757"/>
                <a:gd name="T49" fmla="*/ 1438 h 1504"/>
                <a:gd name="T50" fmla="*/ 13 w 757"/>
                <a:gd name="T51" fmla="*/ 1412 h 1504"/>
                <a:gd name="T52" fmla="*/ 3 w 757"/>
                <a:gd name="T53" fmla="*/ 1384 h 1504"/>
                <a:gd name="T54" fmla="*/ 0 w 757"/>
                <a:gd name="T55" fmla="*/ 1354 h 1504"/>
                <a:gd name="T56" fmla="*/ 0 w 757"/>
                <a:gd name="T57" fmla="*/ 151 h 1504"/>
                <a:gd name="T58" fmla="*/ 3 w 757"/>
                <a:gd name="T59" fmla="*/ 120 h 1504"/>
                <a:gd name="T60" fmla="*/ 13 w 757"/>
                <a:gd name="T61" fmla="*/ 91 h 1504"/>
                <a:gd name="T62" fmla="*/ 26 w 757"/>
                <a:gd name="T63" fmla="*/ 66 h 1504"/>
                <a:gd name="T64" fmla="*/ 45 w 757"/>
                <a:gd name="T65" fmla="*/ 43 h 1504"/>
                <a:gd name="T66" fmla="*/ 67 w 757"/>
                <a:gd name="T67" fmla="*/ 26 h 1504"/>
                <a:gd name="T68" fmla="*/ 92 w 757"/>
                <a:gd name="T69" fmla="*/ 11 h 1504"/>
                <a:gd name="T70" fmla="*/ 122 w 757"/>
                <a:gd name="T71" fmla="*/ 3 h 1504"/>
                <a:gd name="T72" fmla="*/ 152 w 757"/>
                <a:gd name="T73" fmla="*/ 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7" h="1504">
                  <a:moveTo>
                    <a:pt x="152" y="0"/>
                  </a:moveTo>
                  <a:lnTo>
                    <a:pt x="606" y="0"/>
                  </a:lnTo>
                  <a:lnTo>
                    <a:pt x="637" y="3"/>
                  </a:lnTo>
                  <a:lnTo>
                    <a:pt x="665" y="11"/>
                  </a:lnTo>
                  <a:lnTo>
                    <a:pt x="691" y="26"/>
                  </a:lnTo>
                  <a:lnTo>
                    <a:pt x="713" y="43"/>
                  </a:lnTo>
                  <a:lnTo>
                    <a:pt x="732" y="66"/>
                  </a:lnTo>
                  <a:lnTo>
                    <a:pt x="746" y="91"/>
                  </a:lnTo>
                  <a:lnTo>
                    <a:pt x="754" y="120"/>
                  </a:lnTo>
                  <a:lnTo>
                    <a:pt x="757" y="151"/>
                  </a:lnTo>
                  <a:lnTo>
                    <a:pt x="757" y="1354"/>
                  </a:lnTo>
                  <a:lnTo>
                    <a:pt x="754" y="1384"/>
                  </a:lnTo>
                  <a:lnTo>
                    <a:pt x="746" y="1412"/>
                  </a:lnTo>
                  <a:lnTo>
                    <a:pt x="732" y="1438"/>
                  </a:lnTo>
                  <a:lnTo>
                    <a:pt x="713" y="1460"/>
                  </a:lnTo>
                  <a:lnTo>
                    <a:pt x="691" y="1479"/>
                  </a:lnTo>
                  <a:lnTo>
                    <a:pt x="665" y="1492"/>
                  </a:lnTo>
                  <a:lnTo>
                    <a:pt x="637" y="1502"/>
                  </a:lnTo>
                  <a:lnTo>
                    <a:pt x="606" y="1504"/>
                  </a:lnTo>
                  <a:lnTo>
                    <a:pt x="152" y="1504"/>
                  </a:lnTo>
                  <a:lnTo>
                    <a:pt x="122" y="1502"/>
                  </a:lnTo>
                  <a:lnTo>
                    <a:pt x="92" y="1492"/>
                  </a:lnTo>
                  <a:lnTo>
                    <a:pt x="67" y="1479"/>
                  </a:lnTo>
                  <a:lnTo>
                    <a:pt x="45" y="1460"/>
                  </a:lnTo>
                  <a:lnTo>
                    <a:pt x="26" y="1438"/>
                  </a:lnTo>
                  <a:lnTo>
                    <a:pt x="13" y="1412"/>
                  </a:lnTo>
                  <a:lnTo>
                    <a:pt x="3" y="1384"/>
                  </a:lnTo>
                  <a:lnTo>
                    <a:pt x="0" y="1354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2" y="11"/>
                  </a:lnTo>
                  <a:lnTo>
                    <a:pt x="122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3" name="Freeform 216"/>
            <p:cNvSpPr>
              <a:spLocks/>
            </p:cNvSpPr>
            <p:nvPr/>
          </p:nvSpPr>
          <p:spPr bwMode="auto">
            <a:xfrm>
              <a:off x="10872788" y="3441701"/>
              <a:ext cx="109538" cy="303213"/>
            </a:xfrm>
            <a:custGeom>
              <a:avLst/>
              <a:gdLst>
                <a:gd name="T0" fmla="*/ 151 w 757"/>
                <a:gd name="T1" fmla="*/ 0 h 2105"/>
                <a:gd name="T2" fmla="*/ 605 w 757"/>
                <a:gd name="T3" fmla="*/ 0 h 2105"/>
                <a:gd name="T4" fmla="*/ 636 w 757"/>
                <a:gd name="T5" fmla="*/ 3 h 2105"/>
                <a:gd name="T6" fmla="*/ 664 w 757"/>
                <a:gd name="T7" fmla="*/ 11 h 2105"/>
                <a:gd name="T8" fmla="*/ 690 w 757"/>
                <a:gd name="T9" fmla="*/ 25 h 2105"/>
                <a:gd name="T10" fmla="*/ 712 w 757"/>
                <a:gd name="T11" fmla="*/ 43 h 2105"/>
                <a:gd name="T12" fmla="*/ 731 w 757"/>
                <a:gd name="T13" fmla="*/ 65 h 2105"/>
                <a:gd name="T14" fmla="*/ 744 w 757"/>
                <a:gd name="T15" fmla="*/ 91 h 2105"/>
                <a:gd name="T16" fmla="*/ 754 w 757"/>
                <a:gd name="T17" fmla="*/ 119 h 2105"/>
                <a:gd name="T18" fmla="*/ 757 w 757"/>
                <a:gd name="T19" fmla="*/ 149 h 2105"/>
                <a:gd name="T20" fmla="*/ 757 w 757"/>
                <a:gd name="T21" fmla="*/ 1955 h 2105"/>
                <a:gd name="T22" fmla="*/ 754 w 757"/>
                <a:gd name="T23" fmla="*/ 1985 h 2105"/>
                <a:gd name="T24" fmla="*/ 744 w 757"/>
                <a:gd name="T25" fmla="*/ 2013 h 2105"/>
                <a:gd name="T26" fmla="*/ 731 w 757"/>
                <a:gd name="T27" fmla="*/ 2039 h 2105"/>
                <a:gd name="T28" fmla="*/ 712 w 757"/>
                <a:gd name="T29" fmla="*/ 2061 h 2105"/>
                <a:gd name="T30" fmla="*/ 690 w 757"/>
                <a:gd name="T31" fmla="*/ 2080 h 2105"/>
                <a:gd name="T32" fmla="*/ 664 w 757"/>
                <a:gd name="T33" fmla="*/ 2093 h 2105"/>
                <a:gd name="T34" fmla="*/ 636 w 757"/>
                <a:gd name="T35" fmla="*/ 2103 h 2105"/>
                <a:gd name="T36" fmla="*/ 605 w 757"/>
                <a:gd name="T37" fmla="*/ 2105 h 2105"/>
                <a:gd name="T38" fmla="*/ 151 w 757"/>
                <a:gd name="T39" fmla="*/ 2105 h 2105"/>
                <a:gd name="T40" fmla="*/ 120 w 757"/>
                <a:gd name="T41" fmla="*/ 2103 h 2105"/>
                <a:gd name="T42" fmla="*/ 92 w 757"/>
                <a:gd name="T43" fmla="*/ 2093 h 2105"/>
                <a:gd name="T44" fmla="*/ 66 w 757"/>
                <a:gd name="T45" fmla="*/ 2080 h 2105"/>
                <a:gd name="T46" fmla="*/ 44 w 757"/>
                <a:gd name="T47" fmla="*/ 2061 h 2105"/>
                <a:gd name="T48" fmla="*/ 25 w 757"/>
                <a:gd name="T49" fmla="*/ 2039 h 2105"/>
                <a:gd name="T50" fmla="*/ 12 w 757"/>
                <a:gd name="T51" fmla="*/ 2013 h 2105"/>
                <a:gd name="T52" fmla="*/ 3 w 757"/>
                <a:gd name="T53" fmla="*/ 1985 h 2105"/>
                <a:gd name="T54" fmla="*/ 0 w 757"/>
                <a:gd name="T55" fmla="*/ 1955 h 2105"/>
                <a:gd name="T56" fmla="*/ 0 w 757"/>
                <a:gd name="T57" fmla="*/ 149 h 2105"/>
                <a:gd name="T58" fmla="*/ 3 w 757"/>
                <a:gd name="T59" fmla="*/ 119 h 2105"/>
                <a:gd name="T60" fmla="*/ 12 w 757"/>
                <a:gd name="T61" fmla="*/ 91 h 2105"/>
                <a:gd name="T62" fmla="*/ 25 w 757"/>
                <a:gd name="T63" fmla="*/ 65 h 2105"/>
                <a:gd name="T64" fmla="*/ 44 w 757"/>
                <a:gd name="T65" fmla="*/ 43 h 2105"/>
                <a:gd name="T66" fmla="*/ 66 w 757"/>
                <a:gd name="T67" fmla="*/ 25 h 2105"/>
                <a:gd name="T68" fmla="*/ 92 w 757"/>
                <a:gd name="T69" fmla="*/ 11 h 2105"/>
                <a:gd name="T70" fmla="*/ 120 w 757"/>
                <a:gd name="T71" fmla="*/ 3 h 2105"/>
                <a:gd name="T72" fmla="*/ 151 w 757"/>
                <a:gd name="T73" fmla="*/ 0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7" h="2105">
                  <a:moveTo>
                    <a:pt x="151" y="0"/>
                  </a:moveTo>
                  <a:lnTo>
                    <a:pt x="605" y="0"/>
                  </a:lnTo>
                  <a:lnTo>
                    <a:pt x="636" y="3"/>
                  </a:lnTo>
                  <a:lnTo>
                    <a:pt x="664" y="11"/>
                  </a:lnTo>
                  <a:lnTo>
                    <a:pt x="690" y="25"/>
                  </a:lnTo>
                  <a:lnTo>
                    <a:pt x="712" y="43"/>
                  </a:lnTo>
                  <a:lnTo>
                    <a:pt x="731" y="65"/>
                  </a:lnTo>
                  <a:lnTo>
                    <a:pt x="744" y="91"/>
                  </a:lnTo>
                  <a:lnTo>
                    <a:pt x="754" y="119"/>
                  </a:lnTo>
                  <a:lnTo>
                    <a:pt x="757" y="149"/>
                  </a:lnTo>
                  <a:lnTo>
                    <a:pt x="757" y="1955"/>
                  </a:lnTo>
                  <a:lnTo>
                    <a:pt x="754" y="1985"/>
                  </a:lnTo>
                  <a:lnTo>
                    <a:pt x="744" y="2013"/>
                  </a:lnTo>
                  <a:lnTo>
                    <a:pt x="731" y="2039"/>
                  </a:lnTo>
                  <a:lnTo>
                    <a:pt x="712" y="2061"/>
                  </a:lnTo>
                  <a:lnTo>
                    <a:pt x="690" y="2080"/>
                  </a:lnTo>
                  <a:lnTo>
                    <a:pt x="664" y="2093"/>
                  </a:lnTo>
                  <a:lnTo>
                    <a:pt x="636" y="2103"/>
                  </a:lnTo>
                  <a:lnTo>
                    <a:pt x="605" y="2105"/>
                  </a:lnTo>
                  <a:lnTo>
                    <a:pt x="151" y="2105"/>
                  </a:lnTo>
                  <a:lnTo>
                    <a:pt x="120" y="2103"/>
                  </a:lnTo>
                  <a:lnTo>
                    <a:pt x="92" y="2093"/>
                  </a:lnTo>
                  <a:lnTo>
                    <a:pt x="66" y="2080"/>
                  </a:lnTo>
                  <a:lnTo>
                    <a:pt x="44" y="2061"/>
                  </a:lnTo>
                  <a:lnTo>
                    <a:pt x="25" y="2039"/>
                  </a:lnTo>
                  <a:lnTo>
                    <a:pt x="12" y="2013"/>
                  </a:lnTo>
                  <a:lnTo>
                    <a:pt x="3" y="1985"/>
                  </a:lnTo>
                  <a:lnTo>
                    <a:pt x="0" y="1955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2" y="91"/>
                  </a:lnTo>
                  <a:lnTo>
                    <a:pt x="25" y="65"/>
                  </a:lnTo>
                  <a:lnTo>
                    <a:pt x="44" y="43"/>
                  </a:lnTo>
                  <a:lnTo>
                    <a:pt x="66" y="25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4" name="Freeform 217"/>
            <p:cNvSpPr>
              <a:spLocks/>
            </p:cNvSpPr>
            <p:nvPr/>
          </p:nvSpPr>
          <p:spPr bwMode="auto">
            <a:xfrm>
              <a:off x="10528300" y="3367088"/>
              <a:ext cx="309563" cy="182563"/>
            </a:xfrm>
            <a:custGeom>
              <a:avLst/>
              <a:gdLst>
                <a:gd name="T0" fmla="*/ 1690 w 2143"/>
                <a:gd name="T1" fmla="*/ 0 h 1263"/>
                <a:gd name="T2" fmla="*/ 1708 w 2143"/>
                <a:gd name="T3" fmla="*/ 1 h 1263"/>
                <a:gd name="T4" fmla="*/ 2083 w 2143"/>
                <a:gd name="T5" fmla="*/ 80 h 1263"/>
                <a:gd name="T6" fmla="*/ 2099 w 2143"/>
                <a:gd name="T7" fmla="*/ 85 h 1263"/>
                <a:gd name="T8" fmla="*/ 2114 w 2143"/>
                <a:gd name="T9" fmla="*/ 93 h 1263"/>
                <a:gd name="T10" fmla="*/ 2125 w 2143"/>
                <a:gd name="T11" fmla="*/ 104 h 1263"/>
                <a:gd name="T12" fmla="*/ 2135 w 2143"/>
                <a:gd name="T13" fmla="*/ 118 h 1263"/>
                <a:gd name="T14" fmla="*/ 2142 w 2143"/>
                <a:gd name="T15" fmla="*/ 138 h 1263"/>
                <a:gd name="T16" fmla="*/ 2143 w 2143"/>
                <a:gd name="T17" fmla="*/ 160 h 1263"/>
                <a:gd name="T18" fmla="*/ 2138 w 2143"/>
                <a:gd name="T19" fmla="*/ 182 h 1263"/>
                <a:gd name="T20" fmla="*/ 1992 w 2143"/>
                <a:gd name="T21" fmla="*/ 535 h 1263"/>
                <a:gd name="T22" fmla="*/ 1985 w 2143"/>
                <a:gd name="T23" fmla="*/ 550 h 1263"/>
                <a:gd name="T24" fmla="*/ 1973 w 2143"/>
                <a:gd name="T25" fmla="*/ 563 h 1263"/>
                <a:gd name="T26" fmla="*/ 1959 w 2143"/>
                <a:gd name="T27" fmla="*/ 572 h 1263"/>
                <a:gd name="T28" fmla="*/ 1943 w 2143"/>
                <a:gd name="T29" fmla="*/ 578 h 1263"/>
                <a:gd name="T30" fmla="*/ 1926 w 2143"/>
                <a:gd name="T31" fmla="*/ 581 h 1263"/>
                <a:gd name="T32" fmla="*/ 1922 w 2143"/>
                <a:gd name="T33" fmla="*/ 581 h 1263"/>
                <a:gd name="T34" fmla="*/ 1902 w 2143"/>
                <a:gd name="T35" fmla="*/ 578 h 1263"/>
                <a:gd name="T36" fmla="*/ 1883 w 2143"/>
                <a:gd name="T37" fmla="*/ 571 h 1263"/>
                <a:gd name="T38" fmla="*/ 1868 w 2143"/>
                <a:gd name="T39" fmla="*/ 558 h 1263"/>
                <a:gd name="T40" fmla="*/ 1856 w 2143"/>
                <a:gd name="T41" fmla="*/ 542 h 1263"/>
                <a:gd name="T42" fmla="*/ 1780 w 2143"/>
                <a:gd name="T43" fmla="*/ 398 h 1263"/>
                <a:gd name="T44" fmla="*/ 111 w 2143"/>
                <a:gd name="T45" fmla="*/ 1254 h 1263"/>
                <a:gd name="T46" fmla="*/ 93 w 2143"/>
                <a:gd name="T47" fmla="*/ 1260 h 1263"/>
                <a:gd name="T48" fmla="*/ 76 w 2143"/>
                <a:gd name="T49" fmla="*/ 1263 h 1263"/>
                <a:gd name="T50" fmla="*/ 60 w 2143"/>
                <a:gd name="T51" fmla="*/ 1260 h 1263"/>
                <a:gd name="T52" fmla="*/ 44 w 2143"/>
                <a:gd name="T53" fmla="*/ 1255 h 1263"/>
                <a:gd name="T54" fmla="*/ 30 w 2143"/>
                <a:gd name="T55" fmla="*/ 1247 h 1263"/>
                <a:gd name="T56" fmla="*/ 18 w 2143"/>
                <a:gd name="T57" fmla="*/ 1236 h 1263"/>
                <a:gd name="T58" fmla="*/ 8 w 2143"/>
                <a:gd name="T59" fmla="*/ 1221 h 1263"/>
                <a:gd name="T60" fmla="*/ 2 w 2143"/>
                <a:gd name="T61" fmla="*/ 1202 h 1263"/>
                <a:gd name="T62" fmla="*/ 0 w 2143"/>
                <a:gd name="T63" fmla="*/ 1184 h 1263"/>
                <a:gd name="T64" fmla="*/ 4 w 2143"/>
                <a:gd name="T65" fmla="*/ 1164 h 1263"/>
                <a:gd name="T66" fmla="*/ 13 w 2143"/>
                <a:gd name="T67" fmla="*/ 1147 h 1263"/>
                <a:gd name="T68" fmla="*/ 24 w 2143"/>
                <a:gd name="T69" fmla="*/ 1132 h 1263"/>
                <a:gd name="T70" fmla="*/ 41 w 2143"/>
                <a:gd name="T71" fmla="*/ 1120 h 1263"/>
                <a:gd name="T72" fmla="*/ 1709 w 2143"/>
                <a:gd name="T73" fmla="*/ 266 h 1263"/>
                <a:gd name="T74" fmla="*/ 1625 w 2143"/>
                <a:gd name="T75" fmla="*/ 110 h 1263"/>
                <a:gd name="T76" fmla="*/ 1619 w 2143"/>
                <a:gd name="T77" fmla="*/ 95 h 1263"/>
                <a:gd name="T78" fmla="*/ 1616 w 2143"/>
                <a:gd name="T79" fmla="*/ 78 h 1263"/>
                <a:gd name="T80" fmla="*/ 1618 w 2143"/>
                <a:gd name="T81" fmla="*/ 61 h 1263"/>
                <a:gd name="T82" fmla="*/ 1623 w 2143"/>
                <a:gd name="T83" fmla="*/ 45 h 1263"/>
                <a:gd name="T84" fmla="*/ 1631 w 2143"/>
                <a:gd name="T85" fmla="*/ 30 h 1263"/>
                <a:gd name="T86" fmla="*/ 1643 w 2143"/>
                <a:gd name="T87" fmla="*/ 18 h 1263"/>
                <a:gd name="T88" fmla="*/ 1657 w 2143"/>
                <a:gd name="T89" fmla="*/ 8 h 1263"/>
                <a:gd name="T90" fmla="*/ 1673 w 2143"/>
                <a:gd name="T91" fmla="*/ 2 h 1263"/>
                <a:gd name="T92" fmla="*/ 1690 w 2143"/>
                <a:gd name="T93" fmla="*/ 0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43" h="1263">
                  <a:moveTo>
                    <a:pt x="1690" y="0"/>
                  </a:moveTo>
                  <a:lnTo>
                    <a:pt x="1708" y="1"/>
                  </a:lnTo>
                  <a:lnTo>
                    <a:pt x="2083" y="80"/>
                  </a:lnTo>
                  <a:lnTo>
                    <a:pt x="2099" y="85"/>
                  </a:lnTo>
                  <a:lnTo>
                    <a:pt x="2114" y="93"/>
                  </a:lnTo>
                  <a:lnTo>
                    <a:pt x="2125" y="104"/>
                  </a:lnTo>
                  <a:lnTo>
                    <a:pt x="2135" y="118"/>
                  </a:lnTo>
                  <a:lnTo>
                    <a:pt x="2142" y="138"/>
                  </a:lnTo>
                  <a:lnTo>
                    <a:pt x="2143" y="160"/>
                  </a:lnTo>
                  <a:lnTo>
                    <a:pt x="2138" y="182"/>
                  </a:lnTo>
                  <a:lnTo>
                    <a:pt x="1992" y="535"/>
                  </a:lnTo>
                  <a:lnTo>
                    <a:pt x="1985" y="550"/>
                  </a:lnTo>
                  <a:lnTo>
                    <a:pt x="1973" y="563"/>
                  </a:lnTo>
                  <a:lnTo>
                    <a:pt x="1959" y="572"/>
                  </a:lnTo>
                  <a:lnTo>
                    <a:pt x="1943" y="578"/>
                  </a:lnTo>
                  <a:lnTo>
                    <a:pt x="1926" y="581"/>
                  </a:lnTo>
                  <a:lnTo>
                    <a:pt x="1922" y="581"/>
                  </a:lnTo>
                  <a:lnTo>
                    <a:pt x="1902" y="578"/>
                  </a:lnTo>
                  <a:lnTo>
                    <a:pt x="1883" y="571"/>
                  </a:lnTo>
                  <a:lnTo>
                    <a:pt x="1868" y="558"/>
                  </a:lnTo>
                  <a:lnTo>
                    <a:pt x="1856" y="542"/>
                  </a:lnTo>
                  <a:lnTo>
                    <a:pt x="1780" y="398"/>
                  </a:lnTo>
                  <a:lnTo>
                    <a:pt x="111" y="1254"/>
                  </a:lnTo>
                  <a:lnTo>
                    <a:pt x="93" y="1260"/>
                  </a:lnTo>
                  <a:lnTo>
                    <a:pt x="76" y="1263"/>
                  </a:lnTo>
                  <a:lnTo>
                    <a:pt x="60" y="1260"/>
                  </a:lnTo>
                  <a:lnTo>
                    <a:pt x="44" y="1255"/>
                  </a:lnTo>
                  <a:lnTo>
                    <a:pt x="30" y="1247"/>
                  </a:lnTo>
                  <a:lnTo>
                    <a:pt x="18" y="1236"/>
                  </a:lnTo>
                  <a:lnTo>
                    <a:pt x="8" y="1221"/>
                  </a:lnTo>
                  <a:lnTo>
                    <a:pt x="2" y="1202"/>
                  </a:lnTo>
                  <a:lnTo>
                    <a:pt x="0" y="1184"/>
                  </a:lnTo>
                  <a:lnTo>
                    <a:pt x="4" y="1164"/>
                  </a:lnTo>
                  <a:lnTo>
                    <a:pt x="13" y="1147"/>
                  </a:lnTo>
                  <a:lnTo>
                    <a:pt x="24" y="1132"/>
                  </a:lnTo>
                  <a:lnTo>
                    <a:pt x="41" y="1120"/>
                  </a:lnTo>
                  <a:lnTo>
                    <a:pt x="1709" y="266"/>
                  </a:lnTo>
                  <a:lnTo>
                    <a:pt x="1625" y="110"/>
                  </a:lnTo>
                  <a:lnTo>
                    <a:pt x="1619" y="95"/>
                  </a:lnTo>
                  <a:lnTo>
                    <a:pt x="1616" y="78"/>
                  </a:lnTo>
                  <a:lnTo>
                    <a:pt x="1618" y="61"/>
                  </a:lnTo>
                  <a:lnTo>
                    <a:pt x="1623" y="45"/>
                  </a:lnTo>
                  <a:lnTo>
                    <a:pt x="1631" y="30"/>
                  </a:lnTo>
                  <a:lnTo>
                    <a:pt x="1643" y="18"/>
                  </a:lnTo>
                  <a:lnTo>
                    <a:pt x="1657" y="8"/>
                  </a:lnTo>
                  <a:lnTo>
                    <a:pt x="1673" y="2"/>
                  </a:lnTo>
                  <a:lnTo>
                    <a:pt x="16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02471" y="2508029"/>
            <a:ext cx="325643" cy="293183"/>
            <a:chOff x="2478088" y="2143126"/>
            <a:chExt cx="493713" cy="444500"/>
          </a:xfrm>
          <a:solidFill>
            <a:schemeClr val="bg1"/>
          </a:solidFill>
        </p:grpSpPr>
        <p:sp>
          <p:nvSpPr>
            <p:cNvPr id="66" name="Freeform 141"/>
            <p:cNvSpPr>
              <a:spLocks/>
            </p:cNvSpPr>
            <p:nvPr/>
          </p:nvSpPr>
          <p:spPr bwMode="auto">
            <a:xfrm>
              <a:off x="2549526" y="2424113"/>
              <a:ext cx="39688" cy="41275"/>
            </a:xfrm>
            <a:custGeom>
              <a:avLst/>
              <a:gdLst>
                <a:gd name="T0" fmla="*/ 139 w 280"/>
                <a:gd name="T1" fmla="*/ 0 h 279"/>
                <a:gd name="T2" fmla="*/ 167 w 280"/>
                <a:gd name="T3" fmla="*/ 3 h 279"/>
                <a:gd name="T4" fmla="*/ 194 w 280"/>
                <a:gd name="T5" fmla="*/ 10 h 279"/>
                <a:gd name="T6" fmla="*/ 217 w 280"/>
                <a:gd name="T7" fmla="*/ 23 h 279"/>
                <a:gd name="T8" fmla="*/ 238 w 280"/>
                <a:gd name="T9" fmla="*/ 40 h 279"/>
                <a:gd name="T10" fmla="*/ 256 w 280"/>
                <a:gd name="T11" fmla="*/ 61 h 279"/>
                <a:gd name="T12" fmla="*/ 268 w 280"/>
                <a:gd name="T13" fmla="*/ 85 h 279"/>
                <a:gd name="T14" fmla="*/ 277 w 280"/>
                <a:gd name="T15" fmla="*/ 111 h 279"/>
                <a:gd name="T16" fmla="*/ 280 w 280"/>
                <a:gd name="T17" fmla="*/ 139 h 279"/>
                <a:gd name="T18" fmla="*/ 277 w 280"/>
                <a:gd name="T19" fmla="*/ 167 h 279"/>
                <a:gd name="T20" fmla="*/ 268 w 280"/>
                <a:gd name="T21" fmla="*/ 194 h 279"/>
                <a:gd name="T22" fmla="*/ 256 w 280"/>
                <a:gd name="T23" fmla="*/ 217 h 279"/>
                <a:gd name="T24" fmla="*/ 238 w 280"/>
                <a:gd name="T25" fmla="*/ 238 h 279"/>
                <a:gd name="T26" fmla="*/ 217 w 280"/>
                <a:gd name="T27" fmla="*/ 255 h 279"/>
                <a:gd name="T28" fmla="*/ 194 w 280"/>
                <a:gd name="T29" fmla="*/ 268 h 279"/>
                <a:gd name="T30" fmla="*/ 167 w 280"/>
                <a:gd name="T31" fmla="*/ 276 h 279"/>
                <a:gd name="T32" fmla="*/ 139 w 280"/>
                <a:gd name="T33" fmla="*/ 279 h 279"/>
                <a:gd name="T34" fmla="*/ 111 w 280"/>
                <a:gd name="T35" fmla="*/ 276 h 279"/>
                <a:gd name="T36" fmla="*/ 85 w 280"/>
                <a:gd name="T37" fmla="*/ 268 h 279"/>
                <a:gd name="T38" fmla="*/ 61 w 280"/>
                <a:gd name="T39" fmla="*/ 255 h 279"/>
                <a:gd name="T40" fmla="*/ 41 w 280"/>
                <a:gd name="T41" fmla="*/ 238 h 279"/>
                <a:gd name="T42" fmla="*/ 24 w 280"/>
                <a:gd name="T43" fmla="*/ 217 h 279"/>
                <a:gd name="T44" fmla="*/ 10 w 280"/>
                <a:gd name="T45" fmla="*/ 194 h 279"/>
                <a:gd name="T46" fmla="*/ 3 w 280"/>
                <a:gd name="T47" fmla="*/ 167 h 279"/>
                <a:gd name="T48" fmla="*/ 0 w 280"/>
                <a:gd name="T49" fmla="*/ 139 h 279"/>
                <a:gd name="T50" fmla="*/ 3 w 280"/>
                <a:gd name="T51" fmla="*/ 111 h 279"/>
                <a:gd name="T52" fmla="*/ 10 w 280"/>
                <a:gd name="T53" fmla="*/ 85 h 279"/>
                <a:gd name="T54" fmla="*/ 24 w 280"/>
                <a:gd name="T55" fmla="*/ 61 h 279"/>
                <a:gd name="T56" fmla="*/ 41 w 280"/>
                <a:gd name="T57" fmla="*/ 40 h 279"/>
                <a:gd name="T58" fmla="*/ 61 w 280"/>
                <a:gd name="T59" fmla="*/ 23 h 279"/>
                <a:gd name="T60" fmla="*/ 85 w 280"/>
                <a:gd name="T61" fmla="*/ 10 h 279"/>
                <a:gd name="T62" fmla="*/ 111 w 280"/>
                <a:gd name="T63" fmla="*/ 3 h 279"/>
                <a:gd name="T64" fmla="*/ 139 w 280"/>
                <a:gd name="T6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0" h="279">
                  <a:moveTo>
                    <a:pt x="139" y="0"/>
                  </a:moveTo>
                  <a:lnTo>
                    <a:pt x="167" y="3"/>
                  </a:lnTo>
                  <a:lnTo>
                    <a:pt x="194" y="10"/>
                  </a:lnTo>
                  <a:lnTo>
                    <a:pt x="217" y="23"/>
                  </a:lnTo>
                  <a:lnTo>
                    <a:pt x="238" y="40"/>
                  </a:lnTo>
                  <a:lnTo>
                    <a:pt x="256" y="61"/>
                  </a:lnTo>
                  <a:lnTo>
                    <a:pt x="268" y="85"/>
                  </a:lnTo>
                  <a:lnTo>
                    <a:pt x="277" y="111"/>
                  </a:lnTo>
                  <a:lnTo>
                    <a:pt x="280" y="139"/>
                  </a:lnTo>
                  <a:lnTo>
                    <a:pt x="277" y="167"/>
                  </a:lnTo>
                  <a:lnTo>
                    <a:pt x="268" y="194"/>
                  </a:lnTo>
                  <a:lnTo>
                    <a:pt x="256" y="217"/>
                  </a:lnTo>
                  <a:lnTo>
                    <a:pt x="238" y="238"/>
                  </a:lnTo>
                  <a:lnTo>
                    <a:pt x="217" y="255"/>
                  </a:lnTo>
                  <a:lnTo>
                    <a:pt x="194" y="268"/>
                  </a:lnTo>
                  <a:lnTo>
                    <a:pt x="167" y="276"/>
                  </a:lnTo>
                  <a:lnTo>
                    <a:pt x="139" y="279"/>
                  </a:lnTo>
                  <a:lnTo>
                    <a:pt x="111" y="276"/>
                  </a:lnTo>
                  <a:lnTo>
                    <a:pt x="85" y="268"/>
                  </a:lnTo>
                  <a:lnTo>
                    <a:pt x="61" y="255"/>
                  </a:lnTo>
                  <a:lnTo>
                    <a:pt x="41" y="238"/>
                  </a:lnTo>
                  <a:lnTo>
                    <a:pt x="24" y="217"/>
                  </a:lnTo>
                  <a:lnTo>
                    <a:pt x="10" y="194"/>
                  </a:lnTo>
                  <a:lnTo>
                    <a:pt x="3" y="167"/>
                  </a:lnTo>
                  <a:lnTo>
                    <a:pt x="0" y="139"/>
                  </a:lnTo>
                  <a:lnTo>
                    <a:pt x="3" y="111"/>
                  </a:lnTo>
                  <a:lnTo>
                    <a:pt x="10" y="85"/>
                  </a:lnTo>
                  <a:lnTo>
                    <a:pt x="24" y="61"/>
                  </a:lnTo>
                  <a:lnTo>
                    <a:pt x="41" y="40"/>
                  </a:lnTo>
                  <a:lnTo>
                    <a:pt x="61" y="23"/>
                  </a:lnTo>
                  <a:lnTo>
                    <a:pt x="85" y="10"/>
                  </a:lnTo>
                  <a:lnTo>
                    <a:pt x="111" y="3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7" name="Freeform 142"/>
            <p:cNvSpPr>
              <a:spLocks/>
            </p:cNvSpPr>
            <p:nvPr/>
          </p:nvSpPr>
          <p:spPr bwMode="auto">
            <a:xfrm>
              <a:off x="2828926" y="2516188"/>
              <a:ext cx="104775" cy="71438"/>
            </a:xfrm>
            <a:custGeom>
              <a:avLst/>
              <a:gdLst>
                <a:gd name="T0" fmla="*/ 140 w 720"/>
                <a:gd name="T1" fmla="*/ 0 h 495"/>
                <a:gd name="T2" fmla="*/ 327 w 720"/>
                <a:gd name="T3" fmla="*/ 81 h 495"/>
                <a:gd name="T4" fmla="*/ 349 w 720"/>
                <a:gd name="T5" fmla="*/ 88 h 495"/>
                <a:gd name="T6" fmla="*/ 371 w 720"/>
                <a:gd name="T7" fmla="*/ 88 h 495"/>
                <a:gd name="T8" fmla="*/ 392 w 720"/>
                <a:gd name="T9" fmla="*/ 81 h 495"/>
                <a:gd name="T10" fmla="*/ 579 w 720"/>
                <a:gd name="T11" fmla="*/ 0 h 495"/>
                <a:gd name="T12" fmla="*/ 627 w 720"/>
                <a:gd name="T13" fmla="*/ 15 h 495"/>
                <a:gd name="T14" fmla="*/ 650 w 720"/>
                <a:gd name="T15" fmla="*/ 25 h 495"/>
                <a:gd name="T16" fmla="*/ 669 w 720"/>
                <a:gd name="T17" fmla="*/ 39 h 495"/>
                <a:gd name="T18" fmla="*/ 687 w 720"/>
                <a:gd name="T19" fmla="*/ 55 h 495"/>
                <a:gd name="T20" fmla="*/ 701 w 720"/>
                <a:gd name="T21" fmla="*/ 75 h 495"/>
                <a:gd name="T22" fmla="*/ 711 w 720"/>
                <a:gd name="T23" fmla="*/ 96 h 495"/>
                <a:gd name="T24" fmla="*/ 718 w 720"/>
                <a:gd name="T25" fmla="*/ 120 h 495"/>
                <a:gd name="T26" fmla="*/ 720 w 720"/>
                <a:gd name="T27" fmla="*/ 145 h 495"/>
                <a:gd name="T28" fmla="*/ 720 w 720"/>
                <a:gd name="T29" fmla="*/ 405 h 495"/>
                <a:gd name="T30" fmla="*/ 717 w 720"/>
                <a:gd name="T31" fmla="*/ 426 h 495"/>
                <a:gd name="T32" fmla="*/ 711 w 720"/>
                <a:gd name="T33" fmla="*/ 444 h 495"/>
                <a:gd name="T34" fmla="*/ 701 w 720"/>
                <a:gd name="T35" fmla="*/ 461 h 495"/>
                <a:gd name="T36" fmla="*/ 686 w 720"/>
                <a:gd name="T37" fmla="*/ 476 h 495"/>
                <a:gd name="T38" fmla="*/ 669 w 720"/>
                <a:gd name="T39" fmla="*/ 486 h 495"/>
                <a:gd name="T40" fmla="*/ 651 w 720"/>
                <a:gd name="T41" fmla="*/ 492 h 495"/>
                <a:gd name="T42" fmla="*/ 630 w 720"/>
                <a:gd name="T43" fmla="*/ 495 h 495"/>
                <a:gd name="T44" fmla="*/ 89 w 720"/>
                <a:gd name="T45" fmla="*/ 495 h 495"/>
                <a:gd name="T46" fmla="*/ 65 w 720"/>
                <a:gd name="T47" fmla="*/ 492 h 495"/>
                <a:gd name="T48" fmla="*/ 44 w 720"/>
                <a:gd name="T49" fmla="*/ 483 h 495"/>
                <a:gd name="T50" fmla="*/ 26 w 720"/>
                <a:gd name="T51" fmla="*/ 468 h 495"/>
                <a:gd name="T52" fmla="*/ 11 w 720"/>
                <a:gd name="T53" fmla="*/ 451 h 495"/>
                <a:gd name="T54" fmla="*/ 3 w 720"/>
                <a:gd name="T55" fmla="*/ 429 h 495"/>
                <a:gd name="T56" fmla="*/ 0 w 720"/>
                <a:gd name="T57" fmla="*/ 405 h 495"/>
                <a:gd name="T58" fmla="*/ 0 w 720"/>
                <a:gd name="T59" fmla="*/ 145 h 495"/>
                <a:gd name="T60" fmla="*/ 2 w 720"/>
                <a:gd name="T61" fmla="*/ 120 h 495"/>
                <a:gd name="T62" fmla="*/ 8 w 720"/>
                <a:gd name="T63" fmla="*/ 96 h 495"/>
                <a:gd name="T64" fmla="*/ 18 w 720"/>
                <a:gd name="T65" fmla="*/ 75 h 495"/>
                <a:gd name="T66" fmla="*/ 32 w 720"/>
                <a:gd name="T67" fmla="*/ 55 h 495"/>
                <a:gd name="T68" fmla="*/ 50 w 720"/>
                <a:gd name="T69" fmla="*/ 39 h 495"/>
                <a:gd name="T70" fmla="*/ 69 w 720"/>
                <a:gd name="T71" fmla="*/ 25 h 495"/>
                <a:gd name="T72" fmla="*/ 92 w 720"/>
                <a:gd name="T73" fmla="*/ 15 h 495"/>
                <a:gd name="T74" fmla="*/ 140 w 720"/>
                <a:gd name="T7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0" h="495">
                  <a:moveTo>
                    <a:pt x="140" y="0"/>
                  </a:moveTo>
                  <a:lnTo>
                    <a:pt x="327" y="81"/>
                  </a:lnTo>
                  <a:lnTo>
                    <a:pt x="349" y="88"/>
                  </a:lnTo>
                  <a:lnTo>
                    <a:pt x="371" y="88"/>
                  </a:lnTo>
                  <a:lnTo>
                    <a:pt x="392" y="81"/>
                  </a:lnTo>
                  <a:lnTo>
                    <a:pt x="579" y="0"/>
                  </a:lnTo>
                  <a:lnTo>
                    <a:pt x="627" y="15"/>
                  </a:lnTo>
                  <a:lnTo>
                    <a:pt x="650" y="25"/>
                  </a:lnTo>
                  <a:lnTo>
                    <a:pt x="669" y="39"/>
                  </a:lnTo>
                  <a:lnTo>
                    <a:pt x="687" y="55"/>
                  </a:lnTo>
                  <a:lnTo>
                    <a:pt x="701" y="75"/>
                  </a:lnTo>
                  <a:lnTo>
                    <a:pt x="711" y="96"/>
                  </a:lnTo>
                  <a:lnTo>
                    <a:pt x="718" y="120"/>
                  </a:lnTo>
                  <a:lnTo>
                    <a:pt x="720" y="145"/>
                  </a:lnTo>
                  <a:lnTo>
                    <a:pt x="720" y="405"/>
                  </a:lnTo>
                  <a:lnTo>
                    <a:pt x="717" y="426"/>
                  </a:lnTo>
                  <a:lnTo>
                    <a:pt x="711" y="444"/>
                  </a:lnTo>
                  <a:lnTo>
                    <a:pt x="701" y="461"/>
                  </a:lnTo>
                  <a:lnTo>
                    <a:pt x="686" y="476"/>
                  </a:lnTo>
                  <a:lnTo>
                    <a:pt x="669" y="486"/>
                  </a:lnTo>
                  <a:lnTo>
                    <a:pt x="651" y="492"/>
                  </a:lnTo>
                  <a:lnTo>
                    <a:pt x="630" y="495"/>
                  </a:lnTo>
                  <a:lnTo>
                    <a:pt x="89" y="495"/>
                  </a:lnTo>
                  <a:lnTo>
                    <a:pt x="65" y="492"/>
                  </a:lnTo>
                  <a:lnTo>
                    <a:pt x="44" y="483"/>
                  </a:lnTo>
                  <a:lnTo>
                    <a:pt x="26" y="468"/>
                  </a:lnTo>
                  <a:lnTo>
                    <a:pt x="11" y="451"/>
                  </a:lnTo>
                  <a:lnTo>
                    <a:pt x="3" y="429"/>
                  </a:lnTo>
                  <a:lnTo>
                    <a:pt x="0" y="405"/>
                  </a:lnTo>
                  <a:lnTo>
                    <a:pt x="0" y="145"/>
                  </a:lnTo>
                  <a:lnTo>
                    <a:pt x="2" y="120"/>
                  </a:lnTo>
                  <a:lnTo>
                    <a:pt x="8" y="96"/>
                  </a:lnTo>
                  <a:lnTo>
                    <a:pt x="18" y="75"/>
                  </a:lnTo>
                  <a:lnTo>
                    <a:pt x="32" y="55"/>
                  </a:lnTo>
                  <a:lnTo>
                    <a:pt x="50" y="39"/>
                  </a:lnTo>
                  <a:lnTo>
                    <a:pt x="69" y="25"/>
                  </a:lnTo>
                  <a:lnTo>
                    <a:pt x="92" y="15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8" name="Freeform 143"/>
            <p:cNvSpPr>
              <a:spLocks/>
            </p:cNvSpPr>
            <p:nvPr/>
          </p:nvSpPr>
          <p:spPr bwMode="auto">
            <a:xfrm>
              <a:off x="2649538" y="2481263"/>
              <a:ext cx="150813" cy="106363"/>
            </a:xfrm>
            <a:custGeom>
              <a:avLst/>
              <a:gdLst>
                <a:gd name="T0" fmla="*/ 223 w 1041"/>
                <a:gd name="T1" fmla="*/ 0 h 736"/>
                <a:gd name="T2" fmla="*/ 488 w 1041"/>
                <a:gd name="T3" fmla="*/ 116 h 736"/>
                <a:gd name="T4" fmla="*/ 509 w 1041"/>
                <a:gd name="T5" fmla="*/ 121 h 736"/>
                <a:gd name="T6" fmla="*/ 531 w 1041"/>
                <a:gd name="T7" fmla="*/ 121 h 736"/>
                <a:gd name="T8" fmla="*/ 552 w 1041"/>
                <a:gd name="T9" fmla="*/ 116 h 736"/>
                <a:gd name="T10" fmla="*/ 817 w 1041"/>
                <a:gd name="T11" fmla="*/ 0 h 736"/>
                <a:gd name="T12" fmla="*/ 894 w 1041"/>
                <a:gd name="T13" fmla="*/ 24 h 736"/>
                <a:gd name="T14" fmla="*/ 925 w 1041"/>
                <a:gd name="T15" fmla="*/ 37 h 736"/>
                <a:gd name="T16" fmla="*/ 954 w 1041"/>
                <a:gd name="T17" fmla="*/ 55 h 736"/>
                <a:gd name="T18" fmla="*/ 979 w 1041"/>
                <a:gd name="T19" fmla="*/ 77 h 736"/>
                <a:gd name="T20" fmla="*/ 1000 w 1041"/>
                <a:gd name="T21" fmla="*/ 103 h 736"/>
                <a:gd name="T22" fmla="*/ 1017 w 1041"/>
                <a:gd name="T23" fmla="*/ 131 h 736"/>
                <a:gd name="T24" fmla="*/ 1031 w 1041"/>
                <a:gd name="T25" fmla="*/ 162 h 736"/>
                <a:gd name="T26" fmla="*/ 1038 w 1041"/>
                <a:gd name="T27" fmla="*/ 194 h 736"/>
                <a:gd name="T28" fmla="*/ 1041 w 1041"/>
                <a:gd name="T29" fmla="*/ 229 h 736"/>
                <a:gd name="T30" fmla="*/ 1041 w 1041"/>
                <a:gd name="T31" fmla="*/ 646 h 736"/>
                <a:gd name="T32" fmla="*/ 1039 w 1041"/>
                <a:gd name="T33" fmla="*/ 667 h 736"/>
                <a:gd name="T34" fmla="*/ 1032 w 1041"/>
                <a:gd name="T35" fmla="*/ 685 h 736"/>
                <a:gd name="T36" fmla="*/ 1021 w 1041"/>
                <a:gd name="T37" fmla="*/ 702 h 736"/>
                <a:gd name="T38" fmla="*/ 1007 w 1041"/>
                <a:gd name="T39" fmla="*/ 717 h 736"/>
                <a:gd name="T40" fmla="*/ 990 w 1041"/>
                <a:gd name="T41" fmla="*/ 727 h 736"/>
                <a:gd name="T42" fmla="*/ 971 w 1041"/>
                <a:gd name="T43" fmla="*/ 733 h 736"/>
                <a:gd name="T44" fmla="*/ 950 w 1041"/>
                <a:gd name="T45" fmla="*/ 736 h 736"/>
                <a:gd name="T46" fmla="*/ 89 w 1041"/>
                <a:gd name="T47" fmla="*/ 736 h 736"/>
                <a:gd name="T48" fmla="*/ 69 w 1041"/>
                <a:gd name="T49" fmla="*/ 733 h 736"/>
                <a:gd name="T50" fmla="*/ 50 w 1041"/>
                <a:gd name="T51" fmla="*/ 727 h 736"/>
                <a:gd name="T52" fmla="*/ 33 w 1041"/>
                <a:gd name="T53" fmla="*/ 717 h 736"/>
                <a:gd name="T54" fmla="*/ 20 w 1041"/>
                <a:gd name="T55" fmla="*/ 702 h 736"/>
                <a:gd name="T56" fmla="*/ 8 w 1041"/>
                <a:gd name="T57" fmla="*/ 685 h 736"/>
                <a:gd name="T58" fmla="*/ 2 w 1041"/>
                <a:gd name="T59" fmla="*/ 667 h 736"/>
                <a:gd name="T60" fmla="*/ 0 w 1041"/>
                <a:gd name="T61" fmla="*/ 646 h 736"/>
                <a:gd name="T62" fmla="*/ 0 w 1041"/>
                <a:gd name="T63" fmla="*/ 229 h 736"/>
                <a:gd name="T64" fmla="*/ 2 w 1041"/>
                <a:gd name="T65" fmla="*/ 194 h 736"/>
                <a:gd name="T66" fmla="*/ 10 w 1041"/>
                <a:gd name="T67" fmla="*/ 162 h 736"/>
                <a:gd name="T68" fmla="*/ 23 w 1041"/>
                <a:gd name="T69" fmla="*/ 131 h 736"/>
                <a:gd name="T70" fmla="*/ 40 w 1041"/>
                <a:gd name="T71" fmla="*/ 103 h 736"/>
                <a:gd name="T72" fmla="*/ 61 w 1041"/>
                <a:gd name="T73" fmla="*/ 77 h 736"/>
                <a:gd name="T74" fmla="*/ 86 w 1041"/>
                <a:gd name="T75" fmla="*/ 55 h 736"/>
                <a:gd name="T76" fmla="*/ 115 w 1041"/>
                <a:gd name="T77" fmla="*/ 37 h 736"/>
                <a:gd name="T78" fmla="*/ 147 w 1041"/>
                <a:gd name="T79" fmla="*/ 24 h 736"/>
                <a:gd name="T80" fmla="*/ 223 w 1041"/>
                <a:gd name="T81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1" h="736">
                  <a:moveTo>
                    <a:pt x="223" y="0"/>
                  </a:moveTo>
                  <a:lnTo>
                    <a:pt x="488" y="116"/>
                  </a:lnTo>
                  <a:lnTo>
                    <a:pt x="509" y="121"/>
                  </a:lnTo>
                  <a:lnTo>
                    <a:pt x="531" y="121"/>
                  </a:lnTo>
                  <a:lnTo>
                    <a:pt x="552" y="116"/>
                  </a:lnTo>
                  <a:lnTo>
                    <a:pt x="817" y="0"/>
                  </a:lnTo>
                  <a:lnTo>
                    <a:pt x="894" y="24"/>
                  </a:lnTo>
                  <a:lnTo>
                    <a:pt x="925" y="37"/>
                  </a:lnTo>
                  <a:lnTo>
                    <a:pt x="954" y="55"/>
                  </a:lnTo>
                  <a:lnTo>
                    <a:pt x="979" y="77"/>
                  </a:lnTo>
                  <a:lnTo>
                    <a:pt x="1000" y="103"/>
                  </a:lnTo>
                  <a:lnTo>
                    <a:pt x="1017" y="131"/>
                  </a:lnTo>
                  <a:lnTo>
                    <a:pt x="1031" y="162"/>
                  </a:lnTo>
                  <a:lnTo>
                    <a:pt x="1038" y="194"/>
                  </a:lnTo>
                  <a:lnTo>
                    <a:pt x="1041" y="229"/>
                  </a:lnTo>
                  <a:lnTo>
                    <a:pt x="1041" y="646"/>
                  </a:lnTo>
                  <a:lnTo>
                    <a:pt x="1039" y="667"/>
                  </a:lnTo>
                  <a:lnTo>
                    <a:pt x="1032" y="685"/>
                  </a:lnTo>
                  <a:lnTo>
                    <a:pt x="1021" y="702"/>
                  </a:lnTo>
                  <a:lnTo>
                    <a:pt x="1007" y="717"/>
                  </a:lnTo>
                  <a:lnTo>
                    <a:pt x="990" y="727"/>
                  </a:lnTo>
                  <a:lnTo>
                    <a:pt x="971" y="733"/>
                  </a:lnTo>
                  <a:lnTo>
                    <a:pt x="950" y="736"/>
                  </a:lnTo>
                  <a:lnTo>
                    <a:pt x="89" y="736"/>
                  </a:lnTo>
                  <a:lnTo>
                    <a:pt x="69" y="733"/>
                  </a:lnTo>
                  <a:lnTo>
                    <a:pt x="50" y="727"/>
                  </a:lnTo>
                  <a:lnTo>
                    <a:pt x="33" y="717"/>
                  </a:lnTo>
                  <a:lnTo>
                    <a:pt x="20" y="702"/>
                  </a:lnTo>
                  <a:lnTo>
                    <a:pt x="8" y="685"/>
                  </a:lnTo>
                  <a:lnTo>
                    <a:pt x="2" y="667"/>
                  </a:lnTo>
                  <a:lnTo>
                    <a:pt x="0" y="646"/>
                  </a:lnTo>
                  <a:lnTo>
                    <a:pt x="0" y="229"/>
                  </a:lnTo>
                  <a:lnTo>
                    <a:pt x="2" y="194"/>
                  </a:lnTo>
                  <a:lnTo>
                    <a:pt x="10" y="162"/>
                  </a:lnTo>
                  <a:lnTo>
                    <a:pt x="23" y="131"/>
                  </a:lnTo>
                  <a:lnTo>
                    <a:pt x="40" y="103"/>
                  </a:lnTo>
                  <a:lnTo>
                    <a:pt x="61" y="77"/>
                  </a:lnTo>
                  <a:lnTo>
                    <a:pt x="86" y="55"/>
                  </a:lnTo>
                  <a:lnTo>
                    <a:pt x="115" y="37"/>
                  </a:lnTo>
                  <a:lnTo>
                    <a:pt x="147" y="24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69" name="Freeform 144"/>
            <p:cNvSpPr>
              <a:spLocks/>
            </p:cNvSpPr>
            <p:nvPr/>
          </p:nvSpPr>
          <p:spPr bwMode="auto">
            <a:xfrm>
              <a:off x="2693988" y="2357438"/>
              <a:ext cx="63500" cy="63500"/>
            </a:xfrm>
            <a:custGeom>
              <a:avLst/>
              <a:gdLst>
                <a:gd name="T0" fmla="*/ 220 w 440"/>
                <a:gd name="T1" fmla="*/ 0 h 440"/>
                <a:gd name="T2" fmla="*/ 256 w 440"/>
                <a:gd name="T3" fmla="*/ 3 h 440"/>
                <a:gd name="T4" fmla="*/ 290 w 440"/>
                <a:gd name="T5" fmla="*/ 12 h 440"/>
                <a:gd name="T6" fmla="*/ 321 w 440"/>
                <a:gd name="T7" fmla="*/ 25 h 440"/>
                <a:gd name="T8" fmla="*/ 350 w 440"/>
                <a:gd name="T9" fmla="*/ 43 h 440"/>
                <a:gd name="T10" fmla="*/ 376 w 440"/>
                <a:gd name="T11" fmla="*/ 65 h 440"/>
                <a:gd name="T12" fmla="*/ 398 w 440"/>
                <a:gd name="T13" fmla="*/ 91 h 440"/>
                <a:gd name="T14" fmla="*/ 415 w 440"/>
                <a:gd name="T15" fmla="*/ 120 h 440"/>
                <a:gd name="T16" fmla="*/ 429 w 440"/>
                <a:gd name="T17" fmla="*/ 151 h 440"/>
                <a:gd name="T18" fmla="*/ 437 w 440"/>
                <a:gd name="T19" fmla="*/ 185 h 440"/>
                <a:gd name="T20" fmla="*/ 440 w 440"/>
                <a:gd name="T21" fmla="*/ 221 h 440"/>
                <a:gd name="T22" fmla="*/ 437 w 440"/>
                <a:gd name="T23" fmla="*/ 256 h 440"/>
                <a:gd name="T24" fmla="*/ 429 w 440"/>
                <a:gd name="T25" fmla="*/ 291 h 440"/>
                <a:gd name="T26" fmla="*/ 415 w 440"/>
                <a:gd name="T27" fmla="*/ 322 h 440"/>
                <a:gd name="T28" fmla="*/ 398 w 440"/>
                <a:gd name="T29" fmla="*/ 351 h 440"/>
                <a:gd name="T30" fmla="*/ 376 w 440"/>
                <a:gd name="T31" fmla="*/ 376 h 440"/>
                <a:gd name="T32" fmla="*/ 350 w 440"/>
                <a:gd name="T33" fmla="*/ 398 h 440"/>
                <a:gd name="T34" fmla="*/ 321 w 440"/>
                <a:gd name="T35" fmla="*/ 416 h 440"/>
                <a:gd name="T36" fmla="*/ 290 w 440"/>
                <a:gd name="T37" fmla="*/ 430 h 440"/>
                <a:gd name="T38" fmla="*/ 256 w 440"/>
                <a:gd name="T39" fmla="*/ 438 h 440"/>
                <a:gd name="T40" fmla="*/ 220 w 440"/>
                <a:gd name="T41" fmla="*/ 440 h 440"/>
                <a:gd name="T42" fmla="*/ 185 w 440"/>
                <a:gd name="T43" fmla="*/ 438 h 440"/>
                <a:gd name="T44" fmla="*/ 150 w 440"/>
                <a:gd name="T45" fmla="*/ 430 h 440"/>
                <a:gd name="T46" fmla="*/ 119 w 440"/>
                <a:gd name="T47" fmla="*/ 416 h 440"/>
                <a:gd name="T48" fmla="*/ 90 w 440"/>
                <a:gd name="T49" fmla="*/ 398 h 440"/>
                <a:gd name="T50" fmla="*/ 65 w 440"/>
                <a:gd name="T51" fmla="*/ 376 h 440"/>
                <a:gd name="T52" fmla="*/ 43 w 440"/>
                <a:gd name="T53" fmla="*/ 351 h 440"/>
                <a:gd name="T54" fmla="*/ 24 w 440"/>
                <a:gd name="T55" fmla="*/ 322 h 440"/>
                <a:gd name="T56" fmla="*/ 11 w 440"/>
                <a:gd name="T57" fmla="*/ 291 h 440"/>
                <a:gd name="T58" fmla="*/ 3 w 440"/>
                <a:gd name="T59" fmla="*/ 256 h 440"/>
                <a:gd name="T60" fmla="*/ 0 w 440"/>
                <a:gd name="T61" fmla="*/ 221 h 440"/>
                <a:gd name="T62" fmla="*/ 3 w 440"/>
                <a:gd name="T63" fmla="*/ 185 h 440"/>
                <a:gd name="T64" fmla="*/ 11 w 440"/>
                <a:gd name="T65" fmla="*/ 151 h 440"/>
                <a:gd name="T66" fmla="*/ 24 w 440"/>
                <a:gd name="T67" fmla="*/ 120 h 440"/>
                <a:gd name="T68" fmla="*/ 43 w 440"/>
                <a:gd name="T69" fmla="*/ 91 h 440"/>
                <a:gd name="T70" fmla="*/ 65 w 440"/>
                <a:gd name="T71" fmla="*/ 65 h 440"/>
                <a:gd name="T72" fmla="*/ 90 w 440"/>
                <a:gd name="T73" fmla="*/ 43 h 440"/>
                <a:gd name="T74" fmla="*/ 119 w 440"/>
                <a:gd name="T75" fmla="*/ 25 h 440"/>
                <a:gd name="T76" fmla="*/ 150 w 440"/>
                <a:gd name="T77" fmla="*/ 12 h 440"/>
                <a:gd name="T78" fmla="*/ 185 w 440"/>
                <a:gd name="T79" fmla="*/ 3 h 440"/>
                <a:gd name="T80" fmla="*/ 220 w 440"/>
                <a:gd name="T81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440">
                  <a:moveTo>
                    <a:pt x="220" y="0"/>
                  </a:moveTo>
                  <a:lnTo>
                    <a:pt x="256" y="3"/>
                  </a:lnTo>
                  <a:lnTo>
                    <a:pt x="290" y="12"/>
                  </a:lnTo>
                  <a:lnTo>
                    <a:pt x="321" y="25"/>
                  </a:lnTo>
                  <a:lnTo>
                    <a:pt x="350" y="43"/>
                  </a:lnTo>
                  <a:lnTo>
                    <a:pt x="376" y="65"/>
                  </a:lnTo>
                  <a:lnTo>
                    <a:pt x="398" y="91"/>
                  </a:lnTo>
                  <a:lnTo>
                    <a:pt x="415" y="120"/>
                  </a:lnTo>
                  <a:lnTo>
                    <a:pt x="429" y="151"/>
                  </a:lnTo>
                  <a:lnTo>
                    <a:pt x="437" y="185"/>
                  </a:lnTo>
                  <a:lnTo>
                    <a:pt x="440" y="221"/>
                  </a:lnTo>
                  <a:lnTo>
                    <a:pt x="437" y="256"/>
                  </a:lnTo>
                  <a:lnTo>
                    <a:pt x="429" y="291"/>
                  </a:lnTo>
                  <a:lnTo>
                    <a:pt x="415" y="322"/>
                  </a:lnTo>
                  <a:lnTo>
                    <a:pt x="398" y="351"/>
                  </a:lnTo>
                  <a:lnTo>
                    <a:pt x="376" y="376"/>
                  </a:lnTo>
                  <a:lnTo>
                    <a:pt x="350" y="398"/>
                  </a:lnTo>
                  <a:lnTo>
                    <a:pt x="321" y="416"/>
                  </a:lnTo>
                  <a:lnTo>
                    <a:pt x="290" y="430"/>
                  </a:lnTo>
                  <a:lnTo>
                    <a:pt x="256" y="438"/>
                  </a:lnTo>
                  <a:lnTo>
                    <a:pt x="220" y="440"/>
                  </a:lnTo>
                  <a:lnTo>
                    <a:pt x="185" y="438"/>
                  </a:lnTo>
                  <a:lnTo>
                    <a:pt x="150" y="430"/>
                  </a:lnTo>
                  <a:lnTo>
                    <a:pt x="119" y="416"/>
                  </a:lnTo>
                  <a:lnTo>
                    <a:pt x="90" y="398"/>
                  </a:lnTo>
                  <a:lnTo>
                    <a:pt x="65" y="376"/>
                  </a:lnTo>
                  <a:lnTo>
                    <a:pt x="43" y="351"/>
                  </a:lnTo>
                  <a:lnTo>
                    <a:pt x="24" y="322"/>
                  </a:lnTo>
                  <a:lnTo>
                    <a:pt x="11" y="291"/>
                  </a:lnTo>
                  <a:lnTo>
                    <a:pt x="3" y="256"/>
                  </a:lnTo>
                  <a:lnTo>
                    <a:pt x="0" y="221"/>
                  </a:lnTo>
                  <a:lnTo>
                    <a:pt x="3" y="185"/>
                  </a:lnTo>
                  <a:lnTo>
                    <a:pt x="11" y="151"/>
                  </a:lnTo>
                  <a:lnTo>
                    <a:pt x="24" y="120"/>
                  </a:lnTo>
                  <a:lnTo>
                    <a:pt x="43" y="91"/>
                  </a:lnTo>
                  <a:lnTo>
                    <a:pt x="65" y="65"/>
                  </a:lnTo>
                  <a:lnTo>
                    <a:pt x="90" y="43"/>
                  </a:lnTo>
                  <a:lnTo>
                    <a:pt x="119" y="25"/>
                  </a:lnTo>
                  <a:lnTo>
                    <a:pt x="150" y="12"/>
                  </a:lnTo>
                  <a:lnTo>
                    <a:pt x="185" y="3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70" name="Freeform 145"/>
            <p:cNvSpPr>
              <a:spLocks/>
            </p:cNvSpPr>
            <p:nvPr/>
          </p:nvSpPr>
          <p:spPr bwMode="auto">
            <a:xfrm>
              <a:off x="2517776" y="2516188"/>
              <a:ext cx="103188" cy="71438"/>
            </a:xfrm>
            <a:custGeom>
              <a:avLst/>
              <a:gdLst>
                <a:gd name="T0" fmla="*/ 141 w 721"/>
                <a:gd name="T1" fmla="*/ 0 h 495"/>
                <a:gd name="T2" fmla="*/ 328 w 721"/>
                <a:gd name="T3" fmla="*/ 81 h 495"/>
                <a:gd name="T4" fmla="*/ 350 w 721"/>
                <a:gd name="T5" fmla="*/ 88 h 495"/>
                <a:gd name="T6" fmla="*/ 372 w 721"/>
                <a:gd name="T7" fmla="*/ 88 h 495"/>
                <a:gd name="T8" fmla="*/ 393 w 721"/>
                <a:gd name="T9" fmla="*/ 81 h 495"/>
                <a:gd name="T10" fmla="*/ 580 w 721"/>
                <a:gd name="T11" fmla="*/ 0 h 495"/>
                <a:gd name="T12" fmla="*/ 628 w 721"/>
                <a:gd name="T13" fmla="*/ 15 h 495"/>
                <a:gd name="T14" fmla="*/ 650 w 721"/>
                <a:gd name="T15" fmla="*/ 25 h 495"/>
                <a:gd name="T16" fmla="*/ 671 w 721"/>
                <a:gd name="T17" fmla="*/ 39 h 495"/>
                <a:gd name="T18" fmla="*/ 688 w 721"/>
                <a:gd name="T19" fmla="*/ 55 h 495"/>
                <a:gd name="T20" fmla="*/ 701 w 721"/>
                <a:gd name="T21" fmla="*/ 75 h 495"/>
                <a:gd name="T22" fmla="*/ 712 w 721"/>
                <a:gd name="T23" fmla="*/ 96 h 495"/>
                <a:gd name="T24" fmla="*/ 719 w 721"/>
                <a:gd name="T25" fmla="*/ 120 h 495"/>
                <a:gd name="T26" fmla="*/ 721 w 721"/>
                <a:gd name="T27" fmla="*/ 145 h 495"/>
                <a:gd name="T28" fmla="*/ 721 w 721"/>
                <a:gd name="T29" fmla="*/ 405 h 495"/>
                <a:gd name="T30" fmla="*/ 718 w 721"/>
                <a:gd name="T31" fmla="*/ 429 h 495"/>
                <a:gd name="T32" fmla="*/ 709 w 721"/>
                <a:gd name="T33" fmla="*/ 451 h 495"/>
                <a:gd name="T34" fmla="*/ 694 w 721"/>
                <a:gd name="T35" fmla="*/ 468 h 495"/>
                <a:gd name="T36" fmla="*/ 676 w 721"/>
                <a:gd name="T37" fmla="*/ 483 h 495"/>
                <a:gd name="T38" fmla="*/ 655 w 721"/>
                <a:gd name="T39" fmla="*/ 492 h 495"/>
                <a:gd name="T40" fmla="*/ 631 w 721"/>
                <a:gd name="T41" fmla="*/ 495 h 495"/>
                <a:gd name="T42" fmla="*/ 91 w 721"/>
                <a:gd name="T43" fmla="*/ 495 h 495"/>
                <a:gd name="T44" fmla="*/ 70 w 721"/>
                <a:gd name="T45" fmla="*/ 492 h 495"/>
                <a:gd name="T46" fmla="*/ 50 w 721"/>
                <a:gd name="T47" fmla="*/ 486 h 495"/>
                <a:gd name="T48" fmla="*/ 34 w 721"/>
                <a:gd name="T49" fmla="*/ 476 h 495"/>
                <a:gd name="T50" fmla="*/ 20 w 721"/>
                <a:gd name="T51" fmla="*/ 461 h 495"/>
                <a:gd name="T52" fmla="*/ 10 w 721"/>
                <a:gd name="T53" fmla="*/ 444 h 495"/>
                <a:gd name="T54" fmla="*/ 3 w 721"/>
                <a:gd name="T55" fmla="*/ 426 h 495"/>
                <a:gd name="T56" fmla="*/ 0 w 721"/>
                <a:gd name="T57" fmla="*/ 405 h 495"/>
                <a:gd name="T58" fmla="*/ 0 w 721"/>
                <a:gd name="T59" fmla="*/ 145 h 495"/>
                <a:gd name="T60" fmla="*/ 3 w 721"/>
                <a:gd name="T61" fmla="*/ 120 h 495"/>
                <a:gd name="T62" fmla="*/ 9 w 721"/>
                <a:gd name="T63" fmla="*/ 96 h 495"/>
                <a:gd name="T64" fmla="*/ 19 w 721"/>
                <a:gd name="T65" fmla="*/ 75 h 495"/>
                <a:gd name="T66" fmla="*/ 34 w 721"/>
                <a:gd name="T67" fmla="*/ 55 h 495"/>
                <a:gd name="T68" fmla="*/ 50 w 721"/>
                <a:gd name="T69" fmla="*/ 39 h 495"/>
                <a:gd name="T70" fmla="*/ 70 w 721"/>
                <a:gd name="T71" fmla="*/ 25 h 495"/>
                <a:gd name="T72" fmla="*/ 93 w 721"/>
                <a:gd name="T73" fmla="*/ 15 h 495"/>
                <a:gd name="T74" fmla="*/ 141 w 721"/>
                <a:gd name="T7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1" h="495">
                  <a:moveTo>
                    <a:pt x="141" y="0"/>
                  </a:moveTo>
                  <a:lnTo>
                    <a:pt x="328" y="81"/>
                  </a:lnTo>
                  <a:lnTo>
                    <a:pt x="350" y="88"/>
                  </a:lnTo>
                  <a:lnTo>
                    <a:pt x="372" y="88"/>
                  </a:lnTo>
                  <a:lnTo>
                    <a:pt x="393" y="81"/>
                  </a:lnTo>
                  <a:lnTo>
                    <a:pt x="580" y="0"/>
                  </a:lnTo>
                  <a:lnTo>
                    <a:pt x="628" y="15"/>
                  </a:lnTo>
                  <a:lnTo>
                    <a:pt x="650" y="25"/>
                  </a:lnTo>
                  <a:lnTo>
                    <a:pt x="671" y="39"/>
                  </a:lnTo>
                  <a:lnTo>
                    <a:pt x="688" y="55"/>
                  </a:lnTo>
                  <a:lnTo>
                    <a:pt x="701" y="75"/>
                  </a:lnTo>
                  <a:lnTo>
                    <a:pt x="712" y="96"/>
                  </a:lnTo>
                  <a:lnTo>
                    <a:pt x="719" y="120"/>
                  </a:lnTo>
                  <a:lnTo>
                    <a:pt x="721" y="145"/>
                  </a:lnTo>
                  <a:lnTo>
                    <a:pt x="721" y="405"/>
                  </a:lnTo>
                  <a:lnTo>
                    <a:pt x="718" y="429"/>
                  </a:lnTo>
                  <a:lnTo>
                    <a:pt x="709" y="451"/>
                  </a:lnTo>
                  <a:lnTo>
                    <a:pt x="694" y="468"/>
                  </a:lnTo>
                  <a:lnTo>
                    <a:pt x="676" y="483"/>
                  </a:lnTo>
                  <a:lnTo>
                    <a:pt x="655" y="492"/>
                  </a:lnTo>
                  <a:lnTo>
                    <a:pt x="631" y="495"/>
                  </a:lnTo>
                  <a:lnTo>
                    <a:pt x="91" y="495"/>
                  </a:lnTo>
                  <a:lnTo>
                    <a:pt x="70" y="492"/>
                  </a:lnTo>
                  <a:lnTo>
                    <a:pt x="50" y="486"/>
                  </a:lnTo>
                  <a:lnTo>
                    <a:pt x="34" y="476"/>
                  </a:lnTo>
                  <a:lnTo>
                    <a:pt x="20" y="461"/>
                  </a:lnTo>
                  <a:lnTo>
                    <a:pt x="10" y="444"/>
                  </a:lnTo>
                  <a:lnTo>
                    <a:pt x="3" y="426"/>
                  </a:lnTo>
                  <a:lnTo>
                    <a:pt x="0" y="405"/>
                  </a:lnTo>
                  <a:lnTo>
                    <a:pt x="0" y="145"/>
                  </a:lnTo>
                  <a:lnTo>
                    <a:pt x="3" y="120"/>
                  </a:lnTo>
                  <a:lnTo>
                    <a:pt x="9" y="96"/>
                  </a:lnTo>
                  <a:lnTo>
                    <a:pt x="19" y="75"/>
                  </a:lnTo>
                  <a:lnTo>
                    <a:pt x="34" y="55"/>
                  </a:lnTo>
                  <a:lnTo>
                    <a:pt x="50" y="39"/>
                  </a:lnTo>
                  <a:lnTo>
                    <a:pt x="70" y="25"/>
                  </a:lnTo>
                  <a:lnTo>
                    <a:pt x="93" y="15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71" name="Freeform 146"/>
            <p:cNvSpPr>
              <a:spLocks/>
            </p:cNvSpPr>
            <p:nvPr/>
          </p:nvSpPr>
          <p:spPr bwMode="auto">
            <a:xfrm>
              <a:off x="2860676" y="2424113"/>
              <a:ext cx="41275" cy="41275"/>
            </a:xfrm>
            <a:custGeom>
              <a:avLst/>
              <a:gdLst>
                <a:gd name="T0" fmla="*/ 139 w 280"/>
                <a:gd name="T1" fmla="*/ 0 h 279"/>
                <a:gd name="T2" fmla="*/ 168 w 280"/>
                <a:gd name="T3" fmla="*/ 3 h 279"/>
                <a:gd name="T4" fmla="*/ 194 w 280"/>
                <a:gd name="T5" fmla="*/ 10 h 279"/>
                <a:gd name="T6" fmla="*/ 217 w 280"/>
                <a:gd name="T7" fmla="*/ 23 h 279"/>
                <a:gd name="T8" fmla="*/ 238 w 280"/>
                <a:gd name="T9" fmla="*/ 40 h 279"/>
                <a:gd name="T10" fmla="*/ 256 w 280"/>
                <a:gd name="T11" fmla="*/ 61 h 279"/>
                <a:gd name="T12" fmla="*/ 268 w 280"/>
                <a:gd name="T13" fmla="*/ 85 h 279"/>
                <a:gd name="T14" fmla="*/ 277 w 280"/>
                <a:gd name="T15" fmla="*/ 111 h 279"/>
                <a:gd name="T16" fmla="*/ 280 w 280"/>
                <a:gd name="T17" fmla="*/ 139 h 279"/>
                <a:gd name="T18" fmla="*/ 277 w 280"/>
                <a:gd name="T19" fmla="*/ 167 h 279"/>
                <a:gd name="T20" fmla="*/ 268 w 280"/>
                <a:gd name="T21" fmla="*/ 194 h 279"/>
                <a:gd name="T22" fmla="*/ 256 w 280"/>
                <a:gd name="T23" fmla="*/ 217 h 279"/>
                <a:gd name="T24" fmla="*/ 238 w 280"/>
                <a:gd name="T25" fmla="*/ 238 h 279"/>
                <a:gd name="T26" fmla="*/ 217 w 280"/>
                <a:gd name="T27" fmla="*/ 255 h 279"/>
                <a:gd name="T28" fmla="*/ 194 w 280"/>
                <a:gd name="T29" fmla="*/ 268 h 279"/>
                <a:gd name="T30" fmla="*/ 168 w 280"/>
                <a:gd name="T31" fmla="*/ 276 h 279"/>
                <a:gd name="T32" fmla="*/ 139 w 280"/>
                <a:gd name="T33" fmla="*/ 279 h 279"/>
                <a:gd name="T34" fmla="*/ 111 w 280"/>
                <a:gd name="T35" fmla="*/ 276 h 279"/>
                <a:gd name="T36" fmla="*/ 85 w 280"/>
                <a:gd name="T37" fmla="*/ 268 h 279"/>
                <a:gd name="T38" fmla="*/ 61 w 280"/>
                <a:gd name="T39" fmla="*/ 255 h 279"/>
                <a:gd name="T40" fmla="*/ 41 w 280"/>
                <a:gd name="T41" fmla="*/ 238 h 279"/>
                <a:gd name="T42" fmla="*/ 24 w 280"/>
                <a:gd name="T43" fmla="*/ 217 h 279"/>
                <a:gd name="T44" fmla="*/ 10 w 280"/>
                <a:gd name="T45" fmla="*/ 194 h 279"/>
                <a:gd name="T46" fmla="*/ 2 w 280"/>
                <a:gd name="T47" fmla="*/ 167 h 279"/>
                <a:gd name="T48" fmla="*/ 0 w 280"/>
                <a:gd name="T49" fmla="*/ 139 h 279"/>
                <a:gd name="T50" fmla="*/ 2 w 280"/>
                <a:gd name="T51" fmla="*/ 111 h 279"/>
                <a:gd name="T52" fmla="*/ 10 w 280"/>
                <a:gd name="T53" fmla="*/ 85 h 279"/>
                <a:gd name="T54" fmla="*/ 24 w 280"/>
                <a:gd name="T55" fmla="*/ 61 h 279"/>
                <a:gd name="T56" fmla="*/ 41 w 280"/>
                <a:gd name="T57" fmla="*/ 40 h 279"/>
                <a:gd name="T58" fmla="*/ 61 w 280"/>
                <a:gd name="T59" fmla="*/ 23 h 279"/>
                <a:gd name="T60" fmla="*/ 85 w 280"/>
                <a:gd name="T61" fmla="*/ 10 h 279"/>
                <a:gd name="T62" fmla="*/ 111 w 280"/>
                <a:gd name="T63" fmla="*/ 3 h 279"/>
                <a:gd name="T64" fmla="*/ 139 w 280"/>
                <a:gd name="T6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0" h="279">
                  <a:moveTo>
                    <a:pt x="139" y="0"/>
                  </a:moveTo>
                  <a:lnTo>
                    <a:pt x="168" y="3"/>
                  </a:lnTo>
                  <a:lnTo>
                    <a:pt x="194" y="10"/>
                  </a:lnTo>
                  <a:lnTo>
                    <a:pt x="217" y="23"/>
                  </a:lnTo>
                  <a:lnTo>
                    <a:pt x="238" y="40"/>
                  </a:lnTo>
                  <a:lnTo>
                    <a:pt x="256" y="61"/>
                  </a:lnTo>
                  <a:lnTo>
                    <a:pt x="268" y="85"/>
                  </a:lnTo>
                  <a:lnTo>
                    <a:pt x="277" y="111"/>
                  </a:lnTo>
                  <a:lnTo>
                    <a:pt x="280" y="139"/>
                  </a:lnTo>
                  <a:lnTo>
                    <a:pt x="277" y="167"/>
                  </a:lnTo>
                  <a:lnTo>
                    <a:pt x="268" y="194"/>
                  </a:lnTo>
                  <a:lnTo>
                    <a:pt x="256" y="217"/>
                  </a:lnTo>
                  <a:lnTo>
                    <a:pt x="238" y="238"/>
                  </a:lnTo>
                  <a:lnTo>
                    <a:pt x="217" y="255"/>
                  </a:lnTo>
                  <a:lnTo>
                    <a:pt x="194" y="268"/>
                  </a:lnTo>
                  <a:lnTo>
                    <a:pt x="168" y="276"/>
                  </a:lnTo>
                  <a:lnTo>
                    <a:pt x="139" y="279"/>
                  </a:lnTo>
                  <a:lnTo>
                    <a:pt x="111" y="276"/>
                  </a:lnTo>
                  <a:lnTo>
                    <a:pt x="85" y="268"/>
                  </a:lnTo>
                  <a:lnTo>
                    <a:pt x="61" y="255"/>
                  </a:lnTo>
                  <a:lnTo>
                    <a:pt x="41" y="238"/>
                  </a:lnTo>
                  <a:lnTo>
                    <a:pt x="24" y="217"/>
                  </a:lnTo>
                  <a:lnTo>
                    <a:pt x="10" y="194"/>
                  </a:lnTo>
                  <a:lnTo>
                    <a:pt x="2" y="167"/>
                  </a:lnTo>
                  <a:lnTo>
                    <a:pt x="0" y="139"/>
                  </a:lnTo>
                  <a:lnTo>
                    <a:pt x="2" y="111"/>
                  </a:lnTo>
                  <a:lnTo>
                    <a:pt x="10" y="85"/>
                  </a:lnTo>
                  <a:lnTo>
                    <a:pt x="24" y="61"/>
                  </a:lnTo>
                  <a:lnTo>
                    <a:pt x="41" y="40"/>
                  </a:lnTo>
                  <a:lnTo>
                    <a:pt x="61" y="23"/>
                  </a:lnTo>
                  <a:lnTo>
                    <a:pt x="85" y="10"/>
                  </a:lnTo>
                  <a:lnTo>
                    <a:pt x="111" y="3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72" name="Freeform 147"/>
            <p:cNvSpPr>
              <a:spLocks noEditPoints="1"/>
            </p:cNvSpPr>
            <p:nvPr/>
          </p:nvSpPr>
          <p:spPr bwMode="auto">
            <a:xfrm>
              <a:off x="2478088" y="2143126"/>
              <a:ext cx="493713" cy="414338"/>
            </a:xfrm>
            <a:custGeom>
              <a:avLst/>
              <a:gdLst>
                <a:gd name="T0" fmla="*/ 2596 w 3426"/>
                <a:gd name="T1" fmla="*/ 1867 h 2879"/>
                <a:gd name="T2" fmla="*/ 2493 w 3426"/>
                <a:gd name="T3" fmla="*/ 2094 h 2879"/>
                <a:gd name="T4" fmla="*/ 2596 w 3426"/>
                <a:gd name="T5" fmla="*/ 2322 h 2879"/>
                <a:gd name="T6" fmla="*/ 2838 w 3426"/>
                <a:gd name="T7" fmla="*/ 2393 h 2879"/>
                <a:gd name="T8" fmla="*/ 3046 w 3426"/>
                <a:gd name="T9" fmla="*/ 2258 h 2879"/>
                <a:gd name="T10" fmla="*/ 3082 w 3426"/>
                <a:gd name="T11" fmla="*/ 2008 h 2879"/>
                <a:gd name="T12" fmla="*/ 2920 w 3426"/>
                <a:gd name="T13" fmla="*/ 1821 h 2879"/>
                <a:gd name="T14" fmla="*/ 546 w 3426"/>
                <a:gd name="T15" fmla="*/ 1806 h 2879"/>
                <a:gd name="T16" fmla="*/ 360 w 3426"/>
                <a:gd name="T17" fmla="*/ 1967 h 2879"/>
                <a:gd name="T18" fmla="*/ 360 w 3426"/>
                <a:gd name="T19" fmla="*/ 2221 h 2879"/>
                <a:gd name="T20" fmla="*/ 546 w 3426"/>
                <a:gd name="T21" fmla="*/ 2383 h 2879"/>
                <a:gd name="T22" fmla="*/ 797 w 3426"/>
                <a:gd name="T23" fmla="*/ 2347 h 2879"/>
                <a:gd name="T24" fmla="*/ 931 w 3426"/>
                <a:gd name="T25" fmla="*/ 2139 h 2879"/>
                <a:gd name="T26" fmla="*/ 860 w 3426"/>
                <a:gd name="T27" fmla="*/ 1896 h 2879"/>
                <a:gd name="T28" fmla="*/ 632 w 3426"/>
                <a:gd name="T29" fmla="*/ 1793 h 2879"/>
                <a:gd name="T30" fmla="*/ 1496 w 3426"/>
                <a:gd name="T31" fmla="*/ 1394 h 2879"/>
                <a:gd name="T32" fmla="*/ 1344 w 3426"/>
                <a:gd name="T33" fmla="*/ 1613 h 2879"/>
                <a:gd name="T34" fmla="*/ 1377 w 3426"/>
                <a:gd name="T35" fmla="*/ 1886 h 2879"/>
                <a:gd name="T36" fmla="*/ 1576 w 3426"/>
                <a:gd name="T37" fmla="*/ 2063 h 2879"/>
                <a:gd name="T38" fmla="*/ 1851 w 3426"/>
                <a:gd name="T39" fmla="*/ 2063 h 2879"/>
                <a:gd name="T40" fmla="*/ 2050 w 3426"/>
                <a:gd name="T41" fmla="*/ 1886 h 2879"/>
                <a:gd name="T42" fmla="*/ 2083 w 3426"/>
                <a:gd name="T43" fmla="*/ 1613 h 2879"/>
                <a:gd name="T44" fmla="*/ 1931 w 3426"/>
                <a:gd name="T45" fmla="*/ 1394 h 2879"/>
                <a:gd name="T46" fmla="*/ 2085 w 3426"/>
                <a:gd name="T47" fmla="*/ 406 h 2879"/>
                <a:gd name="T48" fmla="*/ 1996 w 3426"/>
                <a:gd name="T49" fmla="*/ 490 h 2879"/>
                <a:gd name="T50" fmla="*/ 2057 w 3426"/>
                <a:gd name="T51" fmla="*/ 596 h 2879"/>
                <a:gd name="T52" fmla="*/ 1635 w 3426"/>
                <a:gd name="T53" fmla="*/ 658 h 2879"/>
                <a:gd name="T54" fmla="*/ 1050 w 3426"/>
                <a:gd name="T55" fmla="*/ 865 h 2879"/>
                <a:gd name="T56" fmla="*/ 992 w 3426"/>
                <a:gd name="T57" fmla="*/ 972 h 2879"/>
                <a:gd name="T58" fmla="*/ 1085 w 3426"/>
                <a:gd name="T59" fmla="*/ 1053 h 2879"/>
                <a:gd name="T60" fmla="*/ 1621 w 3426"/>
                <a:gd name="T61" fmla="*/ 1058 h 2879"/>
                <a:gd name="T62" fmla="*/ 1728 w 3426"/>
                <a:gd name="T63" fmla="*/ 1076 h 2879"/>
                <a:gd name="T64" fmla="*/ 2222 w 3426"/>
                <a:gd name="T65" fmla="*/ 1046 h 2879"/>
                <a:gd name="T66" fmla="*/ 2326 w 3426"/>
                <a:gd name="T67" fmla="*/ 1094 h 2879"/>
                <a:gd name="T68" fmla="*/ 2538 w 3426"/>
                <a:gd name="T69" fmla="*/ 680 h 2879"/>
                <a:gd name="T70" fmla="*/ 2502 w 3426"/>
                <a:gd name="T71" fmla="*/ 563 h 2879"/>
                <a:gd name="T72" fmla="*/ 3328 w 3426"/>
                <a:gd name="T73" fmla="*/ 0 h 2879"/>
                <a:gd name="T74" fmla="*/ 3424 w 3426"/>
                <a:gd name="T75" fmla="*/ 76 h 2879"/>
                <a:gd name="T76" fmla="*/ 3389 w 3426"/>
                <a:gd name="T77" fmla="*/ 2857 h 2879"/>
                <a:gd name="T78" fmla="*/ 3313 w 3426"/>
                <a:gd name="T79" fmla="*/ 2691 h 2879"/>
                <a:gd name="T80" fmla="*/ 3209 w 3426"/>
                <a:gd name="T81" fmla="*/ 2501 h 2879"/>
                <a:gd name="T82" fmla="*/ 3013 w 3426"/>
                <a:gd name="T83" fmla="*/ 2419 h 2879"/>
                <a:gd name="T84" fmla="*/ 2574 w 3426"/>
                <a:gd name="T85" fmla="*/ 2419 h 2879"/>
                <a:gd name="T86" fmla="*/ 2387 w 3426"/>
                <a:gd name="T87" fmla="*/ 2495 h 2879"/>
                <a:gd name="T88" fmla="*/ 2253 w 3426"/>
                <a:gd name="T89" fmla="*/ 2277 h 2879"/>
                <a:gd name="T90" fmla="*/ 2010 w 3426"/>
                <a:gd name="T91" fmla="*/ 2177 h 2879"/>
                <a:gd name="T92" fmla="*/ 1416 w 3426"/>
                <a:gd name="T93" fmla="*/ 2177 h 2879"/>
                <a:gd name="T94" fmla="*/ 1173 w 3426"/>
                <a:gd name="T95" fmla="*/ 2277 h 2879"/>
                <a:gd name="T96" fmla="*/ 1040 w 3426"/>
                <a:gd name="T97" fmla="*/ 2495 h 2879"/>
                <a:gd name="T98" fmla="*/ 852 w 3426"/>
                <a:gd name="T99" fmla="*/ 2419 h 2879"/>
                <a:gd name="T100" fmla="*/ 414 w 3426"/>
                <a:gd name="T101" fmla="*/ 2419 h 2879"/>
                <a:gd name="T102" fmla="*/ 217 w 3426"/>
                <a:gd name="T103" fmla="*/ 2501 h 2879"/>
                <a:gd name="T104" fmla="*/ 113 w 3426"/>
                <a:gd name="T105" fmla="*/ 2691 h 2879"/>
                <a:gd name="T106" fmla="*/ 36 w 3426"/>
                <a:gd name="T107" fmla="*/ 2857 h 2879"/>
                <a:gd name="T108" fmla="*/ 2 w 3426"/>
                <a:gd name="T109" fmla="*/ 76 h 2879"/>
                <a:gd name="T110" fmla="*/ 98 w 3426"/>
                <a:gd name="T111" fmla="*/ 0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26" h="2879">
                  <a:moveTo>
                    <a:pt x="2793" y="1793"/>
                  </a:moveTo>
                  <a:lnTo>
                    <a:pt x="2749" y="1796"/>
                  </a:lnTo>
                  <a:lnTo>
                    <a:pt x="2707" y="1806"/>
                  </a:lnTo>
                  <a:lnTo>
                    <a:pt x="2667" y="1821"/>
                  </a:lnTo>
                  <a:lnTo>
                    <a:pt x="2630" y="1841"/>
                  </a:lnTo>
                  <a:lnTo>
                    <a:pt x="2596" y="1867"/>
                  </a:lnTo>
                  <a:lnTo>
                    <a:pt x="2567" y="1896"/>
                  </a:lnTo>
                  <a:lnTo>
                    <a:pt x="2541" y="1931"/>
                  </a:lnTo>
                  <a:lnTo>
                    <a:pt x="2520" y="1967"/>
                  </a:lnTo>
                  <a:lnTo>
                    <a:pt x="2505" y="2008"/>
                  </a:lnTo>
                  <a:lnTo>
                    <a:pt x="2496" y="2050"/>
                  </a:lnTo>
                  <a:lnTo>
                    <a:pt x="2493" y="2094"/>
                  </a:lnTo>
                  <a:lnTo>
                    <a:pt x="2496" y="2139"/>
                  </a:lnTo>
                  <a:lnTo>
                    <a:pt x="2505" y="2181"/>
                  </a:lnTo>
                  <a:lnTo>
                    <a:pt x="2520" y="2221"/>
                  </a:lnTo>
                  <a:lnTo>
                    <a:pt x="2541" y="2258"/>
                  </a:lnTo>
                  <a:lnTo>
                    <a:pt x="2567" y="2292"/>
                  </a:lnTo>
                  <a:lnTo>
                    <a:pt x="2596" y="2322"/>
                  </a:lnTo>
                  <a:lnTo>
                    <a:pt x="2630" y="2347"/>
                  </a:lnTo>
                  <a:lnTo>
                    <a:pt x="2667" y="2368"/>
                  </a:lnTo>
                  <a:lnTo>
                    <a:pt x="2707" y="2383"/>
                  </a:lnTo>
                  <a:lnTo>
                    <a:pt x="2749" y="2393"/>
                  </a:lnTo>
                  <a:lnTo>
                    <a:pt x="2793" y="2396"/>
                  </a:lnTo>
                  <a:lnTo>
                    <a:pt x="2838" y="2393"/>
                  </a:lnTo>
                  <a:lnTo>
                    <a:pt x="2881" y="2383"/>
                  </a:lnTo>
                  <a:lnTo>
                    <a:pt x="2920" y="2368"/>
                  </a:lnTo>
                  <a:lnTo>
                    <a:pt x="2958" y="2347"/>
                  </a:lnTo>
                  <a:lnTo>
                    <a:pt x="2991" y="2322"/>
                  </a:lnTo>
                  <a:lnTo>
                    <a:pt x="3021" y="2292"/>
                  </a:lnTo>
                  <a:lnTo>
                    <a:pt x="3046" y="2258"/>
                  </a:lnTo>
                  <a:lnTo>
                    <a:pt x="3067" y="2221"/>
                  </a:lnTo>
                  <a:lnTo>
                    <a:pt x="3082" y="2181"/>
                  </a:lnTo>
                  <a:lnTo>
                    <a:pt x="3092" y="2139"/>
                  </a:lnTo>
                  <a:lnTo>
                    <a:pt x="3095" y="2094"/>
                  </a:lnTo>
                  <a:lnTo>
                    <a:pt x="3092" y="2050"/>
                  </a:lnTo>
                  <a:lnTo>
                    <a:pt x="3082" y="2008"/>
                  </a:lnTo>
                  <a:lnTo>
                    <a:pt x="3067" y="1967"/>
                  </a:lnTo>
                  <a:lnTo>
                    <a:pt x="3046" y="1931"/>
                  </a:lnTo>
                  <a:lnTo>
                    <a:pt x="3021" y="1896"/>
                  </a:lnTo>
                  <a:lnTo>
                    <a:pt x="2991" y="1867"/>
                  </a:lnTo>
                  <a:lnTo>
                    <a:pt x="2958" y="1841"/>
                  </a:lnTo>
                  <a:lnTo>
                    <a:pt x="2920" y="1821"/>
                  </a:lnTo>
                  <a:lnTo>
                    <a:pt x="2881" y="1806"/>
                  </a:lnTo>
                  <a:lnTo>
                    <a:pt x="2838" y="1796"/>
                  </a:lnTo>
                  <a:lnTo>
                    <a:pt x="2793" y="1793"/>
                  </a:lnTo>
                  <a:close/>
                  <a:moveTo>
                    <a:pt x="632" y="1793"/>
                  </a:moveTo>
                  <a:lnTo>
                    <a:pt x="589" y="1796"/>
                  </a:lnTo>
                  <a:lnTo>
                    <a:pt x="546" y="1806"/>
                  </a:lnTo>
                  <a:lnTo>
                    <a:pt x="505" y="1821"/>
                  </a:lnTo>
                  <a:lnTo>
                    <a:pt x="469" y="1841"/>
                  </a:lnTo>
                  <a:lnTo>
                    <a:pt x="435" y="1867"/>
                  </a:lnTo>
                  <a:lnTo>
                    <a:pt x="406" y="1896"/>
                  </a:lnTo>
                  <a:lnTo>
                    <a:pt x="380" y="1931"/>
                  </a:lnTo>
                  <a:lnTo>
                    <a:pt x="360" y="1967"/>
                  </a:lnTo>
                  <a:lnTo>
                    <a:pt x="344" y="2008"/>
                  </a:lnTo>
                  <a:lnTo>
                    <a:pt x="335" y="2050"/>
                  </a:lnTo>
                  <a:lnTo>
                    <a:pt x="332" y="2094"/>
                  </a:lnTo>
                  <a:lnTo>
                    <a:pt x="335" y="2139"/>
                  </a:lnTo>
                  <a:lnTo>
                    <a:pt x="344" y="2181"/>
                  </a:lnTo>
                  <a:lnTo>
                    <a:pt x="360" y="2221"/>
                  </a:lnTo>
                  <a:lnTo>
                    <a:pt x="380" y="2258"/>
                  </a:lnTo>
                  <a:lnTo>
                    <a:pt x="406" y="2292"/>
                  </a:lnTo>
                  <a:lnTo>
                    <a:pt x="435" y="2322"/>
                  </a:lnTo>
                  <a:lnTo>
                    <a:pt x="469" y="2347"/>
                  </a:lnTo>
                  <a:lnTo>
                    <a:pt x="505" y="2368"/>
                  </a:lnTo>
                  <a:lnTo>
                    <a:pt x="546" y="2383"/>
                  </a:lnTo>
                  <a:lnTo>
                    <a:pt x="589" y="2393"/>
                  </a:lnTo>
                  <a:lnTo>
                    <a:pt x="632" y="2396"/>
                  </a:lnTo>
                  <a:lnTo>
                    <a:pt x="677" y="2393"/>
                  </a:lnTo>
                  <a:lnTo>
                    <a:pt x="720" y="2383"/>
                  </a:lnTo>
                  <a:lnTo>
                    <a:pt x="759" y="2368"/>
                  </a:lnTo>
                  <a:lnTo>
                    <a:pt x="797" y="2347"/>
                  </a:lnTo>
                  <a:lnTo>
                    <a:pt x="830" y="2322"/>
                  </a:lnTo>
                  <a:lnTo>
                    <a:pt x="860" y="2292"/>
                  </a:lnTo>
                  <a:lnTo>
                    <a:pt x="885" y="2258"/>
                  </a:lnTo>
                  <a:lnTo>
                    <a:pt x="906" y="2221"/>
                  </a:lnTo>
                  <a:lnTo>
                    <a:pt x="921" y="2181"/>
                  </a:lnTo>
                  <a:lnTo>
                    <a:pt x="931" y="2139"/>
                  </a:lnTo>
                  <a:lnTo>
                    <a:pt x="934" y="2094"/>
                  </a:lnTo>
                  <a:lnTo>
                    <a:pt x="931" y="2050"/>
                  </a:lnTo>
                  <a:lnTo>
                    <a:pt x="921" y="2008"/>
                  </a:lnTo>
                  <a:lnTo>
                    <a:pt x="906" y="1967"/>
                  </a:lnTo>
                  <a:lnTo>
                    <a:pt x="885" y="1931"/>
                  </a:lnTo>
                  <a:lnTo>
                    <a:pt x="860" y="1896"/>
                  </a:lnTo>
                  <a:lnTo>
                    <a:pt x="830" y="1867"/>
                  </a:lnTo>
                  <a:lnTo>
                    <a:pt x="797" y="1841"/>
                  </a:lnTo>
                  <a:lnTo>
                    <a:pt x="759" y="1821"/>
                  </a:lnTo>
                  <a:lnTo>
                    <a:pt x="720" y="1806"/>
                  </a:lnTo>
                  <a:lnTo>
                    <a:pt x="677" y="1796"/>
                  </a:lnTo>
                  <a:lnTo>
                    <a:pt x="632" y="1793"/>
                  </a:lnTo>
                  <a:close/>
                  <a:moveTo>
                    <a:pt x="1713" y="1325"/>
                  </a:moveTo>
                  <a:lnTo>
                    <a:pt x="1665" y="1328"/>
                  </a:lnTo>
                  <a:lnTo>
                    <a:pt x="1619" y="1336"/>
                  </a:lnTo>
                  <a:lnTo>
                    <a:pt x="1576" y="1351"/>
                  </a:lnTo>
                  <a:lnTo>
                    <a:pt x="1534" y="1370"/>
                  </a:lnTo>
                  <a:lnTo>
                    <a:pt x="1496" y="1394"/>
                  </a:lnTo>
                  <a:lnTo>
                    <a:pt x="1460" y="1422"/>
                  </a:lnTo>
                  <a:lnTo>
                    <a:pt x="1428" y="1453"/>
                  </a:lnTo>
                  <a:lnTo>
                    <a:pt x="1400" y="1488"/>
                  </a:lnTo>
                  <a:lnTo>
                    <a:pt x="1377" y="1528"/>
                  </a:lnTo>
                  <a:lnTo>
                    <a:pt x="1357" y="1568"/>
                  </a:lnTo>
                  <a:lnTo>
                    <a:pt x="1344" y="1613"/>
                  </a:lnTo>
                  <a:lnTo>
                    <a:pt x="1334" y="1659"/>
                  </a:lnTo>
                  <a:lnTo>
                    <a:pt x="1332" y="1707"/>
                  </a:lnTo>
                  <a:lnTo>
                    <a:pt x="1334" y="1755"/>
                  </a:lnTo>
                  <a:lnTo>
                    <a:pt x="1344" y="1801"/>
                  </a:lnTo>
                  <a:lnTo>
                    <a:pt x="1357" y="1844"/>
                  </a:lnTo>
                  <a:lnTo>
                    <a:pt x="1377" y="1886"/>
                  </a:lnTo>
                  <a:lnTo>
                    <a:pt x="1400" y="1924"/>
                  </a:lnTo>
                  <a:lnTo>
                    <a:pt x="1428" y="1960"/>
                  </a:lnTo>
                  <a:lnTo>
                    <a:pt x="1460" y="1992"/>
                  </a:lnTo>
                  <a:lnTo>
                    <a:pt x="1496" y="2020"/>
                  </a:lnTo>
                  <a:lnTo>
                    <a:pt x="1534" y="2044"/>
                  </a:lnTo>
                  <a:lnTo>
                    <a:pt x="1576" y="2063"/>
                  </a:lnTo>
                  <a:lnTo>
                    <a:pt x="1619" y="2076"/>
                  </a:lnTo>
                  <a:lnTo>
                    <a:pt x="1665" y="2086"/>
                  </a:lnTo>
                  <a:lnTo>
                    <a:pt x="1713" y="2089"/>
                  </a:lnTo>
                  <a:lnTo>
                    <a:pt x="1761" y="2086"/>
                  </a:lnTo>
                  <a:lnTo>
                    <a:pt x="1806" y="2076"/>
                  </a:lnTo>
                  <a:lnTo>
                    <a:pt x="1851" y="2063"/>
                  </a:lnTo>
                  <a:lnTo>
                    <a:pt x="1892" y="2044"/>
                  </a:lnTo>
                  <a:lnTo>
                    <a:pt x="1931" y="2020"/>
                  </a:lnTo>
                  <a:lnTo>
                    <a:pt x="1967" y="1992"/>
                  </a:lnTo>
                  <a:lnTo>
                    <a:pt x="1998" y="1960"/>
                  </a:lnTo>
                  <a:lnTo>
                    <a:pt x="2026" y="1924"/>
                  </a:lnTo>
                  <a:lnTo>
                    <a:pt x="2050" y="1886"/>
                  </a:lnTo>
                  <a:lnTo>
                    <a:pt x="2069" y="1844"/>
                  </a:lnTo>
                  <a:lnTo>
                    <a:pt x="2083" y="1801"/>
                  </a:lnTo>
                  <a:lnTo>
                    <a:pt x="2091" y="1755"/>
                  </a:lnTo>
                  <a:lnTo>
                    <a:pt x="2095" y="1707"/>
                  </a:lnTo>
                  <a:lnTo>
                    <a:pt x="2091" y="1659"/>
                  </a:lnTo>
                  <a:lnTo>
                    <a:pt x="2083" y="1613"/>
                  </a:lnTo>
                  <a:lnTo>
                    <a:pt x="2069" y="1568"/>
                  </a:lnTo>
                  <a:lnTo>
                    <a:pt x="2050" y="1528"/>
                  </a:lnTo>
                  <a:lnTo>
                    <a:pt x="2026" y="1488"/>
                  </a:lnTo>
                  <a:lnTo>
                    <a:pt x="1998" y="1453"/>
                  </a:lnTo>
                  <a:lnTo>
                    <a:pt x="1967" y="1422"/>
                  </a:lnTo>
                  <a:lnTo>
                    <a:pt x="1931" y="1394"/>
                  </a:lnTo>
                  <a:lnTo>
                    <a:pt x="1892" y="1370"/>
                  </a:lnTo>
                  <a:lnTo>
                    <a:pt x="1851" y="1351"/>
                  </a:lnTo>
                  <a:lnTo>
                    <a:pt x="1806" y="1336"/>
                  </a:lnTo>
                  <a:lnTo>
                    <a:pt x="1761" y="1328"/>
                  </a:lnTo>
                  <a:lnTo>
                    <a:pt x="1713" y="1325"/>
                  </a:lnTo>
                  <a:close/>
                  <a:moveTo>
                    <a:pt x="2085" y="406"/>
                  </a:moveTo>
                  <a:lnTo>
                    <a:pt x="2063" y="410"/>
                  </a:lnTo>
                  <a:lnTo>
                    <a:pt x="2044" y="420"/>
                  </a:lnTo>
                  <a:lnTo>
                    <a:pt x="2027" y="432"/>
                  </a:lnTo>
                  <a:lnTo>
                    <a:pt x="2012" y="449"/>
                  </a:lnTo>
                  <a:lnTo>
                    <a:pt x="2002" y="469"/>
                  </a:lnTo>
                  <a:lnTo>
                    <a:pt x="1996" y="490"/>
                  </a:lnTo>
                  <a:lnTo>
                    <a:pt x="1995" y="512"/>
                  </a:lnTo>
                  <a:lnTo>
                    <a:pt x="1999" y="533"/>
                  </a:lnTo>
                  <a:lnTo>
                    <a:pt x="2008" y="553"/>
                  </a:lnTo>
                  <a:lnTo>
                    <a:pt x="2021" y="571"/>
                  </a:lnTo>
                  <a:lnTo>
                    <a:pt x="2037" y="585"/>
                  </a:lnTo>
                  <a:lnTo>
                    <a:pt x="2057" y="596"/>
                  </a:lnTo>
                  <a:lnTo>
                    <a:pt x="2207" y="655"/>
                  </a:lnTo>
                  <a:lnTo>
                    <a:pt x="1740" y="858"/>
                  </a:lnTo>
                  <a:lnTo>
                    <a:pt x="1672" y="701"/>
                  </a:lnTo>
                  <a:lnTo>
                    <a:pt x="1663" y="684"/>
                  </a:lnTo>
                  <a:lnTo>
                    <a:pt x="1650" y="669"/>
                  </a:lnTo>
                  <a:lnTo>
                    <a:pt x="1635" y="658"/>
                  </a:lnTo>
                  <a:lnTo>
                    <a:pt x="1618" y="649"/>
                  </a:lnTo>
                  <a:lnTo>
                    <a:pt x="1600" y="643"/>
                  </a:lnTo>
                  <a:lnTo>
                    <a:pt x="1581" y="642"/>
                  </a:lnTo>
                  <a:lnTo>
                    <a:pt x="1561" y="644"/>
                  </a:lnTo>
                  <a:lnTo>
                    <a:pt x="1543" y="650"/>
                  </a:lnTo>
                  <a:lnTo>
                    <a:pt x="1050" y="865"/>
                  </a:lnTo>
                  <a:lnTo>
                    <a:pt x="1031" y="876"/>
                  </a:lnTo>
                  <a:lnTo>
                    <a:pt x="1014" y="891"/>
                  </a:lnTo>
                  <a:lnTo>
                    <a:pt x="1003" y="910"/>
                  </a:lnTo>
                  <a:lnTo>
                    <a:pt x="994" y="930"/>
                  </a:lnTo>
                  <a:lnTo>
                    <a:pt x="991" y="950"/>
                  </a:lnTo>
                  <a:lnTo>
                    <a:pt x="992" y="972"/>
                  </a:lnTo>
                  <a:lnTo>
                    <a:pt x="999" y="994"/>
                  </a:lnTo>
                  <a:lnTo>
                    <a:pt x="1011" y="1014"/>
                  </a:lnTo>
                  <a:lnTo>
                    <a:pt x="1025" y="1029"/>
                  </a:lnTo>
                  <a:lnTo>
                    <a:pt x="1043" y="1042"/>
                  </a:lnTo>
                  <a:lnTo>
                    <a:pt x="1064" y="1049"/>
                  </a:lnTo>
                  <a:lnTo>
                    <a:pt x="1085" y="1053"/>
                  </a:lnTo>
                  <a:lnTo>
                    <a:pt x="1107" y="1051"/>
                  </a:lnTo>
                  <a:lnTo>
                    <a:pt x="1128" y="1045"/>
                  </a:lnTo>
                  <a:lnTo>
                    <a:pt x="1532" y="869"/>
                  </a:lnTo>
                  <a:lnTo>
                    <a:pt x="1600" y="1026"/>
                  </a:lnTo>
                  <a:lnTo>
                    <a:pt x="1609" y="1043"/>
                  </a:lnTo>
                  <a:lnTo>
                    <a:pt x="1621" y="1058"/>
                  </a:lnTo>
                  <a:lnTo>
                    <a:pt x="1637" y="1069"/>
                  </a:lnTo>
                  <a:lnTo>
                    <a:pt x="1654" y="1078"/>
                  </a:lnTo>
                  <a:lnTo>
                    <a:pt x="1671" y="1082"/>
                  </a:lnTo>
                  <a:lnTo>
                    <a:pt x="1690" y="1085"/>
                  </a:lnTo>
                  <a:lnTo>
                    <a:pt x="1710" y="1082"/>
                  </a:lnTo>
                  <a:lnTo>
                    <a:pt x="1728" y="1076"/>
                  </a:lnTo>
                  <a:lnTo>
                    <a:pt x="2263" y="843"/>
                  </a:lnTo>
                  <a:lnTo>
                    <a:pt x="2216" y="962"/>
                  </a:lnTo>
                  <a:lnTo>
                    <a:pt x="2211" y="984"/>
                  </a:lnTo>
                  <a:lnTo>
                    <a:pt x="2210" y="1005"/>
                  </a:lnTo>
                  <a:lnTo>
                    <a:pt x="2214" y="1027"/>
                  </a:lnTo>
                  <a:lnTo>
                    <a:pt x="2222" y="1046"/>
                  </a:lnTo>
                  <a:lnTo>
                    <a:pt x="2235" y="1064"/>
                  </a:lnTo>
                  <a:lnTo>
                    <a:pt x="2252" y="1078"/>
                  </a:lnTo>
                  <a:lnTo>
                    <a:pt x="2271" y="1089"/>
                  </a:lnTo>
                  <a:lnTo>
                    <a:pt x="2290" y="1094"/>
                  </a:lnTo>
                  <a:lnTo>
                    <a:pt x="2308" y="1096"/>
                  </a:lnTo>
                  <a:lnTo>
                    <a:pt x="2326" y="1094"/>
                  </a:lnTo>
                  <a:lnTo>
                    <a:pt x="2345" y="1089"/>
                  </a:lnTo>
                  <a:lnTo>
                    <a:pt x="2362" y="1079"/>
                  </a:lnTo>
                  <a:lnTo>
                    <a:pt x="2377" y="1067"/>
                  </a:lnTo>
                  <a:lnTo>
                    <a:pt x="2390" y="1051"/>
                  </a:lnTo>
                  <a:lnTo>
                    <a:pt x="2399" y="1034"/>
                  </a:lnTo>
                  <a:lnTo>
                    <a:pt x="2538" y="680"/>
                  </a:lnTo>
                  <a:lnTo>
                    <a:pt x="2544" y="658"/>
                  </a:lnTo>
                  <a:lnTo>
                    <a:pt x="2545" y="636"/>
                  </a:lnTo>
                  <a:lnTo>
                    <a:pt x="2541" y="614"/>
                  </a:lnTo>
                  <a:lnTo>
                    <a:pt x="2531" y="594"/>
                  </a:lnTo>
                  <a:lnTo>
                    <a:pt x="2519" y="578"/>
                  </a:lnTo>
                  <a:lnTo>
                    <a:pt x="2502" y="563"/>
                  </a:lnTo>
                  <a:lnTo>
                    <a:pt x="2482" y="553"/>
                  </a:lnTo>
                  <a:lnTo>
                    <a:pt x="2129" y="413"/>
                  </a:lnTo>
                  <a:lnTo>
                    <a:pt x="2107" y="407"/>
                  </a:lnTo>
                  <a:lnTo>
                    <a:pt x="2085" y="406"/>
                  </a:lnTo>
                  <a:close/>
                  <a:moveTo>
                    <a:pt x="98" y="0"/>
                  </a:moveTo>
                  <a:lnTo>
                    <a:pt x="3328" y="0"/>
                  </a:lnTo>
                  <a:lnTo>
                    <a:pt x="3351" y="3"/>
                  </a:lnTo>
                  <a:lnTo>
                    <a:pt x="3372" y="11"/>
                  </a:lnTo>
                  <a:lnTo>
                    <a:pt x="3389" y="22"/>
                  </a:lnTo>
                  <a:lnTo>
                    <a:pt x="3405" y="38"/>
                  </a:lnTo>
                  <a:lnTo>
                    <a:pt x="3416" y="55"/>
                  </a:lnTo>
                  <a:lnTo>
                    <a:pt x="3424" y="76"/>
                  </a:lnTo>
                  <a:lnTo>
                    <a:pt x="3426" y="99"/>
                  </a:lnTo>
                  <a:lnTo>
                    <a:pt x="3426" y="2780"/>
                  </a:lnTo>
                  <a:lnTo>
                    <a:pt x="3424" y="2803"/>
                  </a:lnTo>
                  <a:lnTo>
                    <a:pt x="3416" y="2823"/>
                  </a:lnTo>
                  <a:lnTo>
                    <a:pt x="3405" y="2841"/>
                  </a:lnTo>
                  <a:lnTo>
                    <a:pt x="3389" y="2857"/>
                  </a:lnTo>
                  <a:lnTo>
                    <a:pt x="3372" y="2868"/>
                  </a:lnTo>
                  <a:lnTo>
                    <a:pt x="3351" y="2875"/>
                  </a:lnTo>
                  <a:lnTo>
                    <a:pt x="3328" y="2879"/>
                  </a:lnTo>
                  <a:lnTo>
                    <a:pt x="3316" y="2879"/>
                  </a:lnTo>
                  <a:lnTo>
                    <a:pt x="3316" y="2730"/>
                  </a:lnTo>
                  <a:lnTo>
                    <a:pt x="3313" y="2691"/>
                  </a:lnTo>
                  <a:lnTo>
                    <a:pt x="3306" y="2655"/>
                  </a:lnTo>
                  <a:lnTo>
                    <a:pt x="3295" y="2619"/>
                  </a:lnTo>
                  <a:lnTo>
                    <a:pt x="3279" y="2586"/>
                  </a:lnTo>
                  <a:lnTo>
                    <a:pt x="3259" y="2555"/>
                  </a:lnTo>
                  <a:lnTo>
                    <a:pt x="3235" y="2527"/>
                  </a:lnTo>
                  <a:lnTo>
                    <a:pt x="3209" y="2501"/>
                  </a:lnTo>
                  <a:lnTo>
                    <a:pt x="3179" y="2479"/>
                  </a:lnTo>
                  <a:lnTo>
                    <a:pt x="3147" y="2460"/>
                  </a:lnTo>
                  <a:lnTo>
                    <a:pt x="3112" y="2446"/>
                  </a:lnTo>
                  <a:lnTo>
                    <a:pt x="3110" y="2446"/>
                  </a:lnTo>
                  <a:lnTo>
                    <a:pt x="3032" y="2422"/>
                  </a:lnTo>
                  <a:lnTo>
                    <a:pt x="3013" y="2419"/>
                  </a:lnTo>
                  <a:lnTo>
                    <a:pt x="2994" y="2420"/>
                  </a:lnTo>
                  <a:lnTo>
                    <a:pt x="2975" y="2425"/>
                  </a:lnTo>
                  <a:lnTo>
                    <a:pt x="2793" y="2504"/>
                  </a:lnTo>
                  <a:lnTo>
                    <a:pt x="2611" y="2425"/>
                  </a:lnTo>
                  <a:lnTo>
                    <a:pt x="2594" y="2420"/>
                  </a:lnTo>
                  <a:lnTo>
                    <a:pt x="2574" y="2419"/>
                  </a:lnTo>
                  <a:lnTo>
                    <a:pt x="2555" y="2422"/>
                  </a:lnTo>
                  <a:lnTo>
                    <a:pt x="2477" y="2446"/>
                  </a:lnTo>
                  <a:lnTo>
                    <a:pt x="2476" y="2446"/>
                  </a:lnTo>
                  <a:lnTo>
                    <a:pt x="2444" y="2459"/>
                  </a:lnTo>
                  <a:lnTo>
                    <a:pt x="2414" y="2475"/>
                  </a:lnTo>
                  <a:lnTo>
                    <a:pt x="2387" y="2495"/>
                  </a:lnTo>
                  <a:lnTo>
                    <a:pt x="2375" y="2452"/>
                  </a:lnTo>
                  <a:lnTo>
                    <a:pt x="2359" y="2411"/>
                  </a:lnTo>
                  <a:lnTo>
                    <a:pt x="2339" y="2374"/>
                  </a:lnTo>
                  <a:lnTo>
                    <a:pt x="2314" y="2338"/>
                  </a:lnTo>
                  <a:lnTo>
                    <a:pt x="2285" y="2306"/>
                  </a:lnTo>
                  <a:lnTo>
                    <a:pt x="2253" y="2277"/>
                  </a:lnTo>
                  <a:lnTo>
                    <a:pt x="2217" y="2252"/>
                  </a:lnTo>
                  <a:lnTo>
                    <a:pt x="2179" y="2231"/>
                  </a:lnTo>
                  <a:lnTo>
                    <a:pt x="2137" y="2215"/>
                  </a:lnTo>
                  <a:lnTo>
                    <a:pt x="2135" y="2214"/>
                  </a:lnTo>
                  <a:lnTo>
                    <a:pt x="2029" y="2181"/>
                  </a:lnTo>
                  <a:lnTo>
                    <a:pt x="2010" y="2177"/>
                  </a:lnTo>
                  <a:lnTo>
                    <a:pt x="1992" y="2178"/>
                  </a:lnTo>
                  <a:lnTo>
                    <a:pt x="1973" y="2184"/>
                  </a:lnTo>
                  <a:lnTo>
                    <a:pt x="1713" y="2298"/>
                  </a:lnTo>
                  <a:lnTo>
                    <a:pt x="1453" y="2184"/>
                  </a:lnTo>
                  <a:lnTo>
                    <a:pt x="1435" y="2178"/>
                  </a:lnTo>
                  <a:lnTo>
                    <a:pt x="1416" y="2177"/>
                  </a:lnTo>
                  <a:lnTo>
                    <a:pt x="1398" y="2181"/>
                  </a:lnTo>
                  <a:lnTo>
                    <a:pt x="1291" y="2214"/>
                  </a:lnTo>
                  <a:lnTo>
                    <a:pt x="1290" y="2215"/>
                  </a:lnTo>
                  <a:lnTo>
                    <a:pt x="1248" y="2231"/>
                  </a:lnTo>
                  <a:lnTo>
                    <a:pt x="1208" y="2252"/>
                  </a:lnTo>
                  <a:lnTo>
                    <a:pt x="1173" y="2277"/>
                  </a:lnTo>
                  <a:lnTo>
                    <a:pt x="1141" y="2306"/>
                  </a:lnTo>
                  <a:lnTo>
                    <a:pt x="1113" y="2338"/>
                  </a:lnTo>
                  <a:lnTo>
                    <a:pt x="1088" y="2374"/>
                  </a:lnTo>
                  <a:lnTo>
                    <a:pt x="1067" y="2411"/>
                  </a:lnTo>
                  <a:lnTo>
                    <a:pt x="1051" y="2452"/>
                  </a:lnTo>
                  <a:lnTo>
                    <a:pt x="1040" y="2495"/>
                  </a:lnTo>
                  <a:lnTo>
                    <a:pt x="1012" y="2475"/>
                  </a:lnTo>
                  <a:lnTo>
                    <a:pt x="982" y="2459"/>
                  </a:lnTo>
                  <a:lnTo>
                    <a:pt x="951" y="2446"/>
                  </a:lnTo>
                  <a:lnTo>
                    <a:pt x="948" y="2446"/>
                  </a:lnTo>
                  <a:lnTo>
                    <a:pt x="870" y="2422"/>
                  </a:lnTo>
                  <a:lnTo>
                    <a:pt x="852" y="2419"/>
                  </a:lnTo>
                  <a:lnTo>
                    <a:pt x="833" y="2420"/>
                  </a:lnTo>
                  <a:lnTo>
                    <a:pt x="814" y="2425"/>
                  </a:lnTo>
                  <a:lnTo>
                    <a:pt x="632" y="2504"/>
                  </a:lnTo>
                  <a:lnTo>
                    <a:pt x="450" y="2425"/>
                  </a:lnTo>
                  <a:lnTo>
                    <a:pt x="433" y="2420"/>
                  </a:lnTo>
                  <a:lnTo>
                    <a:pt x="414" y="2419"/>
                  </a:lnTo>
                  <a:lnTo>
                    <a:pt x="394" y="2422"/>
                  </a:lnTo>
                  <a:lnTo>
                    <a:pt x="317" y="2446"/>
                  </a:lnTo>
                  <a:lnTo>
                    <a:pt x="315" y="2446"/>
                  </a:lnTo>
                  <a:lnTo>
                    <a:pt x="280" y="2460"/>
                  </a:lnTo>
                  <a:lnTo>
                    <a:pt x="246" y="2479"/>
                  </a:lnTo>
                  <a:lnTo>
                    <a:pt x="217" y="2501"/>
                  </a:lnTo>
                  <a:lnTo>
                    <a:pt x="190" y="2527"/>
                  </a:lnTo>
                  <a:lnTo>
                    <a:pt x="167" y="2555"/>
                  </a:lnTo>
                  <a:lnTo>
                    <a:pt x="148" y="2586"/>
                  </a:lnTo>
                  <a:lnTo>
                    <a:pt x="132" y="2619"/>
                  </a:lnTo>
                  <a:lnTo>
                    <a:pt x="121" y="2655"/>
                  </a:lnTo>
                  <a:lnTo>
                    <a:pt x="113" y="2691"/>
                  </a:lnTo>
                  <a:lnTo>
                    <a:pt x="111" y="2730"/>
                  </a:lnTo>
                  <a:lnTo>
                    <a:pt x="111" y="2879"/>
                  </a:lnTo>
                  <a:lnTo>
                    <a:pt x="98" y="2879"/>
                  </a:lnTo>
                  <a:lnTo>
                    <a:pt x="76" y="2875"/>
                  </a:lnTo>
                  <a:lnTo>
                    <a:pt x="55" y="2868"/>
                  </a:lnTo>
                  <a:lnTo>
                    <a:pt x="36" y="2857"/>
                  </a:lnTo>
                  <a:lnTo>
                    <a:pt x="22" y="2841"/>
                  </a:lnTo>
                  <a:lnTo>
                    <a:pt x="10" y="2823"/>
                  </a:lnTo>
                  <a:lnTo>
                    <a:pt x="2" y="2803"/>
                  </a:lnTo>
                  <a:lnTo>
                    <a:pt x="0" y="2780"/>
                  </a:lnTo>
                  <a:lnTo>
                    <a:pt x="0" y="99"/>
                  </a:lnTo>
                  <a:lnTo>
                    <a:pt x="2" y="76"/>
                  </a:lnTo>
                  <a:lnTo>
                    <a:pt x="10" y="55"/>
                  </a:lnTo>
                  <a:lnTo>
                    <a:pt x="22" y="38"/>
                  </a:lnTo>
                  <a:lnTo>
                    <a:pt x="36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73552" y="3853354"/>
            <a:ext cx="319361" cy="355855"/>
            <a:chOff x="3209926" y="2046521"/>
            <a:chExt cx="484188" cy="539517"/>
          </a:xfrm>
          <a:solidFill>
            <a:schemeClr val="bg1"/>
          </a:solidFill>
        </p:grpSpPr>
        <p:sp>
          <p:nvSpPr>
            <p:cNvPr id="74" name="Freeform 153"/>
            <p:cNvSpPr>
              <a:spLocks/>
            </p:cNvSpPr>
            <p:nvPr/>
          </p:nvSpPr>
          <p:spPr bwMode="auto">
            <a:xfrm>
              <a:off x="3519488" y="2165350"/>
              <a:ext cx="92075" cy="92075"/>
            </a:xfrm>
            <a:custGeom>
              <a:avLst/>
              <a:gdLst>
                <a:gd name="T0" fmla="*/ 316 w 633"/>
                <a:gd name="T1" fmla="*/ 0 h 632"/>
                <a:gd name="T2" fmla="*/ 359 w 633"/>
                <a:gd name="T3" fmla="*/ 2 h 632"/>
                <a:gd name="T4" fmla="*/ 401 w 633"/>
                <a:gd name="T5" fmla="*/ 10 h 632"/>
                <a:gd name="T6" fmla="*/ 440 w 633"/>
                <a:gd name="T7" fmla="*/ 24 h 632"/>
                <a:gd name="T8" fmla="*/ 476 w 633"/>
                <a:gd name="T9" fmla="*/ 43 h 632"/>
                <a:gd name="T10" fmla="*/ 510 w 633"/>
                <a:gd name="T11" fmla="*/ 66 h 632"/>
                <a:gd name="T12" fmla="*/ 540 w 633"/>
                <a:gd name="T13" fmla="*/ 92 h 632"/>
                <a:gd name="T14" fmla="*/ 567 w 633"/>
                <a:gd name="T15" fmla="*/ 122 h 632"/>
                <a:gd name="T16" fmla="*/ 589 w 633"/>
                <a:gd name="T17" fmla="*/ 156 h 632"/>
                <a:gd name="T18" fmla="*/ 608 w 633"/>
                <a:gd name="T19" fmla="*/ 192 h 632"/>
                <a:gd name="T20" fmla="*/ 622 w 633"/>
                <a:gd name="T21" fmla="*/ 232 h 632"/>
                <a:gd name="T22" fmla="*/ 630 w 633"/>
                <a:gd name="T23" fmla="*/ 273 h 632"/>
                <a:gd name="T24" fmla="*/ 633 w 633"/>
                <a:gd name="T25" fmla="*/ 316 h 632"/>
                <a:gd name="T26" fmla="*/ 630 w 633"/>
                <a:gd name="T27" fmla="*/ 359 h 632"/>
                <a:gd name="T28" fmla="*/ 622 w 633"/>
                <a:gd name="T29" fmla="*/ 399 h 632"/>
                <a:gd name="T30" fmla="*/ 608 w 633"/>
                <a:gd name="T31" fmla="*/ 439 h 632"/>
                <a:gd name="T32" fmla="*/ 589 w 633"/>
                <a:gd name="T33" fmla="*/ 475 h 632"/>
                <a:gd name="T34" fmla="*/ 567 w 633"/>
                <a:gd name="T35" fmla="*/ 509 h 632"/>
                <a:gd name="T36" fmla="*/ 540 w 633"/>
                <a:gd name="T37" fmla="*/ 540 h 632"/>
                <a:gd name="T38" fmla="*/ 510 w 633"/>
                <a:gd name="T39" fmla="*/ 566 h 632"/>
                <a:gd name="T40" fmla="*/ 476 w 633"/>
                <a:gd name="T41" fmla="*/ 589 h 632"/>
                <a:gd name="T42" fmla="*/ 440 w 633"/>
                <a:gd name="T43" fmla="*/ 608 h 632"/>
                <a:gd name="T44" fmla="*/ 401 w 633"/>
                <a:gd name="T45" fmla="*/ 621 h 632"/>
                <a:gd name="T46" fmla="*/ 359 w 633"/>
                <a:gd name="T47" fmla="*/ 630 h 632"/>
                <a:gd name="T48" fmla="*/ 316 w 633"/>
                <a:gd name="T49" fmla="*/ 632 h 632"/>
                <a:gd name="T50" fmla="*/ 273 w 633"/>
                <a:gd name="T51" fmla="*/ 630 h 632"/>
                <a:gd name="T52" fmla="*/ 232 w 633"/>
                <a:gd name="T53" fmla="*/ 621 h 632"/>
                <a:gd name="T54" fmla="*/ 194 w 633"/>
                <a:gd name="T55" fmla="*/ 608 h 632"/>
                <a:gd name="T56" fmla="*/ 157 w 633"/>
                <a:gd name="T57" fmla="*/ 589 h 632"/>
                <a:gd name="T58" fmla="*/ 124 w 633"/>
                <a:gd name="T59" fmla="*/ 566 h 632"/>
                <a:gd name="T60" fmla="*/ 93 w 633"/>
                <a:gd name="T61" fmla="*/ 540 h 632"/>
                <a:gd name="T62" fmla="*/ 66 w 633"/>
                <a:gd name="T63" fmla="*/ 509 h 632"/>
                <a:gd name="T64" fmla="*/ 43 w 633"/>
                <a:gd name="T65" fmla="*/ 475 h 632"/>
                <a:gd name="T66" fmla="*/ 25 w 633"/>
                <a:gd name="T67" fmla="*/ 439 h 632"/>
                <a:gd name="T68" fmla="*/ 12 w 633"/>
                <a:gd name="T69" fmla="*/ 399 h 632"/>
                <a:gd name="T70" fmla="*/ 3 w 633"/>
                <a:gd name="T71" fmla="*/ 359 h 632"/>
                <a:gd name="T72" fmla="*/ 0 w 633"/>
                <a:gd name="T73" fmla="*/ 316 h 632"/>
                <a:gd name="T74" fmla="*/ 3 w 633"/>
                <a:gd name="T75" fmla="*/ 273 h 632"/>
                <a:gd name="T76" fmla="*/ 12 w 633"/>
                <a:gd name="T77" fmla="*/ 232 h 632"/>
                <a:gd name="T78" fmla="*/ 25 w 633"/>
                <a:gd name="T79" fmla="*/ 192 h 632"/>
                <a:gd name="T80" fmla="*/ 43 w 633"/>
                <a:gd name="T81" fmla="*/ 156 h 632"/>
                <a:gd name="T82" fmla="*/ 66 w 633"/>
                <a:gd name="T83" fmla="*/ 122 h 632"/>
                <a:gd name="T84" fmla="*/ 93 w 633"/>
                <a:gd name="T85" fmla="*/ 92 h 632"/>
                <a:gd name="T86" fmla="*/ 124 w 633"/>
                <a:gd name="T87" fmla="*/ 66 h 632"/>
                <a:gd name="T88" fmla="*/ 157 w 633"/>
                <a:gd name="T89" fmla="*/ 43 h 632"/>
                <a:gd name="T90" fmla="*/ 194 w 633"/>
                <a:gd name="T91" fmla="*/ 24 h 632"/>
                <a:gd name="T92" fmla="*/ 232 w 633"/>
                <a:gd name="T93" fmla="*/ 10 h 632"/>
                <a:gd name="T94" fmla="*/ 273 w 633"/>
                <a:gd name="T95" fmla="*/ 2 h 632"/>
                <a:gd name="T96" fmla="*/ 316 w 633"/>
                <a:gd name="T97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3" h="632">
                  <a:moveTo>
                    <a:pt x="316" y="0"/>
                  </a:moveTo>
                  <a:lnTo>
                    <a:pt x="359" y="2"/>
                  </a:lnTo>
                  <a:lnTo>
                    <a:pt x="401" y="10"/>
                  </a:lnTo>
                  <a:lnTo>
                    <a:pt x="440" y="24"/>
                  </a:lnTo>
                  <a:lnTo>
                    <a:pt x="476" y="43"/>
                  </a:lnTo>
                  <a:lnTo>
                    <a:pt x="510" y="66"/>
                  </a:lnTo>
                  <a:lnTo>
                    <a:pt x="540" y="92"/>
                  </a:lnTo>
                  <a:lnTo>
                    <a:pt x="567" y="122"/>
                  </a:lnTo>
                  <a:lnTo>
                    <a:pt x="589" y="156"/>
                  </a:lnTo>
                  <a:lnTo>
                    <a:pt x="608" y="192"/>
                  </a:lnTo>
                  <a:lnTo>
                    <a:pt x="622" y="232"/>
                  </a:lnTo>
                  <a:lnTo>
                    <a:pt x="630" y="273"/>
                  </a:lnTo>
                  <a:lnTo>
                    <a:pt x="633" y="316"/>
                  </a:lnTo>
                  <a:lnTo>
                    <a:pt x="630" y="359"/>
                  </a:lnTo>
                  <a:lnTo>
                    <a:pt x="622" y="399"/>
                  </a:lnTo>
                  <a:lnTo>
                    <a:pt x="608" y="439"/>
                  </a:lnTo>
                  <a:lnTo>
                    <a:pt x="589" y="475"/>
                  </a:lnTo>
                  <a:lnTo>
                    <a:pt x="567" y="509"/>
                  </a:lnTo>
                  <a:lnTo>
                    <a:pt x="540" y="540"/>
                  </a:lnTo>
                  <a:lnTo>
                    <a:pt x="510" y="566"/>
                  </a:lnTo>
                  <a:lnTo>
                    <a:pt x="476" y="589"/>
                  </a:lnTo>
                  <a:lnTo>
                    <a:pt x="440" y="608"/>
                  </a:lnTo>
                  <a:lnTo>
                    <a:pt x="401" y="621"/>
                  </a:lnTo>
                  <a:lnTo>
                    <a:pt x="359" y="630"/>
                  </a:lnTo>
                  <a:lnTo>
                    <a:pt x="316" y="632"/>
                  </a:lnTo>
                  <a:lnTo>
                    <a:pt x="273" y="630"/>
                  </a:lnTo>
                  <a:lnTo>
                    <a:pt x="232" y="621"/>
                  </a:lnTo>
                  <a:lnTo>
                    <a:pt x="194" y="608"/>
                  </a:lnTo>
                  <a:lnTo>
                    <a:pt x="157" y="589"/>
                  </a:lnTo>
                  <a:lnTo>
                    <a:pt x="124" y="566"/>
                  </a:lnTo>
                  <a:lnTo>
                    <a:pt x="93" y="540"/>
                  </a:lnTo>
                  <a:lnTo>
                    <a:pt x="66" y="509"/>
                  </a:lnTo>
                  <a:lnTo>
                    <a:pt x="43" y="475"/>
                  </a:lnTo>
                  <a:lnTo>
                    <a:pt x="25" y="439"/>
                  </a:lnTo>
                  <a:lnTo>
                    <a:pt x="12" y="399"/>
                  </a:lnTo>
                  <a:lnTo>
                    <a:pt x="3" y="359"/>
                  </a:lnTo>
                  <a:lnTo>
                    <a:pt x="0" y="316"/>
                  </a:lnTo>
                  <a:lnTo>
                    <a:pt x="3" y="273"/>
                  </a:lnTo>
                  <a:lnTo>
                    <a:pt x="12" y="232"/>
                  </a:lnTo>
                  <a:lnTo>
                    <a:pt x="25" y="192"/>
                  </a:lnTo>
                  <a:lnTo>
                    <a:pt x="43" y="156"/>
                  </a:lnTo>
                  <a:lnTo>
                    <a:pt x="66" y="122"/>
                  </a:lnTo>
                  <a:lnTo>
                    <a:pt x="93" y="92"/>
                  </a:lnTo>
                  <a:lnTo>
                    <a:pt x="124" y="66"/>
                  </a:lnTo>
                  <a:lnTo>
                    <a:pt x="157" y="43"/>
                  </a:lnTo>
                  <a:lnTo>
                    <a:pt x="194" y="24"/>
                  </a:lnTo>
                  <a:lnTo>
                    <a:pt x="232" y="10"/>
                  </a:lnTo>
                  <a:lnTo>
                    <a:pt x="273" y="2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75" name="Freeform 154"/>
            <p:cNvSpPr>
              <a:spLocks/>
            </p:cNvSpPr>
            <p:nvPr/>
          </p:nvSpPr>
          <p:spPr bwMode="auto">
            <a:xfrm>
              <a:off x="3484563" y="2286000"/>
              <a:ext cx="161925" cy="300038"/>
            </a:xfrm>
            <a:custGeom>
              <a:avLst/>
              <a:gdLst>
                <a:gd name="T0" fmla="*/ 832 w 1121"/>
                <a:gd name="T1" fmla="*/ 0 h 2079"/>
                <a:gd name="T2" fmla="*/ 931 w 1121"/>
                <a:gd name="T3" fmla="*/ 30 h 2079"/>
                <a:gd name="T4" fmla="*/ 932 w 1121"/>
                <a:gd name="T5" fmla="*/ 30 h 2079"/>
                <a:gd name="T6" fmla="*/ 968 w 1121"/>
                <a:gd name="T7" fmla="*/ 45 h 2079"/>
                <a:gd name="T8" fmla="*/ 1001 w 1121"/>
                <a:gd name="T9" fmla="*/ 64 h 2079"/>
                <a:gd name="T10" fmla="*/ 1031 w 1121"/>
                <a:gd name="T11" fmla="*/ 89 h 2079"/>
                <a:gd name="T12" fmla="*/ 1057 w 1121"/>
                <a:gd name="T13" fmla="*/ 116 h 2079"/>
                <a:gd name="T14" fmla="*/ 1079 w 1121"/>
                <a:gd name="T15" fmla="*/ 146 h 2079"/>
                <a:gd name="T16" fmla="*/ 1097 w 1121"/>
                <a:gd name="T17" fmla="*/ 180 h 2079"/>
                <a:gd name="T18" fmla="*/ 1110 w 1121"/>
                <a:gd name="T19" fmla="*/ 215 h 2079"/>
                <a:gd name="T20" fmla="*/ 1118 w 1121"/>
                <a:gd name="T21" fmla="*/ 253 h 2079"/>
                <a:gd name="T22" fmla="*/ 1121 w 1121"/>
                <a:gd name="T23" fmla="*/ 292 h 2079"/>
                <a:gd name="T24" fmla="*/ 1121 w 1121"/>
                <a:gd name="T25" fmla="*/ 897 h 2079"/>
                <a:gd name="T26" fmla="*/ 899 w 1121"/>
                <a:gd name="T27" fmla="*/ 1235 h 2079"/>
                <a:gd name="T28" fmla="*/ 899 w 1121"/>
                <a:gd name="T29" fmla="*/ 2052 h 2079"/>
                <a:gd name="T30" fmla="*/ 897 w 1121"/>
                <a:gd name="T31" fmla="*/ 2063 h 2079"/>
                <a:gd name="T32" fmla="*/ 891 w 1121"/>
                <a:gd name="T33" fmla="*/ 2072 h 2079"/>
                <a:gd name="T34" fmla="*/ 882 w 1121"/>
                <a:gd name="T35" fmla="*/ 2077 h 2079"/>
                <a:gd name="T36" fmla="*/ 872 w 1121"/>
                <a:gd name="T37" fmla="*/ 2079 h 2079"/>
                <a:gd name="T38" fmla="*/ 249 w 1121"/>
                <a:gd name="T39" fmla="*/ 2079 h 2079"/>
                <a:gd name="T40" fmla="*/ 239 w 1121"/>
                <a:gd name="T41" fmla="*/ 2077 h 2079"/>
                <a:gd name="T42" fmla="*/ 229 w 1121"/>
                <a:gd name="T43" fmla="*/ 2072 h 2079"/>
                <a:gd name="T44" fmla="*/ 224 w 1121"/>
                <a:gd name="T45" fmla="*/ 2063 h 2079"/>
                <a:gd name="T46" fmla="*/ 222 w 1121"/>
                <a:gd name="T47" fmla="*/ 2052 h 2079"/>
                <a:gd name="T48" fmla="*/ 222 w 1121"/>
                <a:gd name="T49" fmla="*/ 1235 h 2079"/>
                <a:gd name="T50" fmla="*/ 0 w 1121"/>
                <a:gd name="T51" fmla="*/ 897 h 2079"/>
                <a:gd name="T52" fmla="*/ 0 w 1121"/>
                <a:gd name="T53" fmla="*/ 294 h 2079"/>
                <a:gd name="T54" fmla="*/ 2 w 1121"/>
                <a:gd name="T55" fmla="*/ 254 h 2079"/>
                <a:gd name="T56" fmla="*/ 11 w 1121"/>
                <a:gd name="T57" fmla="*/ 216 h 2079"/>
                <a:gd name="T58" fmla="*/ 24 w 1121"/>
                <a:gd name="T59" fmla="*/ 181 h 2079"/>
                <a:gd name="T60" fmla="*/ 42 w 1121"/>
                <a:gd name="T61" fmla="*/ 147 h 2079"/>
                <a:gd name="T62" fmla="*/ 64 w 1121"/>
                <a:gd name="T63" fmla="*/ 116 h 2079"/>
                <a:gd name="T64" fmla="*/ 90 w 1121"/>
                <a:gd name="T65" fmla="*/ 89 h 2079"/>
                <a:gd name="T66" fmla="*/ 120 w 1121"/>
                <a:gd name="T67" fmla="*/ 64 h 2079"/>
                <a:gd name="T68" fmla="*/ 153 w 1121"/>
                <a:gd name="T69" fmla="*/ 46 h 2079"/>
                <a:gd name="T70" fmla="*/ 190 w 1121"/>
                <a:gd name="T71" fmla="*/ 30 h 2079"/>
                <a:gd name="T72" fmla="*/ 289 w 1121"/>
                <a:gd name="T73" fmla="*/ 1 h 2079"/>
                <a:gd name="T74" fmla="*/ 496 w 1121"/>
                <a:gd name="T75" fmla="*/ 568 h 2079"/>
                <a:gd name="T76" fmla="*/ 504 w 1121"/>
                <a:gd name="T77" fmla="*/ 584 h 2079"/>
                <a:gd name="T78" fmla="*/ 515 w 1121"/>
                <a:gd name="T79" fmla="*/ 597 h 2079"/>
                <a:gd name="T80" fmla="*/ 529 w 1121"/>
                <a:gd name="T81" fmla="*/ 607 h 2079"/>
                <a:gd name="T82" fmla="*/ 545 w 1121"/>
                <a:gd name="T83" fmla="*/ 613 h 2079"/>
                <a:gd name="T84" fmla="*/ 562 w 1121"/>
                <a:gd name="T85" fmla="*/ 615 h 2079"/>
                <a:gd name="T86" fmla="*/ 579 w 1121"/>
                <a:gd name="T87" fmla="*/ 613 h 2079"/>
                <a:gd name="T88" fmla="*/ 594 w 1121"/>
                <a:gd name="T89" fmla="*/ 607 h 2079"/>
                <a:gd name="T90" fmla="*/ 606 w 1121"/>
                <a:gd name="T91" fmla="*/ 597 h 2079"/>
                <a:gd name="T92" fmla="*/ 617 w 1121"/>
                <a:gd name="T93" fmla="*/ 586 h 2079"/>
                <a:gd name="T94" fmla="*/ 624 w 1121"/>
                <a:gd name="T95" fmla="*/ 571 h 2079"/>
                <a:gd name="T96" fmla="*/ 832 w 1121"/>
                <a:gd name="T97" fmla="*/ 0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1" h="2079">
                  <a:moveTo>
                    <a:pt x="832" y="0"/>
                  </a:moveTo>
                  <a:lnTo>
                    <a:pt x="931" y="30"/>
                  </a:lnTo>
                  <a:lnTo>
                    <a:pt x="932" y="30"/>
                  </a:lnTo>
                  <a:lnTo>
                    <a:pt x="968" y="45"/>
                  </a:lnTo>
                  <a:lnTo>
                    <a:pt x="1001" y="64"/>
                  </a:lnTo>
                  <a:lnTo>
                    <a:pt x="1031" y="89"/>
                  </a:lnTo>
                  <a:lnTo>
                    <a:pt x="1057" y="116"/>
                  </a:lnTo>
                  <a:lnTo>
                    <a:pt x="1079" y="146"/>
                  </a:lnTo>
                  <a:lnTo>
                    <a:pt x="1097" y="180"/>
                  </a:lnTo>
                  <a:lnTo>
                    <a:pt x="1110" y="215"/>
                  </a:lnTo>
                  <a:lnTo>
                    <a:pt x="1118" y="253"/>
                  </a:lnTo>
                  <a:lnTo>
                    <a:pt x="1121" y="292"/>
                  </a:lnTo>
                  <a:lnTo>
                    <a:pt x="1121" y="897"/>
                  </a:lnTo>
                  <a:lnTo>
                    <a:pt x="899" y="1235"/>
                  </a:lnTo>
                  <a:lnTo>
                    <a:pt x="899" y="2052"/>
                  </a:lnTo>
                  <a:lnTo>
                    <a:pt x="897" y="2063"/>
                  </a:lnTo>
                  <a:lnTo>
                    <a:pt x="891" y="2072"/>
                  </a:lnTo>
                  <a:lnTo>
                    <a:pt x="882" y="2077"/>
                  </a:lnTo>
                  <a:lnTo>
                    <a:pt x="872" y="2079"/>
                  </a:lnTo>
                  <a:lnTo>
                    <a:pt x="249" y="2079"/>
                  </a:lnTo>
                  <a:lnTo>
                    <a:pt x="239" y="2077"/>
                  </a:lnTo>
                  <a:lnTo>
                    <a:pt x="229" y="2072"/>
                  </a:lnTo>
                  <a:lnTo>
                    <a:pt x="224" y="2063"/>
                  </a:lnTo>
                  <a:lnTo>
                    <a:pt x="222" y="2052"/>
                  </a:lnTo>
                  <a:lnTo>
                    <a:pt x="222" y="1235"/>
                  </a:lnTo>
                  <a:lnTo>
                    <a:pt x="0" y="897"/>
                  </a:lnTo>
                  <a:lnTo>
                    <a:pt x="0" y="294"/>
                  </a:lnTo>
                  <a:lnTo>
                    <a:pt x="2" y="254"/>
                  </a:lnTo>
                  <a:lnTo>
                    <a:pt x="11" y="216"/>
                  </a:lnTo>
                  <a:lnTo>
                    <a:pt x="24" y="181"/>
                  </a:lnTo>
                  <a:lnTo>
                    <a:pt x="42" y="147"/>
                  </a:lnTo>
                  <a:lnTo>
                    <a:pt x="64" y="116"/>
                  </a:lnTo>
                  <a:lnTo>
                    <a:pt x="90" y="89"/>
                  </a:lnTo>
                  <a:lnTo>
                    <a:pt x="120" y="64"/>
                  </a:lnTo>
                  <a:lnTo>
                    <a:pt x="153" y="46"/>
                  </a:lnTo>
                  <a:lnTo>
                    <a:pt x="190" y="30"/>
                  </a:lnTo>
                  <a:lnTo>
                    <a:pt x="289" y="1"/>
                  </a:lnTo>
                  <a:lnTo>
                    <a:pt x="496" y="568"/>
                  </a:lnTo>
                  <a:lnTo>
                    <a:pt x="504" y="584"/>
                  </a:lnTo>
                  <a:lnTo>
                    <a:pt x="515" y="597"/>
                  </a:lnTo>
                  <a:lnTo>
                    <a:pt x="529" y="607"/>
                  </a:lnTo>
                  <a:lnTo>
                    <a:pt x="545" y="613"/>
                  </a:lnTo>
                  <a:lnTo>
                    <a:pt x="562" y="615"/>
                  </a:lnTo>
                  <a:lnTo>
                    <a:pt x="579" y="613"/>
                  </a:lnTo>
                  <a:lnTo>
                    <a:pt x="594" y="607"/>
                  </a:lnTo>
                  <a:lnTo>
                    <a:pt x="606" y="597"/>
                  </a:lnTo>
                  <a:lnTo>
                    <a:pt x="617" y="586"/>
                  </a:lnTo>
                  <a:lnTo>
                    <a:pt x="624" y="571"/>
                  </a:lnTo>
                  <a:lnTo>
                    <a:pt x="8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76" name="Freeform 155"/>
            <p:cNvSpPr>
              <a:spLocks/>
            </p:cNvSpPr>
            <p:nvPr/>
          </p:nvSpPr>
          <p:spPr bwMode="auto">
            <a:xfrm>
              <a:off x="3552825" y="2284413"/>
              <a:ext cx="26988" cy="69850"/>
            </a:xfrm>
            <a:custGeom>
              <a:avLst/>
              <a:gdLst>
                <a:gd name="T0" fmla="*/ 46 w 186"/>
                <a:gd name="T1" fmla="*/ 0 h 479"/>
                <a:gd name="T2" fmla="*/ 141 w 186"/>
                <a:gd name="T3" fmla="*/ 0 h 479"/>
                <a:gd name="T4" fmla="*/ 154 w 186"/>
                <a:gd name="T5" fmla="*/ 2 h 479"/>
                <a:gd name="T6" fmla="*/ 165 w 186"/>
                <a:gd name="T7" fmla="*/ 7 h 479"/>
                <a:gd name="T8" fmla="*/ 175 w 186"/>
                <a:gd name="T9" fmla="*/ 15 h 479"/>
                <a:gd name="T10" fmla="*/ 183 w 186"/>
                <a:gd name="T11" fmla="*/ 27 h 479"/>
                <a:gd name="T12" fmla="*/ 186 w 186"/>
                <a:gd name="T13" fmla="*/ 40 h 479"/>
                <a:gd name="T14" fmla="*/ 186 w 186"/>
                <a:gd name="T15" fmla="*/ 54 h 479"/>
                <a:gd name="T16" fmla="*/ 181 w 186"/>
                <a:gd name="T17" fmla="*/ 67 h 479"/>
                <a:gd name="T18" fmla="*/ 130 w 186"/>
                <a:gd name="T19" fmla="*/ 144 h 479"/>
                <a:gd name="T20" fmla="*/ 154 w 186"/>
                <a:gd name="T21" fmla="*/ 345 h 479"/>
                <a:gd name="T22" fmla="*/ 107 w 186"/>
                <a:gd name="T23" fmla="*/ 470 h 479"/>
                <a:gd name="T24" fmla="*/ 103 w 186"/>
                <a:gd name="T25" fmla="*/ 476 h 479"/>
                <a:gd name="T26" fmla="*/ 97 w 186"/>
                <a:gd name="T27" fmla="*/ 479 h 479"/>
                <a:gd name="T28" fmla="*/ 90 w 186"/>
                <a:gd name="T29" fmla="*/ 479 h 479"/>
                <a:gd name="T30" fmla="*/ 84 w 186"/>
                <a:gd name="T31" fmla="*/ 476 h 479"/>
                <a:gd name="T32" fmla="*/ 80 w 186"/>
                <a:gd name="T33" fmla="*/ 470 h 479"/>
                <a:gd name="T34" fmla="*/ 33 w 186"/>
                <a:gd name="T35" fmla="*/ 345 h 479"/>
                <a:gd name="T36" fmla="*/ 57 w 186"/>
                <a:gd name="T37" fmla="*/ 144 h 479"/>
                <a:gd name="T38" fmla="*/ 6 w 186"/>
                <a:gd name="T39" fmla="*/ 67 h 479"/>
                <a:gd name="T40" fmla="*/ 1 w 186"/>
                <a:gd name="T41" fmla="*/ 54 h 479"/>
                <a:gd name="T42" fmla="*/ 0 w 186"/>
                <a:gd name="T43" fmla="*/ 40 h 479"/>
                <a:gd name="T44" fmla="*/ 4 w 186"/>
                <a:gd name="T45" fmla="*/ 27 h 479"/>
                <a:gd name="T46" fmla="*/ 12 w 186"/>
                <a:gd name="T47" fmla="*/ 15 h 479"/>
                <a:gd name="T48" fmla="*/ 22 w 186"/>
                <a:gd name="T49" fmla="*/ 7 h 479"/>
                <a:gd name="T50" fmla="*/ 33 w 186"/>
                <a:gd name="T51" fmla="*/ 2 h 479"/>
                <a:gd name="T52" fmla="*/ 46 w 186"/>
                <a:gd name="T5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479">
                  <a:moveTo>
                    <a:pt x="46" y="0"/>
                  </a:moveTo>
                  <a:lnTo>
                    <a:pt x="141" y="0"/>
                  </a:lnTo>
                  <a:lnTo>
                    <a:pt x="154" y="2"/>
                  </a:lnTo>
                  <a:lnTo>
                    <a:pt x="165" y="7"/>
                  </a:lnTo>
                  <a:lnTo>
                    <a:pt x="175" y="15"/>
                  </a:lnTo>
                  <a:lnTo>
                    <a:pt x="183" y="27"/>
                  </a:lnTo>
                  <a:lnTo>
                    <a:pt x="186" y="40"/>
                  </a:lnTo>
                  <a:lnTo>
                    <a:pt x="186" y="54"/>
                  </a:lnTo>
                  <a:lnTo>
                    <a:pt x="181" y="67"/>
                  </a:lnTo>
                  <a:lnTo>
                    <a:pt x="130" y="144"/>
                  </a:lnTo>
                  <a:lnTo>
                    <a:pt x="154" y="345"/>
                  </a:lnTo>
                  <a:lnTo>
                    <a:pt x="107" y="470"/>
                  </a:lnTo>
                  <a:lnTo>
                    <a:pt x="103" y="476"/>
                  </a:lnTo>
                  <a:lnTo>
                    <a:pt x="97" y="479"/>
                  </a:lnTo>
                  <a:lnTo>
                    <a:pt x="90" y="479"/>
                  </a:lnTo>
                  <a:lnTo>
                    <a:pt x="84" y="476"/>
                  </a:lnTo>
                  <a:lnTo>
                    <a:pt x="80" y="470"/>
                  </a:lnTo>
                  <a:lnTo>
                    <a:pt x="33" y="345"/>
                  </a:lnTo>
                  <a:lnTo>
                    <a:pt x="57" y="144"/>
                  </a:lnTo>
                  <a:lnTo>
                    <a:pt x="6" y="67"/>
                  </a:lnTo>
                  <a:lnTo>
                    <a:pt x="1" y="54"/>
                  </a:lnTo>
                  <a:lnTo>
                    <a:pt x="0" y="40"/>
                  </a:lnTo>
                  <a:lnTo>
                    <a:pt x="4" y="27"/>
                  </a:lnTo>
                  <a:lnTo>
                    <a:pt x="12" y="15"/>
                  </a:lnTo>
                  <a:lnTo>
                    <a:pt x="22" y="7"/>
                  </a:lnTo>
                  <a:lnTo>
                    <a:pt x="33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77" name="Freeform 152"/>
            <p:cNvSpPr>
              <a:spLocks noEditPoints="1"/>
            </p:cNvSpPr>
            <p:nvPr/>
          </p:nvSpPr>
          <p:spPr bwMode="auto">
            <a:xfrm>
              <a:off x="3209926" y="2046521"/>
              <a:ext cx="484188" cy="342900"/>
            </a:xfrm>
            <a:custGeom>
              <a:avLst/>
              <a:gdLst>
                <a:gd name="T0" fmla="*/ 1220 w 3355"/>
                <a:gd name="T1" fmla="*/ 614 h 2370"/>
                <a:gd name="T2" fmla="*/ 1182 w 3355"/>
                <a:gd name="T3" fmla="*/ 692 h 2370"/>
                <a:gd name="T4" fmla="*/ 1220 w 3355"/>
                <a:gd name="T5" fmla="*/ 772 h 2370"/>
                <a:gd name="T6" fmla="*/ 1432 w 3355"/>
                <a:gd name="T7" fmla="*/ 794 h 2370"/>
                <a:gd name="T8" fmla="*/ 917 w 3355"/>
                <a:gd name="T9" fmla="*/ 997 h 2370"/>
                <a:gd name="T10" fmla="*/ 831 w 3355"/>
                <a:gd name="T11" fmla="*/ 1006 h 2370"/>
                <a:gd name="T12" fmla="*/ 393 w 3355"/>
                <a:gd name="T13" fmla="*/ 1454 h 2370"/>
                <a:gd name="T14" fmla="*/ 404 w 3355"/>
                <a:gd name="T15" fmla="*/ 1540 h 2370"/>
                <a:gd name="T16" fmla="*/ 471 w 3355"/>
                <a:gd name="T17" fmla="*/ 1586 h 2370"/>
                <a:gd name="T18" fmla="*/ 546 w 3355"/>
                <a:gd name="T19" fmla="*/ 1571 h 2370"/>
                <a:gd name="T20" fmla="*/ 1027 w 3355"/>
                <a:gd name="T21" fmla="*/ 1376 h 2370"/>
                <a:gd name="T22" fmla="*/ 1113 w 3355"/>
                <a:gd name="T23" fmla="*/ 1386 h 2370"/>
                <a:gd name="T24" fmla="*/ 1577 w 3355"/>
                <a:gd name="T25" fmla="*/ 1087 h 2370"/>
                <a:gd name="T26" fmla="*/ 1614 w 3355"/>
                <a:gd name="T27" fmla="*/ 1165 h 2370"/>
                <a:gd name="T28" fmla="*/ 1701 w 3355"/>
                <a:gd name="T29" fmla="*/ 1185 h 2370"/>
                <a:gd name="T30" fmla="*/ 1769 w 3355"/>
                <a:gd name="T31" fmla="*/ 1131 h 2370"/>
                <a:gd name="T32" fmla="*/ 1777 w 3355"/>
                <a:gd name="T33" fmla="*/ 669 h 2370"/>
                <a:gd name="T34" fmla="*/ 1722 w 3355"/>
                <a:gd name="T35" fmla="*/ 601 h 2370"/>
                <a:gd name="T36" fmla="*/ 101 w 3355"/>
                <a:gd name="T37" fmla="*/ 0 h 2370"/>
                <a:gd name="T38" fmla="*/ 3317 w 3355"/>
                <a:gd name="T39" fmla="*/ 22 h 2370"/>
                <a:gd name="T40" fmla="*/ 3355 w 3355"/>
                <a:gd name="T41" fmla="*/ 101 h 2370"/>
                <a:gd name="T42" fmla="*/ 3332 w 3355"/>
                <a:gd name="T43" fmla="*/ 2332 h 2370"/>
                <a:gd name="T44" fmla="*/ 3254 w 3355"/>
                <a:gd name="T45" fmla="*/ 2370 h 2370"/>
                <a:gd name="T46" fmla="*/ 3144 w 3355"/>
                <a:gd name="T47" fmla="*/ 2274 h 2370"/>
                <a:gd name="T48" fmla="*/ 3136 w 3355"/>
                <a:gd name="T49" fmla="*/ 1555 h 2370"/>
                <a:gd name="T50" fmla="*/ 3058 w 3355"/>
                <a:gd name="T51" fmla="*/ 1396 h 2370"/>
                <a:gd name="T52" fmla="*/ 2918 w 3355"/>
                <a:gd name="T53" fmla="*/ 1288 h 2370"/>
                <a:gd name="T54" fmla="*/ 2724 w 3355"/>
                <a:gd name="T55" fmla="*/ 1235 h 2370"/>
                <a:gd name="T56" fmla="*/ 2647 w 3355"/>
                <a:gd name="T57" fmla="*/ 1254 h 2370"/>
                <a:gd name="T58" fmla="*/ 2762 w 3355"/>
                <a:gd name="T59" fmla="*/ 1161 h 2370"/>
                <a:gd name="T60" fmla="*/ 2874 w 3355"/>
                <a:gd name="T61" fmla="*/ 996 h 2370"/>
                <a:gd name="T62" fmla="*/ 2899 w 3355"/>
                <a:gd name="T63" fmla="*/ 790 h 2370"/>
                <a:gd name="T64" fmla="*/ 2834 w 3355"/>
                <a:gd name="T65" fmla="*/ 608 h 2370"/>
                <a:gd name="T66" fmla="*/ 2699 w 3355"/>
                <a:gd name="T67" fmla="*/ 473 h 2370"/>
                <a:gd name="T68" fmla="*/ 2517 w 3355"/>
                <a:gd name="T69" fmla="*/ 408 h 2370"/>
                <a:gd name="T70" fmla="*/ 2320 w 3355"/>
                <a:gd name="T71" fmla="*/ 431 h 2370"/>
                <a:gd name="T72" fmla="*/ 2159 w 3355"/>
                <a:gd name="T73" fmla="*/ 534 h 2370"/>
                <a:gd name="T74" fmla="*/ 2056 w 3355"/>
                <a:gd name="T75" fmla="*/ 695 h 2370"/>
                <a:gd name="T76" fmla="*/ 2034 w 3355"/>
                <a:gd name="T77" fmla="*/ 895 h 2370"/>
                <a:gd name="T78" fmla="*/ 2105 w 3355"/>
                <a:gd name="T79" fmla="*/ 1085 h 2370"/>
                <a:gd name="T80" fmla="*/ 2252 w 3355"/>
                <a:gd name="T81" fmla="*/ 1221 h 2370"/>
                <a:gd name="T82" fmla="*/ 2239 w 3355"/>
                <a:gd name="T83" fmla="*/ 1243 h 2370"/>
                <a:gd name="T84" fmla="*/ 2160 w 3355"/>
                <a:gd name="T85" fmla="*/ 1239 h 2370"/>
                <a:gd name="T86" fmla="*/ 1975 w 3355"/>
                <a:gd name="T87" fmla="*/ 1310 h 2370"/>
                <a:gd name="T88" fmla="*/ 1849 w 3355"/>
                <a:gd name="T89" fmla="*/ 1433 h 2370"/>
                <a:gd name="T90" fmla="*/ 1789 w 3355"/>
                <a:gd name="T91" fmla="*/ 1601 h 2370"/>
                <a:gd name="T92" fmla="*/ 1795 w 3355"/>
                <a:gd name="T93" fmla="*/ 2296 h 2370"/>
                <a:gd name="T94" fmla="*/ 78 w 3355"/>
                <a:gd name="T95" fmla="*/ 2368 h 2370"/>
                <a:gd name="T96" fmla="*/ 10 w 3355"/>
                <a:gd name="T97" fmla="*/ 2313 h 2370"/>
                <a:gd name="T98" fmla="*/ 3 w 3355"/>
                <a:gd name="T99" fmla="*/ 78 h 2370"/>
                <a:gd name="T100" fmla="*/ 58 w 3355"/>
                <a:gd name="T101" fmla="*/ 1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5" h="2370">
                  <a:moveTo>
                    <a:pt x="1284" y="591"/>
                  </a:moveTo>
                  <a:lnTo>
                    <a:pt x="1261" y="594"/>
                  </a:lnTo>
                  <a:lnTo>
                    <a:pt x="1239" y="601"/>
                  </a:lnTo>
                  <a:lnTo>
                    <a:pt x="1220" y="614"/>
                  </a:lnTo>
                  <a:lnTo>
                    <a:pt x="1204" y="629"/>
                  </a:lnTo>
                  <a:lnTo>
                    <a:pt x="1193" y="648"/>
                  </a:lnTo>
                  <a:lnTo>
                    <a:pt x="1185" y="669"/>
                  </a:lnTo>
                  <a:lnTo>
                    <a:pt x="1182" y="692"/>
                  </a:lnTo>
                  <a:lnTo>
                    <a:pt x="1185" y="716"/>
                  </a:lnTo>
                  <a:lnTo>
                    <a:pt x="1193" y="737"/>
                  </a:lnTo>
                  <a:lnTo>
                    <a:pt x="1204" y="756"/>
                  </a:lnTo>
                  <a:lnTo>
                    <a:pt x="1220" y="772"/>
                  </a:lnTo>
                  <a:lnTo>
                    <a:pt x="1239" y="783"/>
                  </a:lnTo>
                  <a:lnTo>
                    <a:pt x="1261" y="792"/>
                  </a:lnTo>
                  <a:lnTo>
                    <a:pt x="1284" y="794"/>
                  </a:lnTo>
                  <a:lnTo>
                    <a:pt x="1432" y="794"/>
                  </a:lnTo>
                  <a:lnTo>
                    <a:pt x="1081" y="1146"/>
                  </a:lnTo>
                  <a:lnTo>
                    <a:pt x="955" y="1021"/>
                  </a:lnTo>
                  <a:lnTo>
                    <a:pt x="937" y="1006"/>
                  </a:lnTo>
                  <a:lnTo>
                    <a:pt x="917" y="997"/>
                  </a:lnTo>
                  <a:lnTo>
                    <a:pt x="895" y="991"/>
                  </a:lnTo>
                  <a:lnTo>
                    <a:pt x="873" y="991"/>
                  </a:lnTo>
                  <a:lnTo>
                    <a:pt x="851" y="997"/>
                  </a:lnTo>
                  <a:lnTo>
                    <a:pt x="831" y="1006"/>
                  </a:lnTo>
                  <a:lnTo>
                    <a:pt x="812" y="1021"/>
                  </a:lnTo>
                  <a:lnTo>
                    <a:pt x="418" y="1414"/>
                  </a:lnTo>
                  <a:lnTo>
                    <a:pt x="404" y="1433"/>
                  </a:lnTo>
                  <a:lnTo>
                    <a:pt x="393" y="1454"/>
                  </a:lnTo>
                  <a:lnTo>
                    <a:pt x="389" y="1475"/>
                  </a:lnTo>
                  <a:lnTo>
                    <a:pt x="389" y="1498"/>
                  </a:lnTo>
                  <a:lnTo>
                    <a:pt x="393" y="1520"/>
                  </a:lnTo>
                  <a:lnTo>
                    <a:pt x="404" y="1540"/>
                  </a:lnTo>
                  <a:lnTo>
                    <a:pt x="418" y="1559"/>
                  </a:lnTo>
                  <a:lnTo>
                    <a:pt x="434" y="1571"/>
                  </a:lnTo>
                  <a:lnTo>
                    <a:pt x="452" y="1581"/>
                  </a:lnTo>
                  <a:lnTo>
                    <a:pt x="471" y="1586"/>
                  </a:lnTo>
                  <a:lnTo>
                    <a:pt x="490" y="1588"/>
                  </a:lnTo>
                  <a:lnTo>
                    <a:pt x="510" y="1586"/>
                  </a:lnTo>
                  <a:lnTo>
                    <a:pt x="528" y="1581"/>
                  </a:lnTo>
                  <a:lnTo>
                    <a:pt x="546" y="1571"/>
                  </a:lnTo>
                  <a:lnTo>
                    <a:pt x="562" y="1559"/>
                  </a:lnTo>
                  <a:lnTo>
                    <a:pt x="884" y="1236"/>
                  </a:lnTo>
                  <a:lnTo>
                    <a:pt x="1009" y="1361"/>
                  </a:lnTo>
                  <a:lnTo>
                    <a:pt x="1027" y="1376"/>
                  </a:lnTo>
                  <a:lnTo>
                    <a:pt x="1048" y="1386"/>
                  </a:lnTo>
                  <a:lnTo>
                    <a:pt x="1069" y="1390"/>
                  </a:lnTo>
                  <a:lnTo>
                    <a:pt x="1092" y="1390"/>
                  </a:lnTo>
                  <a:lnTo>
                    <a:pt x="1113" y="1386"/>
                  </a:lnTo>
                  <a:lnTo>
                    <a:pt x="1134" y="1376"/>
                  </a:lnTo>
                  <a:lnTo>
                    <a:pt x="1153" y="1361"/>
                  </a:lnTo>
                  <a:lnTo>
                    <a:pt x="1577" y="937"/>
                  </a:lnTo>
                  <a:lnTo>
                    <a:pt x="1577" y="1087"/>
                  </a:lnTo>
                  <a:lnTo>
                    <a:pt x="1579" y="1110"/>
                  </a:lnTo>
                  <a:lnTo>
                    <a:pt x="1586" y="1131"/>
                  </a:lnTo>
                  <a:lnTo>
                    <a:pt x="1599" y="1149"/>
                  </a:lnTo>
                  <a:lnTo>
                    <a:pt x="1614" y="1165"/>
                  </a:lnTo>
                  <a:lnTo>
                    <a:pt x="1633" y="1178"/>
                  </a:lnTo>
                  <a:lnTo>
                    <a:pt x="1654" y="1185"/>
                  </a:lnTo>
                  <a:lnTo>
                    <a:pt x="1678" y="1188"/>
                  </a:lnTo>
                  <a:lnTo>
                    <a:pt x="1701" y="1185"/>
                  </a:lnTo>
                  <a:lnTo>
                    <a:pt x="1722" y="1178"/>
                  </a:lnTo>
                  <a:lnTo>
                    <a:pt x="1741" y="1165"/>
                  </a:lnTo>
                  <a:lnTo>
                    <a:pt x="1757" y="1149"/>
                  </a:lnTo>
                  <a:lnTo>
                    <a:pt x="1769" y="1131"/>
                  </a:lnTo>
                  <a:lnTo>
                    <a:pt x="1777" y="1110"/>
                  </a:lnTo>
                  <a:lnTo>
                    <a:pt x="1780" y="1087"/>
                  </a:lnTo>
                  <a:lnTo>
                    <a:pt x="1780" y="692"/>
                  </a:lnTo>
                  <a:lnTo>
                    <a:pt x="1777" y="669"/>
                  </a:lnTo>
                  <a:lnTo>
                    <a:pt x="1769" y="648"/>
                  </a:lnTo>
                  <a:lnTo>
                    <a:pt x="1757" y="629"/>
                  </a:lnTo>
                  <a:lnTo>
                    <a:pt x="1741" y="614"/>
                  </a:lnTo>
                  <a:lnTo>
                    <a:pt x="1722" y="601"/>
                  </a:lnTo>
                  <a:lnTo>
                    <a:pt x="1701" y="594"/>
                  </a:lnTo>
                  <a:lnTo>
                    <a:pt x="1678" y="591"/>
                  </a:lnTo>
                  <a:lnTo>
                    <a:pt x="1284" y="591"/>
                  </a:lnTo>
                  <a:close/>
                  <a:moveTo>
                    <a:pt x="101" y="0"/>
                  </a:moveTo>
                  <a:lnTo>
                    <a:pt x="3254" y="0"/>
                  </a:lnTo>
                  <a:lnTo>
                    <a:pt x="3277" y="2"/>
                  </a:lnTo>
                  <a:lnTo>
                    <a:pt x="3298" y="10"/>
                  </a:lnTo>
                  <a:lnTo>
                    <a:pt x="3317" y="22"/>
                  </a:lnTo>
                  <a:lnTo>
                    <a:pt x="3332" y="38"/>
                  </a:lnTo>
                  <a:lnTo>
                    <a:pt x="3345" y="57"/>
                  </a:lnTo>
                  <a:lnTo>
                    <a:pt x="3352" y="78"/>
                  </a:lnTo>
                  <a:lnTo>
                    <a:pt x="3355" y="101"/>
                  </a:lnTo>
                  <a:lnTo>
                    <a:pt x="3355" y="2268"/>
                  </a:lnTo>
                  <a:lnTo>
                    <a:pt x="3352" y="2292"/>
                  </a:lnTo>
                  <a:lnTo>
                    <a:pt x="3345" y="2313"/>
                  </a:lnTo>
                  <a:lnTo>
                    <a:pt x="3332" y="2332"/>
                  </a:lnTo>
                  <a:lnTo>
                    <a:pt x="3317" y="2348"/>
                  </a:lnTo>
                  <a:lnTo>
                    <a:pt x="3298" y="2360"/>
                  </a:lnTo>
                  <a:lnTo>
                    <a:pt x="3277" y="2368"/>
                  </a:lnTo>
                  <a:lnTo>
                    <a:pt x="3254" y="2370"/>
                  </a:lnTo>
                  <a:lnTo>
                    <a:pt x="3091" y="2370"/>
                  </a:lnTo>
                  <a:lnTo>
                    <a:pt x="3126" y="2317"/>
                  </a:lnTo>
                  <a:lnTo>
                    <a:pt x="3137" y="2296"/>
                  </a:lnTo>
                  <a:lnTo>
                    <a:pt x="3144" y="2274"/>
                  </a:lnTo>
                  <a:lnTo>
                    <a:pt x="3146" y="2251"/>
                  </a:lnTo>
                  <a:lnTo>
                    <a:pt x="3146" y="1646"/>
                  </a:lnTo>
                  <a:lnTo>
                    <a:pt x="3143" y="1600"/>
                  </a:lnTo>
                  <a:lnTo>
                    <a:pt x="3136" y="1555"/>
                  </a:lnTo>
                  <a:lnTo>
                    <a:pt x="3123" y="1512"/>
                  </a:lnTo>
                  <a:lnTo>
                    <a:pt x="3105" y="1471"/>
                  </a:lnTo>
                  <a:lnTo>
                    <a:pt x="3084" y="1433"/>
                  </a:lnTo>
                  <a:lnTo>
                    <a:pt x="3058" y="1396"/>
                  </a:lnTo>
                  <a:lnTo>
                    <a:pt x="3028" y="1364"/>
                  </a:lnTo>
                  <a:lnTo>
                    <a:pt x="2995" y="1335"/>
                  </a:lnTo>
                  <a:lnTo>
                    <a:pt x="2958" y="1310"/>
                  </a:lnTo>
                  <a:lnTo>
                    <a:pt x="2918" y="1288"/>
                  </a:lnTo>
                  <a:lnTo>
                    <a:pt x="2875" y="1271"/>
                  </a:lnTo>
                  <a:lnTo>
                    <a:pt x="2774" y="1239"/>
                  </a:lnTo>
                  <a:lnTo>
                    <a:pt x="2749" y="1235"/>
                  </a:lnTo>
                  <a:lnTo>
                    <a:pt x="2724" y="1235"/>
                  </a:lnTo>
                  <a:lnTo>
                    <a:pt x="2699" y="1241"/>
                  </a:lnTo>
                  <a:lnTo>
                    <a:pt x="2677" y="1251"/>
                  </a:lnTo>
                  <a:lnTo>
                    <a:pt x="2658" y="1266"/>
                  </a:lnTo>
                  <a:lnTo>
                    <a:pt x="2647" y="1254"/>
                  </a:lnTo>
                  <a:lnTo>
                    <a:pt x="2637" y="1243"/>
                  </a:lnTo>
                  <a:lnTo>
                    <a:pt x="2682" y="1221"/>
                  </a:lnTo>
                  <a:lnTo>
                    <a:pt x="2725" y="1193"/>
                  </a:lnTo>
                  <a:lnTo>
                    <a:pt x="2762" y="1161"/>
                  </a:lnTo>
                  <a:lnTo>
                    <a:pt x="2798" y="1125"/>
                  </a:lnTo>
                  <a:lnTo>
                    <a:pt x="2828" y="1085"/>
                  </a:lnTo>
                  <a:lnTo>
                    <a:pt x="2853" y="1042"/>
                  </a:lnTo>
                  <a:lnTo>
                    <a:pt x="2874" y="996"/>
                  </a:lnTo>
                  <a:lnTo>
                    <a:pt x="2890" y="946"/>
                  </a:lnTo>
                  <a:lnTo>
                    <a:pt x="2899" y="895"/>
                  </a:lnTo>
                  <a:lnTo>
                    <a:pt x="2902" y="842"/>
                  </a:lnTo>
                  <a:lnTo>
                    <a:pt x="2899" y="790"/>
                  </a:lnTo>
                  <a:lnTo>
                    <a:pt x="2891" y="742"/>
                  </a:lnTo>
                  <a:lnTo>
                    <a:pt x="2877" y="695"/>
                  </a:lnTo>
                  <a:lnTo>
                    <a:pt x="2857" y="650"/>
                  </a:lnTo>
                  <a:lnTo>
                    <a:pt x="2834" y="608"/>
                  </a:lnTo>
                  <a:lnTo>
                    <a:pt x="2806" y="570"/>
                  </a:lnTo>
                  <a:lnTo>
                    <a:pt x="2775" y="534"/>
                  </a:lnTo>
                  <a:lnTo>
                    <a:pt x="2739" y="502"/>
                  </a:lnTo>
                  <a:lnTo>
                    <a:pt x="2699" y="473"/>
                  </a:lnTo>
                  <a:lnTo>
                    <a:pt x="2658" y="450"/>
                  </a:lnTo>
                  <a:lnTo>
                    <a:pt x="2614" y="431"/>
                  </a:lnTo>
                  <a:lnTo>
                    <a:pt x="2567" y="417"/>
                  </a:lnTo>
                  <a:lnTo>
                    <a:pt x="2517" y="408"/>
                  </a:lnTo>
                  <a:lnTo>
                    <a:pt x="2466" y="405"/>
                  </a:lnTo>
                  <a:lnTo>
                    <a:pt x="2416" y="408"/>
                  </a:lnTo>
                  <a:lnTo>
                    <a:pt x="2367" y="417"/>
                  </a:lnTo>
                  <a:lnTo>
                    <a:pt x="2320" y="431"/>
                  </a:lnTo>
                  <a:lnTo>
                    <a:pt x="2275" y="450"/>
                  </a:lnTo>
                  <a:lnTo>
                    <a:pt x="2233" y="473"/>
                  </a:lnTo>
                  <a:lnTo>
                    <a:pt x="2194" y="502"/>
                  </a:lnTo>
                  <a:lnTo>
                    <a:pt x="2159" y="534"/>
                  </a:lnTo>
                  <a:lnTo>
                    <a:pt x="2126" y="570"/>
                  </a:lnTo>
                  <a:lnTo>
                    <a:pt x="2099" y="608"/>
                  </a:lnTo>
                  <a:lnTo>
                    <a:pt x="2075" y="650"/>
                  </a:lnTo>
                  <a:lnTo>
                    <a:pt x="2056" y="695"/>
                  </a:lnTo>
                  <a:lnTo>
                    <a:pt x="2042" y="742"/>
                  </a:lnTo>
                  <a:lnTo>
                    <a:pt x="2034" y="790"/>
                  </a:lnTo>
                  <a:lnTo>
                    <a:pt x="2031" y="842"/>
                  </a:lnTo>
                  <a:lnTo>
                    <a:pt x="2034" y="895"/>
                  </a:lnTo>
                  <a:lnTo>
                    <a:pt x="2043" y="946"/>
                  </a:lnTo>
                  <a:lnTo>
                    <a:pt x="2058" y="996"/>
                  </a:lnTo>
                  <a:lnTo>
                    <a:pt x="2079" y="1042"/>
                  </a:lnTo>
                  <a:lnTo>
                    <a:pt x="2105" y="1085"/>
                  </a:lnTo>
                  <a:lnTo>
                    <a:pt x="2135" y="1125"/>
                  </a:lnTo>
                  <a:lnTo>
                    <a:pt x="2170" y="1161"/>
                  </a:lnTo>
                  <a:lnTo>
                    <a:pt x="2209" y="1193"/>
                  </a:lnTo>
                  <a:lnTo>
                    <a:pt x="2252" y="1221"/>
                  </a:lnTo>
                  <a:lnTo>
                    <a:pt x="2297" y="1243"/>
                  </a:lnTo>
                  <a:lnTo>
                    <a:pt x="2276" y="1267"/>
                  </a:lnTo>
                  <a:lnTo>
                    <a:pt x="2258" y="1253"/>
                  </a:lnTo>
                  <a:lnTo>
                    <a:pt x="2239" y="1243"/>
                  </a:lnTo>
                  <a:lnTo>
                    <a:pt x="2217" y="1236"/>
                  </a:lnTo>
                  <a:lnTo>
                    <a:pt x="2194" y="1234"/>
                  </a:lnTo>
                  <a:lnTo>
                    <a:pt x="2176" y="1235"/>
                  </a:lnTo>
                  <a:lnTo>
                    <a:pt x="2160" y="1239"/>
                  </a:lnTo>
                  <a:lnTo>
                    <a:pt x="2060" y="1270"/>
                  </a:lnTo>
                  <a:lnTo>
                    <a:pt x="2059" y="1271"/>
                  </a:lnTo>
                  <a:lnTo>
                    <a:pt x="2015" y="1288"/>
                  </a:lnTo>
                  <a:lnTo>
                    <a:pt x="1975" y="1310"/>
                  </a:lnTo>
                  <a:lnTo>
                    <a:pt x="1939" y="1335"/>
                  </a:lnTo>
                  <a:lnTo>
                    <a:pt x="1905" y="1365"/>
                  </a:lnTo>
                  <a:lnTo>
                    <a:pt x="1875" y="1398"/>
                  </a:lnTo>
                  <a:lnTo>
                    <a:pt x="1849" y="1433"/>
                  </a:lnTo>
                  <a:lnTo>
                    <a:pt x="1828" y="1472"/>
                  </a:lnTo>
                  <a:lnTo>
                    <a:pt x="1810" y="1514"/>
                  </a:lnTo>
                  <a:lnTo>
                    <a:pt x="1798" y="1557"/>
                  </a:lnTo>
                  <a:lnTo>
                    <a:pt x="1789" y="1601"/>
                  </a:lnTo>
                  <a:lnTo>
                    <a:pt x="1787" y="1648"/>
                  </a:lnTo>
                  <a:lnTo>
                    <a:pt x="1787" y="2251"/>
                  </a:lnTo>
                  <a:lnTo>
                    <a:pt x="1789" y="2274"/>
                  </a:lnTo>
                  <a:lnTo>
                    <a:pt x="1795" y="2296"/>
                  </a:lnTo>
                  <a:lnTo>
                    <a:pt x="1807" y="2317"/>
                  </a:lnTo>
                  <a:lnTo>
                    <a:pt x="1841" y="2370"/>
                  </a:lnTo>
                  <a:lnTo>
                    <a:pt x="101" y="2370"/>
                  </a:lnTo>
                  <a:lnTo>
                    <a:pt x="78" y="2368"/>
                  </a:lnTo>
                  <a:lnTo>
                    <a:pt x="58" y="2360"/>
                  </a:lnTo>
                  <a:lnTo>
                    <a:pt x="39" y="2348"/>
                  </a:lnTo>
                  <a:lnTo>
                    <a:pt x="23" y="2332"/>
                  </a:lnTo>
                  <a:lnTo>
                    <a:pt x="10" y="2313"/>
                  </a:lnTo>
                  <a:lnTo>
                    <a:pt x="3" y="2292"/>
                  </a:lnTo>
                  <a:lnTo>
                    <a:pt x="0" y="2268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8"/>
                  </a:lnTo>
                  <a:lnTo>
                    <a:pt x="39" y="22"/>
                  </a:lnTo>
                  <a:lnTo>
                    <a:pt x="58" y="10"/>
                  </a:lnTo>
                  <a:lnTo>
                    <a:pt x="78" y="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Theme">
  <a:themeElements>
    <a:clrScheme name="7 k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3363</Words>
  <Application>Microsoft Office PowerPoint</Application>
  <PresentationFormat>Широкоэкранный</PresentationFormat>
  <Paragraphs>609</Paragraphs>
  <Slides>34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34</vt:i4>
      </vt:variant>
    </vt:vector>
  </HeadingPairs>
  <TitlesOfParts>
    <vt:vector size="52" baseType="lpstr">
      <vt:lpstr>Arial</vt:lpstr>
      <vt:lpstr>Arial Narrow</vt:lpstr>
      <vt:lpstr>Calibri</vt:lpstr>
      <vt:lpstr>Calibri Light</vt:lpstr>
      <vt:lpstr>Century Gothic</vt:lpstr>
      <vt:lpstr>Courier New</vt:lpstr>
      <vt:lpstr>Helvetica Light</vt:lpstr>
      <vt:lpstr>Helvetica Neue Light</vt:lpstr>
      <vt:lpstr>Roboto</vt:lpstr>
      <vt:lpstr>Segoe UI</vt:lpstr>
      <vt:lpstr>Tahoma</vt:lpstr>
      <vt:lpstr>Times New Roman</vt:lpstr>
      <vt:lpstr>Trebuchet MS</vt:lpstr>
      <vt:lpstr>Wingdings</vt:lpstr>
      <vt:lpstr>Тема Office</vt:lpstr>
      <vt:lpstr>2_Тема Office</vt:lpstr>
      <vt:lpstr>1_Тема Office</vt:lpstr>
      <vt:lpstr>1_Default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СбербанкСервис. Умный объект. </vt:lpstr>
      <vt:lpstr>Умный объект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Универсальная федеральная логистическая платформа Консолидатор всех видов доставки (one stop shop) Собственная инфраструктура в ключевых городах Полный цикл логистических процессов Доступность онлайн, офлайн и по цене для всех клиентских сегментов  Единые стандарты качества по всей стране, гарантия сроков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СбербанкСервис. Умный объект. </vt:lpstr>
      <vt:lpstr>Умный объект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Коноплева Зоя Олеговна</dc:creator>
  <cp:lastModifiedBy>Суровцева Екатерина Валерьевна</cp:lastModifiedBy>
  <cp:revision>97</cp:revision>
  <dcterms:created xsi:type="dcterms:W3CDTF">2020-11-19T02:04:33Z</dcterms:created>
  <dcterms:modified xsi:type="dcterms:W3CDTF">2020-11-26T14:05:53Z</dcterms:modified>
</cp:coreProperties>
</file>