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sldIdLst>
    <p:sldId id="364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3EBFF"/>
    <a:srgbClr val="C9F1FF"/>
    <a:srgbClr val="FFFFB3"/>
    <a:srgbClr val="FFCDCD"/>
    <a:srgbClr val="FFFFA7"/>
    <a:srgbClr val="D0EBB3"/>
    <a:srgbClr val="BEE395"/>
    <a:srgbClr val="BD92DE"/>
    <a:srgbClr val="FFB7B7"/>
    <a:srgbClr val="85CA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8101" autoAdjust="0"/>
    <p:restoredTop sz="96552" autoAdjust="0"/>
  </p:normalViewPr>
  <p:slideViewPr>
    <p:cSldViewPr>
      <p:cViewPr>
        <p:scale>
          <a:sx n="66" d="100"/>
          <a:sy n="66" d="100"/>
        </p:scale>
        <p:origin x="-342" y="-576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49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A3D09-B94B-4CD4-B452-73901768ECBD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68E08-0BB9-4DC1-B67A-3A9C1B272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52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rb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395536" y="339502"/>
            <a:ext cx="792575" cy="99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Уральская 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857370"/>
            <a:ext cx="2784530" cy="18573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5852" y="195486"/>
            <a:ext cx="66186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Благоустройство дворовой территории МКД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по адресу: г. Асбест, ул. Уральская, 85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было 	      стало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3929073"/>
            <a:ext cx="44291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Площадь 730,6 кв.м. </a:t>
            </a:r>
          </a:p>
          <a:p>
            <a:r>
              <a:rPr lang="ru-RU" sz="1400" b="1" dirty="0" smtClean="0"/>
              <a:t>Подрядная организация ООО «Силен». </a:t>
            </a:r>
          </a:p>
          <a:p>
            <a:r>
              <a:rPr lang="ru-RU" sz="1400" b="1" dirty="0" smtClean="0"/>
              <a:t>Объем средств на благоустройство – 2,49 млн.руб. </a:t>
            </a:r>
          </a:p>
          <a:p>
            <a:r>
              <a:rPr lang="ru-RU" sz="1400" b="1" dirty="0" smtClean="0"/>
              <a:t>Начало работ – 08.05.2019. </a:t>
            </a:r>
          </a:p>
          <a:p>
            <a:r>
              <a:rPr lang="ru-RU" sz="1400" b="1" dirty="0" smtClean="0"/>
              <a:t>Срок окончания работ – 01.10.2019. Готовность 100 %.</a:t>
            </a:r>
            <a:endParaRPr lang="ru-RU" sz="1400" b="1" dirty="0"/>
          </a:p>
        </p:txBody>
      </p:sp>
      <p:pic>
        <p:nvPicPr>
          <p:cNvPr id="17465" name="Picture 57"/>
          <p:cNvPicPr>
            <a:picLocks noChangeAspect="1" noChangeArrowheads="1"/>
          </p:cNvPicPr>
          <p:nvPr/>
        </p:nvPicPr>
        <p:blipFill>
          <a:blip r:embed="rId4"/>
          <a:srcRect l="17256" t="23569" r="19612" b="14141"/>
          <a:stretch>
            <a:fillRect/>
          </a:stretch>
        </p:blipFill>
        <p:spPr bwMode="auto">
          <a:xfrm>
            <a:off x="6000760" y="3000342"/>
            <a:ext cx="2896159" cy="214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Рисунок 7" descr="C:\Documents and Settings\User\Local Settings\Application Data\Microsoft\CD Burning\08-10-2019_07-32-17\IMG-20191008-WA0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857238"/>
            <a:ext cx="3312368" cy="209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войная стрелка влево/вправо 8"/>
          <p:cNvSpPr/>
          <p:nvPr/>
        </p:nvSpPr>
        <p:spPr>
          <a:xfrm>
            <a:off x="4286248" y="1428742"/>
            <a:ext cx="500066" cy="1428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IMG_20190529_1608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1428742"/>
            <a:ext cx="2976331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6617</TotalTime>
  <Words>49</Words>
  <Application>Microsoft Office PowerPoint</Application>
  <PresentationFormat>Экран (16:9)</PresentationFormat>
  <Paragraphs>10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Балабкин Андрей Нико</dc:creator>
  <cp:lastModifiedBy>Пользователь</cp:lastModifiedBy>
  <cp:revision>726</cp:revision>
  <dcterms:created xsi:type="dcterms:W3CDTF">2016-08-31T08:30:40Z</dcterms:created>
  <dcterms:modified xsi:type="dcterms:W3CDTF">2019-10-31T05:47:13Z</dcterms:modified>
</cp:coreProperties>
</file>