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61" r:id="rId15"/>
    <p:sldId id="25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92B9D-1CE0-4AC8-8279-6B51B431FCEF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B0A24-8594-47AA-AEBF-94162F4F4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600890" cy="15252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АРХИТЕКТУРНЫЙ ПРОЕКТ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Сквер в районе МБУК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ЦКиД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им. М.Горького»</a:t>
            </a:r>
          </a:p>
        </p:txBody>
      </p:sp>
      <p:pic>
        <p:nvPicPr>
          <p:cNvPr id="2054" name="Picture 6" descr="D:\Новая папка\8888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00808"/>
            <a:ext cx="615367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805264"/>
            <a:ext cx="2736304" cy="720080"/>
          </a:xfrm>
        </p:spPr>
        <p:txBody>
          <a:bodyPr>
            <a:noAutofit/>
          </a:bodyPr>
          <a:lstStyle/>
          <a:p>
            <a:pPr algn="l"/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Авторы: </a:t>
            </a:r>
            <a:r>
              <a:rPr lang="ru-RU" sz="17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Курзова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Елизавета</a:t>
            </a:r>
          </a:p>
          <a:p>
            <a:pPr algn="l"/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Калямина Анна</a:t>
            </a: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5580112" y="5733256"/>
            <a:ext cx="3096344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ученицы 9 А класса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МАОУ СОШ № 8 </a:t>
            </a:r>
            <a:b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им. А.Г. Махнева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1331640" y="260648"/>
            <a:ext cx="760089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>
              <a:spcBef>
                <a:spcPct val="0"/>
              </a:spcBef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АРХИТЕКТУРНЫЙ ПРОЕКТ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«Сквер в районе МБУК 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ЦКиД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им. М.Горького» </a:t>
            </a:r>
          </a:p>
          <a:p>
            <a:pPr algn="ctr">
              <a:spcBef>
                <a:spcPct val="0"/>
              </a:spcBef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ЗИМНЕГО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СЕЗОНА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8136663" cy="445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403648" y="260648"/>
            <a:ext cx="760089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ПАРКОВАЯ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ЗОНА С КОРМУШКАМИ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5411450"/>
            <a:ext cx="7198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ПАРКОВАЯ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С РАЗМЕЩЕННЫМИ КОРМУШКАМИ ДЛЯ  ЭКОЛОГИЧЕСКОГО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ВОСПИТАНИЯ</a:t>
            </a:r>
            <a:endParaRPr lang="ru-RU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6" descr="http://domik.ua/pic/publication_249837_imgaaaa57e0bcf5f13f54f010bc7f2701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942076" cy="4017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https://avatars.mds.yandex.net/get-pdb/939428/d3d3fc9e-ca63-416b-8176-0d42d4b749f6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3861148" cy="2574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03648" y="260648"/>
            <a:ext cx="760089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СНЕЖНЫЙ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ГОРОДОК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4509120"/>
            <a:ext cx="360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ДЕЙСТВУЮЩИЙ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ВЕСЬ ЗИМНИЙ СЕЗОН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СНЕЖНЫЙ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ГОРОДОК</a:t>
            </a:r>
          </a:p>
        </p:txBody>
      </p:sp>
      <p:pic>
        <p:nvPicPr>
          <p:cNvPr id="19459" name="Picture 3" descr="D:\Новая папка\ebdbf68cfc2c46329c5eb9c6681e2a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4552"/>
            <a:ext cx="4362624" cy="245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D:\Новая папка\o3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789040"/>
            <a:ext cx="388527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403648" y="260648"/>
            <a:ext cx="760089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МУЗЕЙ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ЗИМНЕЙ СКУЛЬПТУРЫ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5805264"/>
            <a:ext cx="63367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ДЕЙСТВУЮЩИЙ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ВЕСЬ ЗИМНИЙ СЕЗОН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ЛЕДЯНОЙ И СНЕЖНОЙ СКУЛЬПТУРЫ</a:t>
            </a:r>
          </a:p>
        </p:txBody>
      </p:sp>
      <p:pic>
        <p:nvPicPr>
          <p:cNvPr id="7" name="Picture 2" descr="http://bigsasisa.ru/uploads/posts/1220900267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268760"/>
            <a:ext cx="357067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funtime.kiev.ua/uploads/img/gallery/big/2017/01/ice-sculpture-manukactura-587a32308da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68943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avatars.mds.yandex.net/get-pdb/234183/409e1eb5-4dc4-4d71-81c1-6adf044cdc71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645024"/>
            <a:ext cx="348894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http://2krota.ru/wp-content/uploads/2017/08/i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2114547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510mln.ru/authors/diary/pics2017/2017_01_29_097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1" y="1268760"/>
            <a:ext cx="325306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s3.livemaster.ru/zhurnalfoto/f/5/d/160104190546f5d6309140be9c270cc7904653e4e39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789040"/>
            <a:ext cx="3820980" cy="286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0072" y="5301208"/>
            <a:ext cx="36724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spcBef>
                <a:spcPts val="60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Предлагаемые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нами меры говорят о нашем желании сделать жизнь города лучше,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эстетичнее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ярче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03648" y="260648"/>
            <a:ext cx="7600890" cy="152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ВЫВОДЫ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ПО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АРХИТЕКТУРНОМУ ПРОЕКТУ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«Сквер в районе 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ЦКиД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им. М.Горького»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https://stroi.mos.ru/uploads/cache/gallery_media_full/gallery_media/0001/74/25879a0fe2beee88381420c9d6bb411f5081cf4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28800"/>
            <a:ext cx="4627893" cy="289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43608" y="1628800"/>
            <a:ext cx="36004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Для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того, чтобы обогатить жизнь горожан, необходимы такие малые островки культурной жизни, куда можно сходить на прогулку, пригласить друга на встречу, привести детей и отлично провести время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5373216"/>
            <a:ext cx="5087631" cy="1136535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Авторы: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Курзова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Елизавета, Калямина Анна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ученицы 9 А класса 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МАОУ СОШ № 8 им. А.Г. Махнева</a:t>
            </a:r>
          </a:p>
        </p:txBody>
      </p:sp>
      <p:pic>
        <p:nvPicPr>
          <p:cNvPr id="1026" name="Picture 2" descr="D:\Новая папка\Наглядная 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5544616" cy="370481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87624" y="188640"/>
            <a:ext cx="7600890" cy="152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АРХИТЕКТУРНЫЙ ПРОЕКТ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«Сквер в районе МБУК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ЦКиД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им. М.Горького»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88024" y="1772816"/>
            <a:ext cx="4032448" cy="2195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 добрые советские времена </a:t>
            </a: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центром жизни нашего </a:t>
            </a:r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города </a:t>
            </a: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являлся </a:t>
            </a:r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Дворец Культуры. </a:t>
            </a: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составлял общий архитектурный ансамбль с улицей Уральской и парком. </a:t>
            </a:r>
            <a:endParaRPr lang="ru-RU" sz="20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87624" y="188640"/>
            <a:ext cx="7600890" cy="152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АРХИТЕКТУРНЫЙ ПРОЕКТ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«Сквер в районе МБУК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ЦКиД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им. М.Горького»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https://pastvu.com/_p/a/m/5/z/m5z95x3bkldqz287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948"/>
            <a:ext cx="3528392" cy="2280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43608" y="4149080"/>
            <a:ext cx="4032448" cy="2549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Площадь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перед ДК всегда была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местом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проведения концертов, митингов и парадов. Различные танцевальные мероприятия, дискотеки и открытые концерты приезжих гостей также проходили здесь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http://www.etoretro.ru/data/media/2229/1334911395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744416" cy="2479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5656" y="1556792"/>
            <a:ext cx="7272808" cy="1347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Стиль сталинского ампира и сейчас является прекрасным образцом послевоенного зодчества, а фигуры Науки и Культуры работы Эрнста Неизвестного очень украшают площадь перед ДК. Особая атмосфера царит в этом уголке нашего Асбеста.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600" y="116632"/>
            <a:ext cx="7600890" cy="152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АРХИТЕКТУРНЫЙ ПРОЕКТ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«Сквер в районе МБУК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ЦКиД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им. М.Горького»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http://photocdn.photogoroda.com/source2/cn3159/r5080/c5086/8888052.jpg?v=201712131121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68960"/>
            <a:ext cx="2232248" cy="3361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hkola-televideniya.ru/netcat_files/1936_159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042904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44824"/>
            <a:ext cx="8197042" cy="445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43608" y="332656"/>
            <a:ext cx="760089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>
              <a:spcBef>
                <a:spcPct val="0"/>
              </a:spcBef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АРХИТЕКТУРНЫЙ ПРОЕКТ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«Сквер в районе МБУК «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ЦКиД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им. М.Горького» </a:t>
            </a:r>
          </a:p>
          <a:p>
            <a:pPr algn="ctr">
              <a:spcBef>
                <a:spcPct val="0"/>
              </a:spcBef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 ЛЕТНЕГО СЕЗОНА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188640"/>
            <a:ext cx="7600890" cy="1381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ПАРКОВАЯ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ЗОНА </a:t>
            </a:r>
            <a:endParaRPr lang="ru-RU" sz="3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ФОНТАНОМ И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БЕСЕДКОЙ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http://obstanovok.net/wp-content/uploads/2015/08/Neskolko-sovetov-o-posadke-landshaftnyih-dereve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628800"/>
            <a:ext cx="240287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gid-str.ru/images/gidstr/2016/01/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29000"/>
            <a:ext cx="2330865" cy="180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 виды крон деревьев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556792"/>
            <a:ext cx="216024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Картинки по запросу декоративная обрезка сирен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700808"/>
            <a:ext cx="1808736" cy="180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Картинки по запросу декоративная обрезка кустарников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429000"/>
            <a:ext cx="1727471" cy="180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78281" y="5513953"/>
            <a:ext cx="7198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ТАКИЕ ФОРМЫ КРОН ДЕРЕВЬЕВ И </a:t>
            </a:r>
            <a:b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КУСТАРНИКОВ ПОДОЙДУТ ДЛЯ НАШЕГО ПАРКА</a:t>
            </a:r>
            <a:endParaRPr lang="ru-RU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188640"/>
            <a:ext cx="7600890" cy="1381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ПАРКОВАЯ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ЗОНА </a:t>
            </a:r>
            <a:endParaRPr lang="ru-RU" sz="3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ФОНТАНОМ И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БЕСЕДКОЙ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5949280"/>
            <a:ext cx="7198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ТАКИЕ ВАРИАНТЫ ОФОРМЛЕНИЯ ГАЗОНОВ И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ЛУЖАЕК</a:t>
            </a:r>
            <a:endParaRPr lang="ru-RU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ПОДОЙДУТ ДЛЯ НАШЕГО ПАРКА</a:t>
            </a:r>
            <a:endParaRPr lang="ru-RU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http://ogorod-ural.ru/foto/mcl1.jpg"/>
          <p:cNvPicPr/>
          <p:nvPr/>
        </p:nvPicPr>
        <p:blipFill>
          <a:blip r:embed="rId2" cstate="print"/>
          <a:srcRect l="16041" b="4493"/>
          <a:stretch>
            <a:fillRect/>
          </a:stretch>
        </p:blipFill>
        <p:spPr bwMode="auto">
          <a:xfrm>
            <a:off x="827584" y="1772816"/>
            <a:ext cx="263837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Картинки по запросу Армерия приморская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340768"/>
            <a:ext cx="2775994" cy="180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://ogorod-ural.ru/foto/mcl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700808"/>
            <a:ext cx="2749596" cy="178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многолетники для Урала и Сибири фото 4"/>
          <p:cNvPicPr/>
          <p:nvPr/>
        </p:nvPicPr>
        <p:blipFill>
          <a:blip r:embed="rId5" cstate="print"/>
          <a:srcRect l="10295" r="4920" b="7384"/>
          <a:stretch>
            <a:fillRect/>
          </a:stretch>
        </p:blipFill>
        <p:spPr bwMode="auto">
          <a:xfrm>
            <a:off x="827584" y="4005064"/>
            <a:ext cx="266429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Картинки по запросу маргарит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05064"/>
            <a:ext cx="2749596" cy="1843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http://ogorod-ural.ru/foto/mcl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573016"/>
            <a:ext cx="273630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259632" y="1412776"/>
            <a:ext cx="189026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Анютины глазки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707904" y="2996952"/>
            <a:ext cx="2279727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Армерия приморская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732240" y="1340768"/>
            <a:ext cx="2104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Гвоздика-травянка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619672" y="3645024"/>
            <a:ext cx="115212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Барвинок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3645024"/>
            <a:ext cx="1890261" cy="391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Маргаритки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55976" y="5301208"/>
            <a:ext cx="12241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Астильба</a:t>
            </a:r>
            <a:endParaRPr lang="ru-RU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188640"/>
            <a:ext cx="7600890" cy="1381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ПАРКОВАЯ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ЗОНА </a:t>
            </a:r>
            <a:endParaRPr lang="ru-RU" sz="3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ФОНТАНОМ И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БЕСЕДКОЙ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5877272"/>
            <a:ext cx="7198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ТАКИЕ МАЛЫЕ АРХИТЕКТУРНЫЕ ФОРМЫ СТАНУТ УКРАШЕНИЕМ НАШЕГО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ПАРКА</a:t>
            </a:r>
            <a:endParaRPr lang="ru-RU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http://www.stroyip.ru/gallery/Besedk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2395365" cy="319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allremont.com/e/article/1584/122832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2139322" cy="1604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diz-cafe.com/wp-content/uploads/2016/03/vaz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5"/>
            <a:ext cx="1440160" cy="1807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images.homify.com/image/upload/a_0,c_limit,f_auto,h_1024,q_auto,w_1024/v1491996439/p/photo/image/1951653/%D1%84%D0%BE%D0%BD%D0%B0%D1%80%D1%8C_%D0%9A%D0%B0%D0%BB%D1%8C%D0%BC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72816"/>
            <a:ext cx="2016224" cy="3181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www.ironst.ru/assets/gallery/Skameyka-Grifon_STM3MDhUZ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2157307" cy="182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gardenartisans.com/media/images/600x600/39899_padd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38" r="11293"/>
          <a:stretch>
            <a:fillRect/>
          </a:stretch>
        </p:blipFill>
        <p:spPr bwMode="auto">
          <a:xfrm>
            <a:off x="2987824" y="4005064"/>
            <a:ext cx="1451984" cy="182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403648" y="260648"/>
            <a:ext cx="760089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ПЛОЩАДКА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 ДЕТСКОГО ОТДЫХА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5877272"/>
            <a:ext cx="7198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ОБОРУДОВАННАЯ БЕЗОПАСНАЯ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ПЛОЩАДКА</a:t>
            </a:r>
          </a:p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ДЕТСКОГО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ОТДЫХА</a:t>
            </a:r>
            <a:endParaRPr lang="ru-RU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http://www.mcssl.com/content/assets/28/288288/great-skye-i-treehouse_lifestyle-72dpi-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6431802" cy="450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megapolismama.ru/files/originals/detskie-kacheli-mayatnik-pl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64704"/>
            <a:ext cx="2478289" cy="2070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pro-garden74.ru/img/Det_plosh/kachelki/3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9000"/>
            <a:ext cx="2909843" cy="2273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403648" y="260648"/>
            <a:ext cx="760089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ПЛОЩАДКА ДЛЯ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АКТИВНОГО ДЕТСКОГО ОТДЫХА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5877272"/>
            <a:ext cx="71981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ОБОРУДОВАННАЯ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ПЛОЩАДКА </a:t>
            </a: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ИЗУЧЕНИЯ ОСНОВ ТУРИЗМА</a:t>
            </a:r>
          </a:p>
          <a:p>
            <a:pPr algn="ctr"/>
            <a:endParaRPr lang="ru-RU" sz="2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http://old.sntat.ru/media/k2/items/cache/e11470994760d4118c21cfd6e5b162c3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3230625" cy="2422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okmitour.com.ua/uploads/detskiy-lager-shulc-karpaty-bukovel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73016"/>
            <a:ext cx="3067173" cy="2422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56nv.ru/sites/default/files/textnews_images/470x0_eb71be7a03a2df2cc9097a2b7aebb028_jpg_4_e69cd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3305399" cy="2040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south-parka.net/wp-content/uploads/2016/08/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291" y="3068960"/>
            <a:ext cx="3000709" cy="2379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gorodkirov.ru/pictures/news11/24082015-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3067173" cy="2039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mos.news/upload/resize_cache/iblock/ed9/300_0_1/ed9d62b6226737df0aa53dbcffb174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291" y="908720"/>
            <a:ext cx="3000709" cy="2001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217</Words>
  <Application>Microsoft Office PowerPoint</Application>
  <PresentationFormat>Экран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АРХИТЕКТУРНЫЙ ПРОЕКТ  «Сквер в районе МБУК  «ЦКиД им. М.Горького»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АРХИТЕКТУРНЫЙ ПРОЕКТ  «Зона отдыха в районе базы «БОДРОСТЬ»</dc:title>
  <dc:creator>User</dc:creator>
  <cp:lastModifiedBy>User</cp:lastModifiedBy>
  <cp:revision>42</cp:revision>
  <dcterms:created xsi:type="dcterms:W3CDTF">2019-02-05T06:12:48Z</dcterms:created>
  <dcterms:modified xsi:type="dcterms:W3CDTF">2019-02-06T06:31:37Z</dcterms:modified>
</cp:coreProperties>
</file>