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383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EBFF"/>
    <a:srgbClr val="C9F1FF"/>
    <a:srgbClr val="FFFFB3"/>
    <a:srgbClr val="FFCDCD"/>
    <a:srgbClr val="FFFFA7"/>
    <a:srgbClr val="D0EBB3"/>
    <a:srgbClr val="BEE395"/>
    <a:srgbClr val="BD92DE"/>
    <a:srgbClr val="FFB7B7"/>
    <a:srgbClr val="85CA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101" autoAdjust="0"/>
    <p:restoredTop sz="96552" autoAdjust="0"/>
  </p:normalViewPr>
  <p:slideViewPr>
    <p:cSldViewPr>
      <p:cViewPr>
        <p:scale>
          <a:sx n="66" d="100"/>
          <a:sy n="66" d="100"/>
        </p:scale>
        <p:origin x="-342" y="-57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A3D09-B94B-4CD4-B452-73901768ECB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68E08-0BB9-4DC1-B67A-3A9C1B2724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2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адовая 26, 28, 8-Марта 18,18а, 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714494"/>
            <a:ext cx="3239574" cy="24230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57290" y="195486"/>
            <a:ext cx="6907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Благоустройство дворовой территории МКД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по адресу: г. Асбест, ул. Садовая, 26, 28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ул. 8 Марта, 18, 18а, 20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itchFamily="18" charset="0"/>
              </a:rPr>
              <a:t>было 	      стало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0" name="Рисунок 9" descr="gerb"/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395536" y="339502"/>
            <a:ext cx="792575" cy="9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3867894"/>
            <a:ext cx="48577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Площадь – 763 кв.м.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Подрядная организация ООО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Уралтехнострой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».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Объем средств на благоустройство – 1,92 млн.руб.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Начало работ – 19.04.2019.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Срок окончания работ – 01.10.2019.  Готовность 100 %.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2" name="Picture 3" descr="\\Arc\общая\2019\Юдина Л.А\фото Дворы\Фото дворовых тер. 16.07.2019\IMG_20190716_1529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000114"/>
            <a:ext cx="2592287" cy="1961754"/>
          </a:xfrm>
          <a:prstGeom prst="rect">
            <a:avLst/>
          </a:prstGeom>
          <a:noFill/>
        </p:spPr>
      </p:pic>
      <p:pic>
        <p:nvPicPr>
          <p:cNvPr id="8" name="Рисунок 7" descr="F:\Переписка\МинЖКХ\отчеты ФКГР\Отчет о выполнении работ по территориям\ФОТО ДВОРОВ\фото дворов 30.07\IMG_20190730_11232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000378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G_20190529_1611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1500180"/>
            <a:ext cx="2773669" cy="2080252"/>
          </a:xfrm>
          <a:prstGeom prst="rect">
            <a:avLst/>
          </a:prstGeom>
        </p:spPr>
      </p:pic>
      <p:sp>
        <p:nvSpPr>
          <p:cNvPr id="13" name="Двойная стрелка влево/вправо 12"/>
          <p:cNvSpPr/>
          <p:nvPr/>
        </p:nvSpPr>
        <p:spPr>
          <a:xfrm>
            <a:off x="4572000" y="1428742"/>
            <a:ext cx="500066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6617</TotalTime>
  <Words>62</Words>
  <Application>Microsoft Office PowerPoint</Application>
  <PresentationFormat>Экран (16:9)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Балабкин Андрей Нико</dc:creator>
  <cp:lastModifiedBy>Пользователь</cp:lastModifiedBy>
  <cp:revision>726</cp:revision>
  <dcterms:created xsi:type="dcterms:W3CDTF">2016-08-31T08:30:40Z</dcterms:created>
  <dcterms:modified xsi:type="dcterms:W3CDTF">2019-10-31T05:48:04Z</dcterms:modified>
</cp:coreProperties>
</file>