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A8A50-3802-4307-BBEA-26CBE5EA2A1C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C471B-190D-4934-85D6-91FC54DAEE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3C2D1-DF2A-42AA-8B45-E36D23723B4B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87C7F-0940-4194-8A8D-AA96A441E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9B114-BAF2-461E-AE5D-3E71F121D2C5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C46E8-46B3-45D5-AAAB-F6B4C30577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FD409-DBFB-4143-A253-EB8A146567EE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EADE-875C-4EE0-81CF-F790AEEF4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F6419-9C1E-4E9C-873B-48F4424B9F38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E2094-86DE-45B5-8A47-FA7FAC887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2F908-131B-46F2-8CF3-8CC2C03D9EEA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F4A6A-225D-4017-B44D-6A321E6D5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3331B-B6EC-4C61-8171-9B4E5E300759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88E50-9420-4162-8756-E344F7BAE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CC802-886A-4C12-9FC4-07FD8E9F03BD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1E931-339B-4B3C-85DC-4C364DB2E2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DB967-AAE5-472C-9EF8-7B9E2D6EA2F5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58FD58-F173-4CC4-BCD5-EA0FDE9D82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B122-6DA4-49C3-9199-A3FF1CD35FAA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6AE09-436E-47DC-97DA-FC76F36E6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FB542-7805-4F6A-9596-6BD14D720462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35894-10F3-4986-9C87-B754FA58B2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89F0F7-7DB6-4BF5-A508-21681BDD0014}" type="datetimeFigureOut">
              <a:rPr lang="ru-RU"/>
              <a:pPr>
                <a:defRPr/>
              </a:pPr>
              <a:t>29.08.2019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DCBE093-5725-45AF-BDB1-318C4A62B6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D:\Desktop\57642c8041dd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04813"/>
            <a:ext cx="25908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250825" y="6165850"/>
            <a:ext cx="87137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>
                <a:latin typeface="Times New Roman" pitchFamily="18" charset="0"/>
                <a:cs typeface="Times New Roman" pitchFamily="18" charset="0"/>
              </a:rPr>
              <a:t>ФИНАНСОВОЕ УПРАВЛЕНИЕ АДМИНИСТРАЦИИ АСБЕСТОВСКОГО ГОРОДСКОГО ОКРУГА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1413" y="1052513"/>
            <a:ext cx="6337300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СОПОСТАВИМЫЕ ПАРАМЕТРЫ БЮДЖЕТА АСБЕСТОВСКОГО ГОРОДСКОГО ОКРУГА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ИНОЙ ФИНАНСОВОЙ (СТАТИСТИЧЕСКОЙ) ИНФОРМАЦИИ В СРАВНЕНИИ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ДРУГИМИ МУНИЦИПАЛЬНЫМИ ОБРАЗОВАНИЯМИ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СВЕРДЛОВСКОЙ ОБЛАСТИ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2019 год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Содержимое 3" descr="Revda_and_revdinski_rayon_coa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3068638"/>
            <a:ext cx="525462" cy="750887"/>
          </a:xfrm>
        </p:spPr>
      </p:pic>
      <p:graphicFrame>
        <p:nvGraphicFramePr>
          <p:cNvPr id="11" name="Содержимое 10"/>
          <p:cNvGraphicFramePr>
            <a:graphicFrameLocks noGrp="1"/>
          </p:cNvGraphicFramePr>
          <p:nvPr>
            <p:ph sz="half" idx="2"/>
          </p:nvPr>
        </p:nvGraphicFramePr>
        <p:xfrm>
          <a:off x="827088" y="404813"/>
          <a:ext cx="8064896" cy="5544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8874"/>
                <a:gridCol w="1631486"/>
                <a:gridCol w="1224136"/>
                <a:gridCol w="1224136"/>
                <a:gridCol w="1296144"/>
                <a:gridCol w="1080120"/>
              </a:tblGrid>
              <a:tr h="167361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Муниципальное образование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Предварительная оценка численности населения на 01.01.2019 (тыс.чел.)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(по данным УФСГС по СО), </a:t>
                      </a: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(млн.руб.)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(млн.руб.)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 /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(+) на 2019 год (млн.руб.)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Объем расходов на </a:t>
                      </a: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одного жителя (тыс.руб.)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29785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Асбестовский городской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округ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65,5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2 101,7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2 138,2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- 36,5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9785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округ Ревда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63,9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2 848,0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3 010,6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- 162,6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5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Городской округ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Краснотурьинск</a:t>
                      </a:r>
                    </a:p>
                    <a:p>
                      <a:pPr algn="l"/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61,6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2 260,1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2 643,1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- 383,0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05716">
                <a:tc>
                  <a:txBody>
                    <a:bodyPr/>
                    <a:lstStyle/>
                    <a:p>
                      <a:pPr algn="l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Полевской городской округ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69,0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2 423,4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2 614,9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- 191,5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37,9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11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5013325"/>
            <a:ext cx="5778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2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2276475"/>
            <a:ext cx="5127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21" name="Рисунок 7" descr="https://upload.wikimedia.org/wikipedia/commons/a/a4/Coat_of_Arms_of_Krasnoturinsk_%28Sverdlovsk_oblast%29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4076700"/>
            <a:ext cx="5048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120</Words>
  <Application>Microsoft Office PowerPoint</Application>
  <PresentationFormat>Экран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Arial</vt:lpstr>
      <vt:lpstr>Times New Roman</vt:lpstr>
      <vt:lpstr>Тема Office</vt:lpstr>
      <vt:lpstr>Слайд 1</vt:lpstr>
      <vt:lpstr>Слайд 2</vt:lpstr>
    </vt:vector>
  </TitlesOfParts>
  <Company>Финансовое 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С. Ковязина</dc:creator>
  <cp:lastModifiedBy>Андрей В. Савин</cp:lastModifiedBy>
  <cp:revision>21</cp:revision>
  <dcterms:created xsi:type="dcterms:W3CDTF">2017-01-30T03:22:24Z</dcterms:created>
  <dcterms:modified xsi:type="dcterms:W3CDTF">2019-08-29T03:00:11Z</dcterms:modified>
</cp:coreProperties>
</file>