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395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3EBFF"/>
    <a:srgbClr val="C9F1FF"/>
    <a:srgbClr val="FFFFB3"/>
    <a:srgbClr val="FFCDCD"/>
    <a:srgbClr val="FFFFA7"/>
    <a:srgbClr val="D0EBB3"/>
    <a:srgbClr val="BEE395"/>
    <a:srgbClr val="BD92DE"/>
    <a:srgbClr val="FFB7B7"/>
    <a:srgbClr val="85CA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8101" autoAdjust="0"/>
    <p:restoredTop sz="96552" autoAdjust="0"/>
  </p:normalViewPr>
  <p:slideViewPr>
    <p:cSldViewPr>
      <p:cViewPr>
        <p:scale>
          <a:sx n="66" d="100"/>
          <a:sy n="66" d="100"/>
        </p:scale>
        <p:origin x="-342" y="-57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A3D09-B94B-4CD4-B452-73901768ECB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68E08-0BB9-4DC1-B67A-3A9C1B272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2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gerb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395536" y="195486"/>
            <a:ext cx="792575" cy="99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п. Белокаме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1857370"/>
            <a:ext cx="3123798" cy="20825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8728" y="195486"/>
            <a:ext cx="68358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Благоустройство дворовой территории МКД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по адресу: г. Асбест, п. Белокаменный,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ул. Комсомольская, 18, 20, ул. Фабричная, 1,3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было 	      стало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714758"/>
            <a:ext cx="3528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Площадь – 646,7 кв.м. </a:t>
            </a:r>
          </a:p>
          <a:p>
            <a:r>
              <a:rPr lang="ru-RU" sz="1400" b="1" dirty="0" smtClean="0"/>
              <a:t>Подрядная организация – ООО СК «Град» </a:t>
            </a:r>
          </a:p>
          <a:p>
            <a:r>
              <a:rPr lang="ru-RU" sz="1400" b="1" dirty="0" smtClean="0"/>
              <a:t>Объем средств на благоустройство – 1,58 млн.рублей. Начало работ – 19.04.2019. </a:t>
            </a:r>
          </a:p>
          <a:p>
            <a:r>
              <a:rPr lang="ru-RU" sz="1400" b="1" dirty="0" smtClean="0"/>
              <a:t>Срок окончания работ – 01.10.2019. Готовность 100 %.</a:t>
            </a:r>
            <a:endParaRPr lang="ru-RU" sz="1400" b="1" dirty="0"/>
          </a:p>
        </p:txBody>
      </p:sp>
      <p:pic>
        <p:nvPicPr>
          <p:cNvPr id="12" name="Рисунок 11" descr="F:\Переписка\МинЖКХ\отчеты ФКГР\Отчет о выполнении работ по территориям\Фото дворов 08.08\IMG-20190807-WA00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1214428"/>
            <a:ext cx="28574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C:\Users\user\Desktop\i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C:\Users\user\Desktop\i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i.mycdn.me/i?r=AzEPZsRbOZEKgBhR0XGMT1Rk5xpuZF_u7dYmxICWs00voqaKTM5SRkZCeTgDn6uOyi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7152" y="3501566"/>
            <a:ext cx="2776848" cy="1641934"/>
          </a:xfrm>
          <a:prstGeom prst="rect">
            <a:avLst/>
          </a:prstGeom>
          <a:noFill/>
        </p:spPr>
      </p:pic>
      <p:sp>
        <p:nvSpPr>
          <p:cNvPr id="11" name="Двойная стрелка влево/вправо 10"/>
          <p:cNvSpPr/>
          <p:nvPr/>
        </p:nvSpPr>
        <p:spPr>
          <a:xfrm>
            <a:off x="4572000" y="1428742"/>
            <a:ext cx="500066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7304"/>
            <a:ext cx="3286115" cy="216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29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6617</TotalTime>
  <Words>64</Words>
  <Application>Microsoft Office PowerPoint</Application>
  <PresentationFormat>Экран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Балабкин Андрей Нико</dc:creator>
  <cp:lastModifiedBy>Пользователь</cp:lastModifiedBy>
  <cp:revision>726</cp:revision>
  <dcterms:created xsi:type="dcterms:W3CDTF">2016-08-31T08:30:40Z</dcterms:created>
  <dcterms:modified xsi:type="dcterms:W3CDTF">2019-10-31T05:49:22Z</dcterms:modified>
</cp:coreProperties>
</file>