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603F8-5C63-407A-B5A5-74FFF397A8C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C41E1-DA87-4B67-826A-31B956D6EA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C41E1-DA87-4B67-826A-31B956D6EAC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D48D59-4D24-4EFE-B6F7-D561A4AC94C2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8F8BCF-A883-4A78-99B1-5DED38782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58200" cy="2664296"/>
          </a:xfrm>
          <a:effectLst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Земельный участок </a:t>
            </a:r>
            <a:br>
              <a:rPr lang="ru-RU" sz="3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 нежилым зданием </a:t>
            </a:r>
            <a:br>
              <a:rPr lang="ru-RU" sz="3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05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32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Приморский край, </a:t>
            </a:r>
            <a:r>
              <a:rPr lang="ru-RU" sz="24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Кавалеровский</a:t>
            </a:r>
            <a: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район, </a:t>
            </a:r>
            <a:b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4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пгт</a:t>
            </a:r>
            <a: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Хрустальный, ул.Центральная, д.28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704856" cy="36004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Администрация Кавалеровского муниципального района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66144" cy="3460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Ситуационный план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Содержимое 5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172" y="671886"/>
            <a:ext cx="8963324" cy="6069481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07904" y="3717032"/>
          <a:ext cx="5153025" cy="1261872"/>
        </p:xfrm>
        <a:graphic>
          <a:graphicData uri="http://schemas.openxmlformats.org/drawingml/2006/table">
            <a:tbl>
              <a:tblPr/>
              <a:tblGrid>
                <a:gridCol w="3893961"/>
                <a:gridCol w="1259064"/>
              </a:tblGrid>
              <a:tr h="351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Расположение на территории действующей организации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(да/нет – если «да» название организации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черте населенного пункта - какого 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пгт. Хрустальный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Удаленность от автомагистрали, км 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Удаленность от железнодорожной станции, км 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Удаленность от аэропорта, км 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63272" cy="56207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Обзорная схема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Содержимое 8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79" y="692696"/>
            <a:ext cx="8850058" cy="5976663"/>
          </a:xfr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27984" y="692697"/>
          <a:ext cx="4567436" cy="2808314"/>
        </p:xfrm>
        <a:graphic>
          <a:graphicData uri="http://schemas.openxmlformats.org/drawingml/2006/table">
            <a:tbl>
              <a:tblPr/>
              <a:tblGrid>
                <a:gridCol w="2443242"/>
                <a:gridCol w="2124194"/>
              </a:tblGrid>
              <a:tr h="1872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Характеристика территории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Площадь, га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0,79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Категория земель (вид разрешенного использования)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Земли населенного пункта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Территориальная зона 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административно-делового и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социально-бытового назначения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Возможность расширения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Наличие ограждений (есть, нет)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Частичное, со стороны автодороги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Рельеф (ровная, наклонная, террасная, уступами)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Ровный, ограничен склоном сопки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 грунта 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Суглинок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грунтовых вод, м 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 данных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Глубина промерзания, м 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Возможность затопления во время паводков 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незначительно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187624" y="5661248"/>
          <a:ext cx="7752186" cy="946404"/>
        </p:xfrm>
        <a:graphic>
          <a:graphicData uri="http://schemas.openxmlformats.org/drawingml/2006/table">
            <a:tbl>
              <a:tblPr/>
              <a:tblGrid>
                <a:gridCol w="1232563"/>
                <a:gridCol w="715302"/>
                <a:gridCol w="715863"/>
                <a:gridCol w="661443"/>
                <a:gridCol w="929050"/>
                <a:gridCol w="1076038"/>
                <a:gridCol w="1270712"/>
                <a:gridCol w="1151215"/>
              </a:tblGrid>
              <a:tr h="14614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Здания и сооружения на территории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объекта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Площадь, кв. м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Этажность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Высота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потолка,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конструкций, стен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Степень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завершенности, 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или иное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 постройки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оценка текущего состояния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 используется в настоящее время, % или иное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2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Здание нежилое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25:04:000000:1299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1347,6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Шлакобетонные, блочные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Частично разрушено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1956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используется</a:t>
                      </a:r>
                      <a:endParaRPr lang="ru-RU" sz="9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(2009г)</a:t>
                      </a:r>
                      <a:endParaRPr lang="ru-RU" sz="9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888" marR="30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41805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Схема подключения к сетям инженерно-технического обеспечения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Содержимое 6" descr="ситуационный пла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525" y="663575"/>
            <a:ext cx="8556947" cy="606339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Инфраструктура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879484"/>
            <a:ext cx="8218488" cy="367529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0609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Условия передачи площадки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условия аренды или продажи (примерная стоимость)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Арендная плата –  размер арендной платы определяется по результатам независимой оценки.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Рыночная стоимость продажи здания с земельным участком по результатам независимой оценки составляет 6 022 000 руб. из них стоимость здания составляет: 4 958 000 руб., земельного участка – 1 064 000 руб.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Кадастровая стоимость земельного участка:  10 824 412,55 руб.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Кадастровая стоимость объекта капитального строительства:  10 773 619,44 руб.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225</TotalTime>
  <Words>221</Words>
  <Application>Microsoft Office PowerPoint</Application>
  <PresentationFormat>Экран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Земельный участок  с нежилым зданием    Приморский край, Кавалеровский район,  пгт. Хрустальный, ул.Центральная, д.28</vt:lpstr>
      <vt:lpstr>Ситуационный план</vt:lpstr>
      <vt:lpstr>Обзорная схема</vt:lpstr>
      <vt:lpstr>Схема подключения к сетям инженерно-технического обеспечения</vt:lpstr>
      <vt:lpstr>Инфраструктура</vt:lpstr>
      <vt:lpstr>Условия передачи площадки  (условия аренды или продажи (примерная стоимость)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PC11</dc:creator>
  <cp:lastModifiedBy>PC11</cp:lastModifiedBy>
  <cp:revision>30</cp:revision>
  <dcterms:created xsi:type="dcterms:W3CDTF">2020-03-11T05:32:33Z</dcterms:created>
  <dcterms:modified xsi:type="dcterms:W3CDTF">2020-03-13T00:11:42Z</dcterms:modified>
</cp:coreProperties>
</file>