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3" r:id="rId3"/>
    <p:sldId id="257" r:id="rId4"/>
    <p:sldId id="259" r:id="rId5"/>
    <p:sldId id="261" r:id="rId6"/>
    <p:sldId id="262" r:id="rId7"/>
    <p:sldId id="260" r:id="rId8"/>
    <p:sldId id="258" r:id="rId9"/>
    <p:sldId id="263" r:id="rId10"/>
    <p:sldId id="271" r:id="rId11"/>
    <p:sldId id="266" r:id="rId12"/>
    <p:sldId id="267" r:id="rId13"/>
    <p:sldId id="265" r:id="rId14"/>
    <p:sldId id="264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69" autoAdjust="0"/>
    <p:restoredTop sz="92069" autoAdjust="0"/>
  </p:normalViewPr>
  <p:slideViewPr>
    <p:cSldViewPr>
      <p:cViewPr>
        <p:scale>
          <a:sx n="97" d="100"/>
          <a:sy n="97" d="100"/>
        </p:scale>
        <p:origin x="-13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BCE2A-F7B6-465B-8C65-87B0AE4EEC0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C45E-2D3D-461F-9BD8-08499C4FE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C45E-2D3D-461F-9BD8-08499C4FED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71E73-F10F-4EC8-9131-E3C7AD815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8CCB2-C519-4C6B-89E9-44F4CDDCFD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5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7;&#1080;-&#1082;&#1086;&#1084;&#1087;\Downloads\Fonovaya_muzyka_-_Dlya_prezentacij_5_(iPleer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schanka.com/prices" TargetMode="External"/><Relationship Id="rId3" Type="http://schemas.openxmlformats.org/officeDocument/2006/relationships/hyperlink" Target="https://photosight.ru/photos/3122228/" TargetMode="External"/><Relationship Id="rId7" Type="http://schemas.openxmlformats.org/officeDocument/2006/relationships/hyperlink" Target="https://news.myseldon.com/ru/news/index/215081927" TargetMode="External"/><Relationship Id="rId2" Type="http://schemas.openxmlformats.org/officeDocument/2006/relationships/hyperlink" Target="http://kavalerovsk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ok.ru/group/54897293918225/topic/131087077168401" TargetMode="External"/><Relationship Id="rId5" Type="http://schemas.openxmlformats.org/officeDocument/2006/relationships/hyperlink" Target="https://www.drive2.ru/b/2544368/" TargetMode="External"/><Relationship Id="rId4" Type="http://schemas.openxmlformats.org/officeDocument/2006/relationships/hyperlink" Target="https://primamedia.ru/news/613939/?from=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4632" cy="2160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СЕКРЕТЫ УСПЕХА БИЗНЕСА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Индивидуального предпринимателя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рокофьева Алексея Николаевича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по развитию туристической отрасли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496944" cy="396044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«Средняя общеобразовательная школа № 1» </a:t>
            </a:r>
          </a:p>
          <a:p>
            <a:pPr algn="ctr"/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гт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Кавалеровский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муниципальный район</a:t>
            </a:r>
          </a:p>
          <a:p>
            <a:pPr algn="ctr"/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Подготовил: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Чепурной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Даниил, 7 Б класс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Куратор: учитель обществознания</a:t>
            </a:r>
          </a:p>
          <a:p>
            <a:pPr algn="ctr"/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Клочкова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Оксана Георгиевна</a:t>
            </a:r>
          </a:p>
          <a:p>
            <a:pPr algn="ctr"/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Межмуниципальный фестиваль «Шаги в бизнес»,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Fonovaya_muzyka_-_Dlya_prezentacij_5_(iPle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Условия, повлиявшие на успех бизнеса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копи-комп\Desktop\база отдыха\WhatsApp Image 2020-03-02 at 17.44.54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746400" cy="3590206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50229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3528" y="4509120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критерии, ставшие залогом успешного бизнеса: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-привлекательный ландшафт; 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благоприятные климатические и экологические условия;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чистейшее море;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транспортная и финансовая доступность;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туристическая привлекательность.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05064"/>
            <a:ext cx="2279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Бухта Зеркальная, 2014г.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22108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дождя, бухта Зеркальная, 2018г.</a:t>
            </a:r>
            <a:endParaRPr lang="ru-RU" sz="14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22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Трудности при создании бизнеса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30963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трудности, с которыми столкнулся при создании своего бизнеса А.Н.Прокофьев: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отсутствие централизованного электроснабжения при возведении базы отдыха;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длительные административные процедуры при получении разрешительных документов на земельный участок и строительство домиков;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недостаток финансовых средств;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низкая информированность населения. 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816424" cy="27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888432" cy="280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Способы устранения возникших проблем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3968" y="1052736"/>
            <a:ext cx="4536504" cy="51845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решения возникающих проблем приходилось: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изучать действующее законодательство;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привлекать юристов для решения вопросов в судебных инстанциях;</a:t>
            </a:r>
          </a:p>
          <a:p>
            <a:pPr marL="0" indent="0" algn="ctr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оформлять кредиты в банках,</a:t>
            </a:r>
          </a:p>
          <a:p>
            <a:pPr marL="0" indent="0" algn="ctr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подавать документы для получения финансовой поддержки в рамках программы «Развитие малого и среднего бизнеса» для строительства крытого бассейна;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копи-комп\Desktop\база отдыха\Новая папка\CHto-delat-s-kreditom-esli-ne-mozhesh-pla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665380" cy="2749035"/>
          </a:xfrm>
          <a:prstGeom prst="rect">
            <a:avLst/>
          </a:prstGeom>
          <a:noFill/>
        </p:spPr>
      </p:pic>
      <p:pic>
        <p:nvPicPr>
          <p:cNvPr id="17413" name="Picture 5" descr="C:\Users\копи-комп\Desktop\база отдыха\Новая папка\суд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26642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использовать всевозможные виды рекламы (баннеры, создание сайта в сети «Интернет», информация в средствах массовой информации).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- В настоящее время база отдыха функционирует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полном объеме.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- Места в домиках бронируют задолго до начала летнего сезона.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4530" t="7713" r="24345" b="9370"/>
          <a:stretch>
            <a:fillRect/>
          </a:stretch>
        </p:blipFill>
        <p:spPr bwMode="auto">
          <a:xfrm>
            <a:off x="4572000" y="3140968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копи-комп\Desktop\база отдыха\Новая папка\1461665708682_big_vlru.jpg"/>
          <p:cNvPicPr>
            <a:picLocks noChangeAspect="1" noChangeArrowheads="1"/>
          </p:cNvPicPr>
          <p:nvPr/>
        </p:nvPicPr>
        <p:blipFill>
          <a:blip r:embed="rId3" cstate="print"/>
          <a:srcRect l="5826" t="16424" r="4841" b="24917"/>
          <a:stretch>
            <a:fillRect/>
          </a:stretch>
        </p:blipFill>
        <p:spPr bwMode="auto">
          <a:xfrm>
            <a:off x="611560" y="3140968"/>
            <a:ext cx="3528392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6309320"/>
            <a:ext cx="2497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Рекламные баннеры, 2015г.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309320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Официальный сайт</a:t>
            </a:r>
            <a:endParaRPr lang="ru-RU" sz="14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Социальная активность бизнеса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4032448" cy="20162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Туристический бизнес для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Кавалеровского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- одно из приоритетных направлений.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536504" cy="29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243166" cy="27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88024" y="3861048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Факторы, способствующие его развитию: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района много археологических стоянок; 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находятся останки сооружений бывшей «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Владимиро-Ольгинской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батареи ВМБ № 957».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16530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Жилище с древнейшей отопительной системой,          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Богополь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2017г.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645024"/>
            <a:ext cx="2363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Береговая батарея, 2015г.</a:t>
            </a:r>
            <a:endParaRPr lang="ru-RU" sz="14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4797152"/>
            <a:ext cx="388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Морское побережье - излюбленное место отдыха населения района и его гостей.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1" descr="C:\Users\копи-комп\Desktop\база отдыха\Новая папка\1490598790903_big_vl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176463" cy="38884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Перспективы дальнейшего развития туризма: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экологических троп; - посещение памятников природы; 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сбор дикоросов, которыми богаты наши лесах.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копи-комп\Desktop\база отдыха\Новая папка\3122228_large.jpeg"/>
          <p:cNvPicPr>
            <a:picLocks noChangeAspect="1" noChangeArrowheads="1"/>
          </p:cNvPicPr>
          <p:nvPr/>
        </p:nvPicPr>
        <p:blipFill>
          <a:blip r:embed="rId3" cstate="print"/>
          <a:srcRect r="25481"/>
          <a:stretch>
            <a:fillRect/>
          </a:stretch>
        </p:blipFill>
        <p:spPr bwMode="auto">
          <a:xfrm>
            <a:off x="539552" y="2708920"/>
            <a:ext cx="3960440" cy="35608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6309320"/>
            <a:ext cx="2388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Скала </a:t>
            </a:r>
            <a:r>
              <a:rPr lang="ru-RU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Дерсу-Узала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2009г.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365104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Бухта Зеркальная, 2019г.</a:t>
            </a:r>
            <a:endParaRPr lang="ru-RU" sz="14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копи-комп\Desktop\база отдыха\WhatsApp Image 2020-03-02 at 18.12.06 (3).jpeg"/>
          <p:cNvPicPr>
            <a:picLocks noChangeAspect="1" noChangeArrowheads="1"/>
          </p:cNvPicPr>
          <p:nvPr/>
        </p:nvPicPr>
        <p:blipFill>
          <a:blip r:embed="rId2" cstate="print"/>
          <a:srcRect b="13213"/>
          <a:stretch>
            <a:fillRect/>
          </a:stretch>
        </p:blipFill>
        <p:spPr bwMode="auto">
          <a:xfrm>
            <a:off x="467544" y="2060848"/>
            <a:ext cx="4464496" cy="273630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На побережье проводятся летние районные мероприятия: «День физкультурника» и «День рыбака».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Организация мероприятий проводится на территории базы отдыха «Песчаная» и в устье реки Зеркальная при активном участии Прокофьева Алексея Николаевича.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01317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 зимний период года тоже можно провести незабываемые дни: катание с сопок на санках, тюбингах, лыжах, коньках на озере «Утиное» и «Зеркальное».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Этот вид деятельности будет востребован еще много лет.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569296" cy="26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31640" y="472514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День физкультурника, 2018г.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725144"/>
            <a:ext cx="1847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День рыбака, 2017г.</a:t>
            </a:r>
            <a:endParaRPr lang="ru-RU" sz="14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подготовке презентации использованы материалы: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Фотоматериалы из личного архива Прокофьева А.Н.;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Беседа с ИП Прокофьевым А.Н.;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Официальный сайт администрации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Кавалеровского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http://kavalerovsky.ru/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https://photosight.ru/photos/3122228/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https://primamedia.ru/news/613939/?from=37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https://www.drive2.ru/b/2544368/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https://m.ok.ru/group/54897293918225/topic/131087077168401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/>
              </a:rPr>
              <a:t>https://news.myseldon.com/ru/news/index/215081927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/>
              </a:rPr>
              <a:t>https://www.peschanka.com/prices</a:t>
            </a:r>
            <a:endParaRPr lang="ru-RU" sz="16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25202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в нашей стране многие испытывают трудности с устройством на работу и поэтому стараются организовать свой бизнес самостоятельно.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человек, знающий и умеющий правильно организовать свой бизнес, сможет достичь успеха.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предпринимательскую деятельность индивидуального предпринимателя Прокофьева А.Н.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928"/>
            <a:ext cx="4752528" cy="34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2708920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Собрать материал о базе отдыха «Песчаная»;</a:t>
            </a:r>
          </a:p>
          <a:p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Взять интервью у Прокофьева А.Н.;</a:t>
            </a:r>
          </a:p>
          <a:p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Посетить базу отдыха, познакомиться с достопримечательностями; 4.Подготовить     презентацию.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6237312"/>
            <a:ext cx="2007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Бухта Дубовая, 2005г.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 предпринимателе</a:t>
            </a:r>
            <a:endParaRPr lang="ru-RU" sz="2800" dirty="0">
              <a:solidFill>
                <a:srgbClr val="7030A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923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52200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  -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Индивидуальный предприниматель Алексей Николаевич Прокофьев - владелец туристической базы отдыха «Песчаная», которая расположена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побережье бухты Зеркальная Японского моря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Кавалеровского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Приморского края.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- Родился 23.08.1971года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пос.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Приморского края;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Является коренным жителем района;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Знает все достопримечательности, красоты побережья.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- С юности мечтал о создании мест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отдыха для любителей природы.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661248"/>
            <a:ext cx="1578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 Н. Прокофьев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2276872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188641"/>
            <a:ext cx="88569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       -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 черты характера, без которых невозможно ведение любого бизнеса: умение рисковать; решительность; настойчивость; вера в себя; самообладание; трудолюбие.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В возрасте 30 лет, имея первоначальный капитал, принял решение воплотить в жизнь свою мечту и с 2001 года начал строительство базы отдыха. </a:t>
            </a:r>
          </a:p>
          <a:p>
            <a:pPr algn="ctr"/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76872"/>
            <a:ext cx="39604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Алексей Николаевич: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успешный бизнесмен;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достиг намеченных целей и продолжает их усовершенствовать.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Деловые качества: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умение следовать к поставленной цели;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дальновидность;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организованность;</a:t>
            </a:r>
          </a:p>
          <a:p>
            <a:pPr algn="ctr"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ответственность.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5517232"/>
            <a:ext cx="368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встрече с предпринимателями, 2018 г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 предпринимателя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C:\Users\копи-комп\Desktop\база отдыха\WhatsApp Image 2020-03-02 at 17.44.5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3356992"/>
            <a:ext cx="4244843" cy="3039616"/>
          </a:xfrm>
          <a:prstGeom prst="rect">
            <a:avLst/>
          </a:prstGeom>
          <a:noFill/>
        </p:spPr>
      </p:pic>
      <p:pic>
        <p:nvPicPr>
          <p:cNvPr id="6" name="Picture 2" descr="C:\Users\копи-комп\Downloads\WhatsApp Image 2020-03-14 at 17.04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888432" cy="29163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836712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Основной вид бизнеса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предпринимателя -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деятельность по предоставлению мест краткосрочного пребывания.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реализации цели была выстроена база отдыха «Песчаная».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2200" dirty="0">
              <a:solidFill>
                <a:schemeClr val="accent4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7072"/>
            <a:ext cx="43924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Период времени оказания услуг - летний сезон.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Потенциальные клиенты – жители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Кавалеровского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района, все любители отдыха на море с других  районов, регионов нашей страны и зарубежья.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789040"/>
            <a:ext cx="1758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 с сопки, 2016г.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630932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База отдыха «Песчаная», 2016г.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Характеристика предприятия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C:\Users\копи-комп\Desktop\база отдыха\WhatsApp Image 2020-03-02 at 18.12.06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429000"/>
            <a:ext cx="3991131" cy="29948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645024"/>
            <a:ext cx="48965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Оборудованы детские площадки, крытый бассейн, помещения для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настольного тенниса, игры в бильярд; площадка для игры в волейбол, водная горка.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летний сезон поток отдыхающих - более 3000 человек.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копи-комп\Desktop\база отдыха\WhatsApp Image 2020-03-02 at 17.44.54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542181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692697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База отдыха «Песчаная» включает: комплекс домов краткосрочного пребывания вместимостью до 220 человек в сутки.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Построены: магазин, кафе, баня с сауной, летний душ. Предоставляются услуги катера для прогулки по морю. </a:t>
            </a:r>
          </a:p>
          <a:p>
            <a:pPr algn="ctr"/>
            <a:endParaRPr lang="ru-RU" sz="2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140968"/>
            <a:ext cx="2868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База отдыха «Песчаная», 2019г.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6381328"/>
            <a:ext cx="2868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База отдыха «Песчаная», 2015г.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Становление бизнеса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2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Строительство домиков для отдыха</a:t>
            </a:r>
            <a:endParaRPr lang="ru-RU" sz="2200" b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32040" y="836712"/>
            <a:ext cx="4041775" cy="402059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Численность персонала</a:t>
            </a:r>
            <a:endParaRPr lang="ru-RU" sz="2200" b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ChangeAspect="1"/>
          </p:cNvGraphicFramePr>
          <p:nvPr>
            <p:ph sz="quarter" idx="2"/>
          </p:nvPr>
        </p:nvGraphicFramePr>
        <p:xfrm>
          <a:off x="539552" y="1484784"/>
          <a:ext cx="3913187" cy="2711450"/>
        </p:xfrm>
        <a:graphic>
          <a:graphicData uri="http://schemas.openxmlformats.org/presentationml/2006/ole">
            <p:oleObj spid="_x0000_s24579" name="Диаграмма" r:id="rId3" imgW="5457766" imgH="3781350" progId="MSGraph.Chart.8">
              <p:embed followColorScheme="full"/>
            </p:oleObj>
          </a:graphicData>
        </a:graphic>
      </p:graphicFrame>
      <p:graphicFrame>
        <p:nvGraphicFramePr>
          <p:cNvPr id="13" name="Содержимое 12"/>
          <p:cNvGraphicFramePr>
            <a:graphicFrameLocks noChangeAspect="1"/>
          </p:cNvGraphicFramePr>
          <p:nvPr>
            <p:ph sz="quarter" idx="4"/>
          </p:nvPr>
        </p:nvGraphicFramePr>
        <p:xfrm>
          <a:off x="5106988" y="1227138"/>
          <a:ext cx="3857625" cy="2601912"/>
        </p:xfrm>
        <a:graphic>
          <a:graphicData uri="http://schemas.openxmlformats.org/presentationml/2006/ole">
            <p:oleObj spid="_x0000_s24580" name="Диаграмма" r:id="rId4" imgW="5619846" imgH="3791070" progId="MSGraph.Chart.8">
              <p:embed followColorScheme="full"/>
            </p:oleObj>
          </a:graphicData>
        </a:graphic>
      </p:graphicFrame>
      <p:pic>
        <p:nvPicPr>
          <p:cNvPr id="14" name="Picture 8" descr="C:\Users\копи-комп\Desktop\база отдыха\WhatsApp Image 2020-03-02 at 18.12.06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816424" cy="2664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5536" y="3933056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2001 до 2016 года построено 27 домов для отдыха и приобретено 18 пляжных домиков; </a:t>
            </a:r>
          </a:p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численность персонала увеличилась с 6 до 27 человек.  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6237312"/>
            <a:ext cx="3305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Строительство первых домов, 2008 г.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инфраструктуры базы отдыха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13"/>
          <p:cNvGraphicFramePr>
            <a:graphicFrameLocks noChangeAspect="1"/>
          </p:cNvGraphicFramePr>
          <p:nvPr>
            <p:ph sz="half" idx="1"/>
          </p:nvPr>
        </p:nvGraphicFramePr>
        <p:xfrm>
          <a:off x="3923928" y="2132856"/>
          <a:ext cx="4008437" cy="2692400"/>
        </p:xfrm>
        <a:graphic>
          <a:graphicData uri="http://schemas.openxmlformats.org/presentationml/2006/ole">
            <p:oleObj spid="_x0000_s26627" name="Диаграмма" r:id="rId3" imgW="5629300" imgH="3781350" progId="MSGraph.Chart.8">
              <p:embed followColorScheme="full"/>
            </p:oleObj>
          </a:graphicData>
        </a:graphic>
      </p:graphicFrame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39552" y="836712"/>
            <a:ext cx="7992888" cy="19442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2003-2010 гг. - дома неблагоустроенные, из всех удобств - надворные туалеты, баня и летний душ.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2010 до 2016 годов проведена реконструкция домиков: в каждом доме имеется вода, туалет, в части домов душ, предусмотрено отопление.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2664296" cy="35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 descr="C:\Users\копи-комп\Desktop\база отдыха\Новая папка\мой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636912"/>
            <a:ext cx="2664296" cy="35523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6309320"/>
            <a:ext cx="3175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Обустройство домов, 2018 год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целях увеличения притока отдыхающих были построены магазин, кафе и крытый бассейн.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dirty="0"/>
          </a:p>
        </p:txBody>
      </p:sp>
      <p:pic>
        <p:nvPicPr>
          <p:cNvPr id="21505" name="Picture 1" descr="C:\Users\копи-комп\Desktop\база отдыха\WhatsApp Image 2020-03-02 at 18.12.05 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073595" cy="2592288"/>
          </a:xfrm>
          <a:prstGeom prst="rect">
            <a:avLst/>
          </a:prstGeom>
          <a:noFill/>
        </p:spPr>
      </p:pic>
      <p:pic>
        <p:nvPicPr>
          <p:cNvPr id="21507" name="Picture 3" descr="C:\Users\копи-комп\Desktop\база отдыха\WhatsApp Image 2020-03-02 at 18.12.06 (6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888432" cy="2754839"/>
          </a:xfrm>
          <a:prstGeom prst="rect">
            <a:avLst/>
          </a:prstGeom>
          <a:noFill/>
        </p:spPr>
      </p:pic>
      <p:pic>
        <p:nvPicPr>
          <p:cNvPr id="7" name="Picture 4" descr="C:\Users\копи-комп\Desktop\база отдыха\WhatsApp Image 2020-03-02 at 21.27.1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4032448" cy="2796394"/>
          </a:xfrm>
          <a:prstGeom prst="rect">
            <a:avLst/>
          </a:prstGeom>
          <a:noFill/>
        </p:spPr>
      </p:pic>
      <p:pic>
        <p:nvPicPr>
          <p:cNvPr id="8" name="Picture 1" descr="C:\Users\копи-комп\Desktop\база отдыха\WhatsApp Image 2020-03-02 at 21.26.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4032448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284984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Территория около бассейна, 2019г. 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429000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Крытый бассейн, 2019г.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6488668"/>
            <a:ext cx="1225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Кафе, 2019г.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6453336"/>
            <a:ext cx="1466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Магазин, 2018г.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</TotalTime>
  <Words>1046</Words>
  <Application>Microsoft Office PowerPoint</Application>
  <PresentationFormat>Экран (4:3)</PresentationFormat>
  <Paragraphs>137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Диаграмма</vt:lpstr>
      <vt:lpstr>СЕКРЕТЫ УСПЕХА БИЗНЕСА Индивидуального предпринимателя Прокофьева Алексея Николаевича по развитию туристической отрасли </vt:lpstr>
      <vt:lpstr>Слайд 2</vt:lpstr>
      <vt:lpstr>О предпринимателе</vt:lpstr>
      <vt:lpstr> </vt:lpstr>
      <vt:lpstr>Бизнес предпринимателя</vt:lpstr>
      <vt:lpstr>Характеристика предприятия</vt:lpstr>
      <vt:lpstr>Становление бизнеса</vt:lpstr>
      <vt:lpstr>Создание инфраструктуры базы отдыха</vt:lpstr>
      <vt:lpstr>Слайд 9</vt:lpstr>
      <vt:lpstr>Условия, повлиявшие на успех бизнеса</vt:lpstr>
      <vt:lpstr>Трудности при создании бизнеса</vt:lpstr>
      <vt:lpstr>Способы устранения возникших проблем</vt:lpstr>
      <vt:lpstr>Слайд 13</vt:lpstr>
      <vt:lpstr>Социальная активность бизнеса</vt:lpstr>
      <vt:lpstr>Слайд 15</vt:lpstr>
      <vt:lpstr>Слайд 16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УСПЕХА БИЗНЕСА Идивидуального предпринимателя Прокофьева Алексея Николаевича</dc:title>
  <dc:creator>копи-комп</dc:creator>
  <cp:lastModifiedBy>копи-комп</cp:lastModifiedBy>
  <cp:revision>151</cp:revision>
  <dcterms:created xsi:type="dcterms:W3CDTF">2020-03-14T05:05:52Z</dcterms:created>
  <dcterms:modified xsi:type="dcterms:W3CDTF">2020-03-26T11:43:14Z</dcterms:modified>
</cp:coreProperties>
</file>