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-568" y="-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4FEE-CFA5-4C18-B183-37EEB1E83D1B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E1D1-9137-4F8A-A156-F1F5E742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891D-FEED-40C4-B03E-0B02DC85AA23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D270-17B4-4C05-81BB-FCF76D0EA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E8C6-C8F3-42ED-891D-DBA014696C86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0DFE-3862-4830-B724-7A2E03D9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DC7F-8657-4896-BA45-726FB114E7C4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EB61-F9B2-453B-8E3A-C17A26015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837F-0415-4D48-9BDD-54CD7C621A70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6B1C-1239-478B-AA15-CEDD0274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64DD-7CCC-475C-AD19-0E7765D490FA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FD1D-5755-4BAB-B8D9-4DA912E0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F4B1-2597-4782-BEA3-26FDD3D1598A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C849-D9E6-4B8A-951C-E34E9772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D6E2-B0F3-4928-8565-1EABC6B76726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77D7-F95B-4ECA-8A9B-B0C93E30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0528-60A5-43F3-8D48-08A11538CF96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41CC-DF76-4EA0-9D12-6748A4E3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3E07-F4CB-4246-81F0-965B62D3E344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4C43-F663-45A5-8C1E-E37B9383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112E-E519-403E-A5F8-3C2F94DC53B6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472D-6DBC-45A2-BFC5-C03AA3EA3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E126FF-E421-4BD3-BB17-8C128C816C0D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782A1-CC13-4967-A338-BCB309FEB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2143125"/>
          </a:xfrm>
        </p:spPr>
        <p:txBody>
          <a:bodyPr/>
          <a:lstStyle/>
          <a:p>
            <a:r>
              <a:rPr lang="ru-RU" sz="2400" smtClean="0">
                <a:latin typeface="Verdana" pitchFamily="34" charset="0"/>
              </a:rPr>
              <a:t>Кавалеровский район.</a:t>
            </a:r>
            <a:br>
              <a:rPr lang="ru-RU" sz="2400" smtClean="0">
                <a:latin typeface="Verdana" pitchFamily="34" charset="0"/>
              </a:rPr>
            </a:br>
            <a:r>
              <a:rPr lang="ru-RU" sz="2400" smtClean="0">
                <a:latin typeface="Verdana" pitchFamily="34" charset="0"/>
              </a:rPr>
              <a:t>МБОУ СОШ пос. Горнореченский</a:t>
            </a:r>
            <a:br>
              <a:rPr lang="ru-RU" sz="2400" smtClean="0">
                <a:latin typeface="Verdana" pitchFamily="34" charset="0"/>
              </a:rPr>
            </a:br>
            <a:r>
              <a:rPr lang="ru-RU" sz="2400" b="1" smtClean="0">
                <a:latin typeface="Verdana" pitchFamily="34" charset="0"/>
              </a:rPr>
              <a:t>Завьялова Мария Андреевна</a:t>
            </a:r>
            <a:r>
              <a:rPr lang="ru-RU" sz="2400" smtClean="0">
                <a:latin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</a:rPr>
            </a:br>
            <a:r>
              <a:rPr lang="ru-RU" sz="2400" smtClean="0">
                <a:latin typeface="Verdana" pitchFamily="34" charset="0"/>
              </a:rPr>
              <a:t>7 класс</a:t>
            </a:r>
            <a:br>
              <a:rPr lang="ru-RU" sz="2400" smtClean="0">
                <a:latin typeface="Verdana" pitchFamily="34" charset="0"/>
              </a:rPr>
            </a:br>
            <a:r>
              <a:rPr lang="ru-RU" sz="2200" smtClean="0">
                <a:latin typeface="Verdana" pitchFamily="34" charset="0"/>
              </a:rPr>
              <a:t>Куратор: Сивцова М.В. (классный руководитель)</a:t>
            </a:r>
            <a:r>
              <a:rPr lang="ru-RU" sz="1200" smtClean="0">
                <a:latin typeface="Verdana" pitchFamily="34" charset="0"/>
              </a:rPr>
              <a:t/>
            </a:r>
            <a:br>
              <a:rPr lang="ru-RU" sz="1200" smtClean="0">
                <a:latin typeface="Verdana" pitchFamily="34" charset="0"/>
              </a:rPr>
            </a:br>
            <a:r>
              <a:rPr lang="ru-RU" sz="1200" smtClean="0">
                <a:latin typeface="Verdana" pitchFamily="34" charset="0"/>
              </a:rPr>
              <a:t/>
            </a:r>
            <a:br>
              <a:rPr lang="ru-RU" sz="1200" smtClean="0">
                <a:latin typeface="Verdana" pitchFamily="34" charset="0"/>
              </a:rPr>
            </a:br>
            <a:endParaRPr lang="ru-RU" sz="1200" smtClean="0"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2071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  <a:latin typeface="Verdana" pitchFamily="34" charset="0"/>
              </a:rPr>
              <a:t>Межмуниципальный Фестиваль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  <a:latin typeface="Verdana" pitchFamily="34" charset="0"/>
              </a:rPr>
              <a:t>«Шаги в бизнес»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  <a:latin typeface="Verdana" pitchFamily="34" charset="0"/>
              </a:rPr>
              <a:t>И.П. КФХ Кондратьев С.Б.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chemeClr val="tx1"/>
                </a:solidFill>
                <a:latin typeface="Verdana" pitchFamily="34" charset="0"/>
              </a:rPr>
              <a:t>2020 год</a:t>
            </a:r>
          </a:p>
          <a:p>
            <a:pPr>
              <a:lnSpc>
                <a:spcPct val="80000"/>
              </a:lnSpc>
            </a:pPr>
            <a:endParaRPr lang="ru-RU" sz="50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Tm="1132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Verdana" pitchFamily="34" charset="0"/>
              </a:rPr>
              <a:t>Социальная активность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35941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v"/>
            </a:pPr>
            <a:r>
              <a:rPr lang="ru-RU" smtClean="0">
                <a:latin typeface="Verdana" pitchFamily="34" charset="0"/>
              </a:rPr>
              <a:t> Прививание детям и подросткам: любовь к животным, заботливое отношение к ним, любовь к труду. </a:t>
            </a:r>
            <a:r>
              <a:rPr lang="ru-RU" sz="2200" smtClean="0">
                <a:latin typeface="Verdana" pitchFamily="34" charset="0"/>
              </a:rPr>
              <a:t>При желании, любой ребенок может прийти и узнать о содержании КРС, о уходе за ним, и даже принять участие в некоторых несложных делах по уходу.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v"/>
            </a:pPr>
            <a:r>
              <a:rPr lang="ru-RU" smtClean="0">
                <a:latin typeface="Verdana" pitchFamily="34" charset="0"/>
              </a:rPr>
              <a:t> Индивидуальная помощь в трудных жизненных ситуациях. </a:t>
            </a:r>
            <a:r>
              <a:rPr lang="ru-RU" sz="2200" smtClean="0">
                <a:latin typeface="Verdana" pitchFamily="34" charset="0"/>
              </a:rPr>
              <a:t>Помощь при сборе в школу, материальная поддержка.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endParaRPr lang="ru-RU" smtClean="0">
              <a:latin typeface="Verdana" pitchFamily="34" charset="0"/>
            </a:endParaRPr>
          </a:p>
        </p:txBody>
      </p:sp>
    </p:spTree>
  </p:cSld>
  <p:clrMapOvr>
    <a:masterClrMapping/>
  </p:clrMapOvr>
  <p:transition advTm="2272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40227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v"/>
            </a:pPr>
            <a:r>
              <a:rPr lang="ru-RU" smtClean="0"/>
              <a:t> </a:t>
            </a:r>
            <a:r>
              <a:rPr lang="ru-RU" smtClean="0">
                <a:latin typeface="Verdana" pitchFamily="34" charset="0"/>
              </a:rPr>
              <a:t>Регулярная работа с социальными службами по предоставлению рабочих мест для граждан.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endParaRPr lang="ru-RU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v"/>
            </a:pPr>
            <a:r>
              <a:rPr lang="ru-RU" smtClean="0">
                <a:latin typeface="Verdana" pitchFamily="34" charset="0"/>
              </a:rPr>
              <a:t> Помощь социально не защищенным слоям местного населения. </a:t>
            </a:r>
            <a:r>
              <a:rPr lang="ru-RU" sz="2200" smtClean="0">
                <a:latin typeface="Verdana" pitchFamily="34" charset="0"/>
              </a:rPr>
              <a:t>Бесплатное предоставление перегноя и навоза жителям пенсионного возраста.  </a:t>
            </a:r>
            <a:endParaRPr lang="ru-RU" smtClean="0">
              <a:latin typeface="Verdana" pitchFamily="34" charset="0"/>
            </a:endParaRPr>
          </a:p>
        </p:txBody>
      </p:sp>
    </p:spTree>
  </p:cSld>
  <p:clrMapOvr>
    <a:masterClrMapping/>
  </p:clrMapOvr>
  <p:transition advTm="1241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008438"/>
          </a:xfrm>
        </p:spPr>
        <p:txBody>
          <a:bodyPr/>
          <a:lstStyle/>
          <a:p>
            <a:r>
              <a:rPr lang="ru-RU" sz="5400" b="1" i="1" smtClean="0">
                <a:latin typeface="Verdana" pitchFamily="34" charset="0"/>
              </a:rPr>
              <a:t>Спасибо </a:t>
            </a:r>
            <a:br>
              <a:rPr lang="ru-RU" sz="5400" b="1" i="1" smtClean="0">
                <a:latin typeface="Verdana" pitchFamily="34" charset="0"/>
              </a:rPr>
            </a:br>
            <a:r>
              <a:rPr lang="ru-RU" sz="5400" b="1" i="1" smtClean="0">
                <a:latin typeface="Verdana" pitchFamily="34" charset="0"/>
              </a:rPr>
              <a:t>за </a:t>
            </a:r>
            <a:br>
              <a:rPr lang="ru-RU" sz="5400" b="1" i="1" smtClean="0">
                <a:latin typeface="Verdana" pitchFamily="34" charset="0"/>
              </a:rPr>
            </a:br>
            <a:r>
              <a:rPr lang="ru-RU" sz="5400" b="1" i="1" smtClean="0">
                <a:latin typeface="Verdana" pitchFamily="34" charset="0"/>
              </a:rPr>
              <a:t>внимание!</a:t>
            </a:r>
          </a:p>
        </p:txBody>
      </p:sp>
    </p:spTree>
  </p:cSld>
  <p:clrMapOvr>
    <a:masterClrMapping/>
  </p:clrMapOvr>
  <p:transition advTm="464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3008313" cy="87153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Verdana" pitchFamily="34" charset="0"/>
              </a:rPr>
              <a:t>Личностные качества:</a:t>
            </a:r>
            <a:endParaRPr lang="ru-RU" sz="180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Verdana" pitchFamily="34" charset="0"/>
              </a:rPr>
              <a:t>Кондратьев Сергей Баянович,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Verdana" pitchFamily="34" charset="0"/>
              </a:rPr>
              <a:t>1955 года рождения.</a:t>
            </a:r>
          </a:p>
          <a:p>
            <a:pPr>
              <a:buClr>
                <a:srgbClr val="000066"/>
              </a:buClr>
            </a:pPr>
            <a:r>
              <a:rPr lang="ru-RU" sz="2400" smtClean="0">
                <a:latin typeface="Verdana" pitchFamily="34" charset="0"/>
              </a:rPr>
              <a:t>целеустремленность</a:t>
            </a:r>
          </a:p>
          <a:p>
            <a:pPr>
              <a:buClr>
                <a:srgbClr val="000066"/>
              </a:buClr>
            </a:pPr>
            <a:r>
              <a:rPr lang="ru-RU" sz="2400" smtClean="0">
                <a:latin typeface="Verdana" pitchFamily="34" charset="0"/>
              </a:rPr>
              <a:t>работоспособность</a:t>
            </a:r>
          </a:p>
          <a:p>
            <a:pPr>
              <a:buClr>
                <a:srgbClr val="000066"/>
              </a:buClr>
            </a:pPr>
            <a:r>
              <a:rPr lang="ru-RU" sz="2400" smtClean="0">
                <a:latin typeface="Verdana" pitchFamily="34" charset="0"/>
              </a:rPr>
              <a:t>оригинальность мышления</a:t>
            </a:r>
          </a:p>
          <a:p>
            <a:pPr>
              <a:buClr>
                <a:srgbClr val="000066"/>
              </a:buClr>
            </a:pPr>
            <a:r>
              <a:rPr lang="ru-RU" sz="2400" smtClean="0">
                <a:latin typeface="Verdana" pitchFamily="34" charset="0"/>
              </a:rPr>
              <a:t>уверенность в себе</a:t>
            </a:r>
          </a:p>
          <a:p>
            <a:pPr>
              <a:buClr>
                <a:srgbClr val="000066"/>
              </a:buClr>
            </a:pPr>
            <a:r>
              <a:rPr lang="ru-RU" sz="2400" smtClean="0">
                <a:latin typeface="Verdana" pitchFamily="34" charset="0"/>
              </a:rPr>
              <a:t>надежность </a:t>
            </a:r>
          </a:p>
          <a:p>
            <a:pPr>
              <a:buClr>
                <a:srgbClr val="000066"/>
              </a:buClr>
            </a:pPr>
            <a:endParaRPr lang="ru-RU" sz="2800" smtClean="0">
              <a:latin typeface="Verdana" pitchFamily="34" charset="0"/>
            </a:endParaRP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2400300" cy="25669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3" descr="C:\Users\Пользователь\Desktop\Новая папка (2)\IMG-20200326-WA0055.jpg"/>
          <p:cNvPicPr>
            <a:picLocks noChangeAspect="1" noChangeArrowheads="1"/>
          </p:cNvPicPr>
          <p:nvPr/>
        </p:nvPicPr>
        <p:blipFill>
          <a:blip r:embed="rId2"/>
          <a:srcRect l="74075" t="19444" b="52779"/>
          <a:stretch>
            <a:fillRect/>
          </a:stretch>
        </p:blipFill>
        <p:spPr bwMode="auto">
          <a:xfrm>
            <a:off x="500063" y="1071563"/>
            <a:ext cx="235743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4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85750" y="204788"/>
            <a:ext cx="3714750" cy="871537"/>
          </a:xfrm>
        </p:spPr>
        <p:txBody>
          <a:bodyPr/>
          <a:lstStyle/>
          <a:p>
            <a:pPr algn="ctr"/>
            <a:r>
              <a:rPr lang="ru-RU" sz="2400" smtClean="0">
                <a:latin typeface="Verdana" pitchFamily="34" charset="0"/>
              </a:rPr>
              <a:t>Профессиональные качества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204788"/>
            <a:ext cx="4929188" cy="4389437"/>
          </a:xfrm>
        </p:spPr>
        <p:txBody>
          <a:bodyPr>
            <a:normAutofit/>
          </a:bodyPr>
          <a:lstStyle/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Коммуникабельность</a:t>
            </a:r>
          </a:p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Решительность</a:t>
            </a:r>
          </a:p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Умение просчитывать все критерии рынка (риск, спрос, предложение, конкуренция и т.д.)</a:t>
            </a:r>
          </a:p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Гибкость мышления</a:t>
            </a:r>
          </a:p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Умение управлять персоналом</a:t>
            </a:r>
          </a:p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Трудолюбие (ежедневная самоотдача любимому делу)</a:t>
            </a:r>
          </a:p>
          <a:p>
            <a:pPr marL="174625" indent="-174625">
              <a:buClr>
                <a:srgbClr val="0000CC"/>
              </a:buClr>
            </a:pPr>
            <a:r>
              <a:rPr lang="ru-RU" sz="2200" smtClean="0">
                <a:latin typeface="Verdana" pitchFamily="34" charset="0"/>
              </a:rPr>
              <a:t>Решительность </a:t>
            </a:r>
          </a:p>
          <a:p>
            <a:pPr marL="174625" indent="-174625">
              <a:buClr>
                <a:srgbClr val="0000CC"/>
              </a:buClr>
            </a:pPr>
            <a:endParaRPr lang="ru-RU" sz="2200" smtClean="0">
              <a:latin typeface="Verdana" pitchFamily="34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257550" cy="35179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C:\Users\Пользователь\Desktop\Новая папка (2)\20190723_1754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367"/>
          <a:stretch>
            <a:fillRect/>
          </a:stretch>
        </p:blipFill>
        <p:spPr>
          <a:xfrm>
            <a:off x="357188" y="1214438"/>
            <a:ext cx="3500437" cy="2857500"/>
          </a:xfrm>
        </p:spPr>
      </p:pic>
    </p:spTree>
  </p:cSld>
  <p:clrMapOvr>
    <a:masterClrMapping/>
  </p:clrMapOvr>
  <p:transition advTm="1455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1509712"/>
          </a:xfrm>
        </p:spPr>
        <p:txBody>
          <a:bodyPr/>
          <a:lstStyle/>
          <a:p>
            <a:pPr algn="ctr"/>
            <a:r>
              <a:rPr lang="ru-RU" sz="3100" smtClean="0">
                <a:latin typeface="Verdana" pitchFamily="34" charset="0"/>
              </a:rPr>
              <a:t>И.П. КФХ Кондратьев С.Б.</a:t>
            </a: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2200" smtClean="0">
                <a:latin typeface="Verdana" pitchFamily="34" charset="0"/>
              </a:rPr>
              <a:t>Крестьянское фермерское хозяйство (КФХ) Кондратьев С.Б. было основано в 2007 году. Во главе производства стоит индивидуальный предприниматель – фермер- Кондратьев Сергей Баянович. Расположение: с. Устиновка ул. Речная 65-а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2200" u="sng" smtClean="0">
                <a:latin typeface="Verdana" pitchFamily="34" charset="0"/>
              </a:rPr>
              <a:t>Основное направление</a:t>
            </a:r>
            <a:r>
              <a:rPr lang="ru-RU" sz="2200" smtClean="0">
                <a:latin typeface="Verdana" pitchFamily="34" charset="0"/>
              </a:rPr>
              <a:t>: разведение крупного рогатого скота с целью производства и реализации молочной и мясной продукции.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785938"/>
            <a:ext cx="3008313" cy="2879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2" descr="C:\Users\Пользователь\Desktop\Новая папка (2)\IMG-20200326-WA0080.jpg"/>
          <p:cNvPicPr>
            <a:picLocks noChangeAspect="1" noChangeArrowheads="1"/>
          </p:cNvPicPr>
          <p:nvPr/>
        </p:nvPicPr>
        <p:blipFill>
          <a:blip r:embed="rId2"/>
          <a:srcRect t="10164" r="1851" b="36111"/>
          <a:stretch>
            <a:fillRect/>
          </a:stretch>
        </p:blipFill>
        <p:spPr bwMode="auto">
          <a:xfrm>
            <a:off x="285750" y="1785938"/>
            <a:ext cx="3286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143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8000"/>
          </a:xfrm>
        </p:spPr>
        <p:txBody>
          <a:bodyPr/>
          <a:lstStyle/>
          <a:p>
            <a:r>
              <a:rPr lang="ru-RU" sz="3200" b="1" smtClean="0">
                <a:latin typeface="Verdana" pitchFamily="34" charset="0"/>
              </a:rPr>
              <a:t>Условия производства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75"/>
            <a:ext cx="4038600" cy="38798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Verdana" pitchFamily="34" charset="0"/>
              </a:rPr>
              <a:t>На производстве трудятся члены семьи Сергея Баяныча.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Verdana" pitchFamily="34" charset="0"/>
              </a:rPr>
              <a:t>Поголовье скота составляет 50 особей.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Verdana" pitchFamily="34" charset="0"/>
              </a:rPr>
              <a:t>Имеется специально отведенный участок земли для пастбища. Выпас скота осуществляет пастух. 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Verdana" pitchFamily="34" charset="0"/>
              </a:rPr>
              <a:t>Доение коров выполняется путем аппаратного доения.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2600" smtClean="0"/>
          </a:p>
        </p:txBody>
      </p:sp>
      <p:pic>
        <p:nvPicPr>
          <p:cNvPr id="17411" name="Picture 2" descr="C:\Users\Пользователь\Desktop\Новая папка (2)\IMG-20200326-WA0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802" t="43973"/>
          <a:stretch>
            <a:fillRect/>
          </a:stretch>
        </p:blipFill>
        <p:spPr>
          <a:xfrm>
            <a:off x="4857750" y="2714625"/>
            <a:ext cx="3614738" cy="1803400"/>
          </a:xfrm>
        </p:spPr>
      </p:pic>
      <p:pic>
        <p:nvPicPr>
          <p:cNvPr id="17412" name="Picture 3" descr="C:\Users\Пользователь\Desktop\Новая папка (2)\IMG-20200326-WA0067.jpg"/>
          <p:cNvPicPr>
            <a:picLocks noChangeAspect="1" noChangeArrowheads="1"/>
          </p:cNvPicPr>
          <p:nvPr/>
        </p:nvPicPr>
        <p:blipFill>
          <a:blip r:embed="rId3"/>
          <a:srcRect l="5556" t="26389" b="37500"/>
          <a:stretch>
            <a:fillRect/>
          </a:stretch>
        </p:blipFill>
        <p:spPr bwMode="auto">
          <a:xfrm>
            <a:off x="4857750" y="785813"/>
            <a:ext cx="3643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61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Verdana" pitchFamily="34" charset="0"/>
              </a:rPr>
              <a:t>Продукция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Verdana" pitchFamily="34" charset="0"/>
              </a:rPr>
              <a:t>Основной продукцией компании являются: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</a:pPr>
            <a:r>
              <a:rPr lang="ru-RU" sz="2400" smtClean="0">
                <a:latin typeface="Verdana" pitchFamily="34" charset="0"/>
              </a:rPr>
              <a:t> молоко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</a:pPr>
            <a:r>
              <a:rPr lang="ru-RU" sz="2400" smtClean="0">
                <a:latin typeface="Verdana" pitchFamily="34" charset="0"/>
              </a:rPr>
              <a:t> творог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</a:pPr>
            <a:r>
              <a:rPr lang="ru-RU" sz="2400" smtClean="0">
                <a:latin typeface="Verdana" pitchFamily="34" charset="0"/>
              </a:rPr>
              <a:t> сметана 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</a:pPr>
            <a:r>
              <a:rPr lang="ru-RU" sz="2400" smtClean="0">
                <a:latin typeface="Verdana" pitchFamily="34" charset="0"/>
              </a:rPr>
              <a:t> сыворотка 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</a:pPr>
            <a:r>
              <a:rPr lang="ru-RU" sz="2400" smtClean="0">
                <a:latin typeface="Verdana" pitchFamily="34" charset="0"/>
              </a:rPr>
              <a:t> масло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</a:pPr>
            <a:r>
              <a:rPr lang="ru-RU" sz="2400" smtClean="0">
                <a:latin typeface="Verdana" pitchFamily="34" charset="0"/>
              </a:rPr>
              <a:t> мясо (говядина)</a:t>
            </a:r>
          </a:p>
          <a:p>
            <a:pPr marL="0" indent="0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endParaRPr lang="ru-RU" sz="2400" smtClean="0">
              <a:latin typeface="Verdana" pitchFamily="34" charset="0"/>
            </a:endParaRPr>
          </a:p>
        </p:txBody>
      </p:sp>
      <p:pic>
        <p:nvPicPr>
          <p:cNvPr id="18435" name="Picture 2" descr="C:\Users\Пользователь\Desktop\Новая папка (2)\IMG-20200327-WA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0977" b="11192"/>
          <a:stretch>
            <a:fillRect/>
          </a:stretch>
        </p:blipFill>
        <p:spPr>
          <a:xfrm>
            <a:off x="5286375" y="2786063"/>
            <a:ext cx="2974975" cy="1643062"/>
          </a:xfrm>
        </p:spPr>
      </p:pic>
      <p:pic>
        <p:nvPicPr>
          <p:cNvPr id="18436" name="Picture 2" descr="C:\Users\Пользователь\Desktop\Новая папка (2)\IMG_20200327_115124.jpg"/>
          <p:cNvPicPr>
            <a:picLocks noChangeAspect="1" noChangeArrowheads="1"/>
          </p:cNvPicPr>
          <p:nvPr/>
        </p:nvPicPr>
        <p:blipFill>
          <a:blip r:embed="rId3"/>
          <a:srcRect l="14815" t="29167" r="9259" b="31944"/>
          <a:stretch>
            <a:fillRect/>
          </a:stretch>
        </p:blipFill>
        <p:spPr bwMode="auto">
          <a:xfrm>
            <a:off x="5286375" y="1143000"/>
            <a:ext cx="2928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8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19458" name="Picture 2" descr="C:\Users\Пользователь\Desktop\Новая папка (2)\IMG_20200327_1204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790" t="36053" r="3761" b="24016"/>
          <a:stretch>
            <a:fillRect/>
          </a:stretch>
        </p:blipFill>
        <p:spPr>
          <a:xfrm>
            <a:off x="1428750" y="214313"/>
            <a:ext cx="6143625" cy="2143125"/>
          </a:xfrm>
        </p:spPr>
      </p:pic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2500313"/>
            <a:ext cx="7786687" cy="2128837"/>
          </a:xfrm>
        </p:spPr>
        <p:txBody>
          <a:bodyPr/>
          <a:lstStyle/>
          <a:p>
            <a:pPr algn="ctr"/>
            <a:r>
              <a:rPr lang="ru-RU" sz="2400" smtClean="0">
                <a:latin typeface="Verdana" pitchFamily="34" charset="0"/>
              </a:rPr>
              <a:t>Реализация продукции происходит путем продажи ее на центральном рынке      пгт Кавалерово. Основным покупателем является население поселка Кавалерово и близ лежащих населенных пунктов.</a:t>
            </a:r>
          </a:p>
        </p:txBody>
      </p:sp>
    </p:spTree>
  </p:cSld>
  <p:clrMapOvr>
    <a:masterClrMapping/>
  </p:clrMapOvr>
  <p:transition advTm="10202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sz="2400" b="1" smtClean="0">
                <a:latin typeface="Verdana" pitchFamily="34" charset="0"/>
              </a:rPr>
              <a:t>Условия положительно влияющие на развитие бизнеса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322762" y="1392238"/>
            <a:ext cx="5000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43250" y="1714500"/>
            <a:ext cx="2786063" cy="307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Расположенность фермерского хозяйства (нахождение в сельской местности удобно для развода КРС и ухода за ним).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964406" y="1393032"/>
            <a:ext cx="5000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37451" y="1320800"/>
            <a:ext cx="500062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8625" y="1714500"/>
            <a:ext cx="2500313" cy="307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Длительное нахождение на рынке (наличие постоянных клиентов, безупречная репутация продукции) 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43625" y="1714500"/>
            <a:ext cx="2500313" cy="307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Малое количество местных КФХ (в районе небольшое количество официальных КФХ).</a:t>
            </a:r>
          </a:p>
        </p:txBody>
      </p:sp>
    </p:spTree>
  </p:cSld>
  <p:clrMapOvr>
    <a:masterClrMapping/>
  </p:clrMapOvr>
  <p:transition advTm="2809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65188"/>
          </a:xfrm>
          <a:solidFill>
            <a:schemeClr val="accent1"/>
          </a:solidFill>
        </p:spPr>
        <p:txBody>
          <a:bodyPr/>
          <a:lstStyle/>
          <a:p>
            <a:r>
              <a:rPr lang="ru-RU" sz="2400" b="1" smtClean="0">
                <a:latin typeface="Verdana" pitchFamily="34" charset="0"/>
              </a:rPr>
              <a:t>Трудности при создании бизнеса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4322763" y="1320800"/>
            <a:ext cx="50006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178719" y="1321594"/>
            <a:ext cx="5000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52494" y="1320007"/>
            <a:ext cx="4984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2875" y="1643063"/>
            <a:ext cx="264318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Нехватка рабочей силы</a:t>
            </a:r>
          </a:p>
        </p:txBody>
      </p:sp>
      <p:sp>
        <p:nvSpPr>
          <p:cNvPr id="25" name="Овал 24"/>
          <p:cNvSpPr/>
          <p:nvPr/>
        </p:nvSpPr>
        <p:spPr>
          <a:xfrm>
            <a:off x="6215063" y="1714500"/>
            <a:ext cx="264318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Импортная продукция</a:t>
            </a:r>
          </a:p>
        </p:txBody>
      </p:sp>
      <p:sp>
        <p:nvSpPr>
          <p:cNvPr id="26" name="Овал 25"/>
          <p:cNvSpPr/>
          <p:nvPr/>
        </p:nvSpPr>
        <p:spPr>
          <a:xfrm>
            <a:off x="3000375" y="1714500"/>
            <a:ext cx="300037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Высокая цена на кормосмесь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1285082" y="3001169"/>
            <a:ext cx="28575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4313" y="3357563"/>
            <a:ext cx="242887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Временное привлечение рабочих рук со стороны.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4356894" y="3072606"/>
            <a:ext cx="2857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71813" y="3357563"/>
            <a:ext cx="300037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Закупка кормов и сена у местных производителей оптом.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29375" y="3357563"/>
            <a:ext cx="2500313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Максимальное импортозамещение.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7431087" y="3071813"/>
            <a:ext cx="2841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795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333</Words>
  <PresentationFormat>Экран (16:9)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Verdana</vt:lpstr>
      <vt:lpstr>Wingdings</vt:lpstr>
      <vt:lpstr>Тема Office</vt:lpstr>
      <vt:lpstr>Кавалеровский район. МБОУ СОШ пос. Горнореченский Завьялова Мария Андреевна 7 класс Куратор: Сивцова М.В. (классный руководитель)  </vt:lpstr>
      <vt:lpstr>Личностные качества:</vt:lpstr>
      <vt:lpstr>Профессиональные качества</vt:lpstr>
      <vt:lpstr>И.П. КФХ Кондратьев С.Б.</vt:lpstr>
      <vt:lpstr>Условия производства</vt:lpstr>
      <vt:lpstr>Продукция</vt:lpstr>
      <vt:lpstr> </vt:lpstr>
      <vt:lpstr>Условия положительно влияющие на развитие бизнеса</vt:lpstr>
      <vt:lpstr>Трудности при создании бизнеса</vt:lpstr>
      <vt:lpstr>Социальная активность</vt:lpstr>
      <vt:lpstr>Слайд 11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(муниципальное образование, образовательное учреждение, класс, фамилия, имя участника(ов), ФИО куратораи его должность (при наличии), название работы, название Фестиваля, год); </dc:title>
  <dc:creator>Привет!!!</dc:creator>
  <cp:lastModifiedBy>USER</cp:lastModifiedBy>
  <cp:revision>33</cp:revision>
  <dcterms:created xsi:type="dcterms:W3CDTF">2020-03-24T10:58:33Z</dcterms:created>
  <dcterms:modified xsi:type="dcterms:W3CDTF">2020-03-27T04:53:14Z</dcterms:modified>
</cp:coreProperties>
</file>