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56" r:id="rId3"/>
    <p:sldId id="257" r:id="rId4"/>
    <p:sldId id="258" r:id="rId5"/>
    <p:sldId id="259" r:id="rId6"/>
    <p:sldId id="260" r:id="rId7"/>
    <p:sldId id="261" r:id="rId8"/>
    <p:sldId id="280" r:id="rId9"/>
    <p:sldId id="277" r:id="rId10"/>
    <p:sldId id="262" r:id="rId11"/>
    <p:sldId id="278" r:id="rId12"/>
    <p:sldId id="27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4" autoAdjust="0"/>
    <p:restoredTop sz="94660"/>
  </p:normalViewPr>
  <p:slideViewPr>
    <p:cSldViewPr>
      <p:cViewPr>
        <p:scale>
          <a:sx n="78" d="100"/>
          <a:sy n="78" d="100"/>
        </p:scale>
        <p:origin x="-1728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90BC-CF27-4510-9207-89D88CF246F4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A7F54-BD54-4435-86A8-38E2BCE78A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90BC-CF27-4510-9207-89D88CF246F4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A7F54-BD54-4435-86A8-38E2BCE78A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90BC-CF27-4510-9207-89D88CF246F4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A7F54-BD54-4435-86A8-38E2BCE78A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90BC-CF27-4510-9207-89D88CF246F4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A7F54-BD54-4435-86A8-38E2BCE78A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90BC-CF27-4510-9207-89D88CF246F4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A7F54-BD54-4435-86A8-38E2BCE78A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90BC-CF27-4510-9207-89D88CF246F4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A7F54-BD54-4435-86A8-38E2BCE78A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90BC-CF27-4510-9207-89D88CF246F4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A7F54-BD54-4435-86A8-38E2BCE78A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90BC-CF27-4510-9207-89D88CF246F4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A7F54-BD54-4435-86A8-38E2BCE78A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90BC-CF27-4510-9207-89D88CF246F4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A7F54-BD54-4435-86A8-38E2BCE78A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90BC-CF27-4510-9207-89D88CF246F4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A7F54-BD54-4435-86A8-38E2BCE78A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90BC-CF27-4510-9207-89D88CF246F4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A7F54-BD54-4435-86A8-38E2BCE78A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190BC-CF27-4510-9207-89D88CF246F4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CA7F54-BD54-4435-86A8-38E2BCE78A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1.jpeg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619672" y="2204864"/>
            <a:ext cx="662473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Calibri" pitchFamily="34" charset="0"/>
                <a:cs typeface="Times New Roman" pitchFamily="18" charset="0"/>
              </a:rPr>
              <a:t>«Меры  безопасности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Calibri" pitchFamily="34" charset="0"/>
                <a:cs typeface="Times New Roman" pitchFamily="18" charset="0"/>
              </a:rPr>
              <a:t>на водных объектах 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Calibri" pitchFamily="34" charset="0"/>
                <a:cs typeface="Times New Roman" pitchFamily="18" charset="0"/>
              </a:rPr>
              <a:t>во время половодья и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Calibri" pitchFamily="34" charset="0"/>
                <a:cs typeface="Times New Roman" pitchFamily="18" charset="0"/>
              </a:rPr>
              <a:t> в летний период»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4509120"/>
            <a:ext cx="3168352" cy="216024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7" name="Рисунок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60648"/>
            <a:ext cx="3168352" cy="201622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" name="Рисунок 1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3816424" cy="28803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6" name="Рисунок 1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404664"/>
            <a:ext cx="4032448" cy="28083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" name="Рисунок 16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429000"/>
            <a:ext cx="3744416" cy="29523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" name="Рисунок 17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4008" y="3501008"/>
            <a:ext cx="4032448" cy="29523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3312368" cy="33123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717032"/>
            <a:ext cx="4104456" cy="27809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Рисунок 9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3789040"/>
            <a:ext cx="3960440" cy="27363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Рисунок 10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6016" y="404664"/>
            <a:ext cx="3744416" cy="30243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404664"/>
            <a:ext cx="5688632" cy="58326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476672"/>
            <a:ext cx="79208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Лето – прекрасная пора для отдыха. И чтобы с пользой для себя и для своего здоровья отдохнуть у воды, надо научиться общаться с водой, уметь плавать, хорошо запомнить и выполнять правила поведения на воде.</a:t>
            </a:r>
          </a:p>
        </p:txBody>
      </p:sp>
      <p:pic>
        <p:nvPicPr>
          <p:cNvPr id="3" name="Рисунок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924944"/>
            <a:ext cx="5248994" cy="337296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539552" y="3259723"/>
            <a:ext cx="8136904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Купаться в воде длительное время нельзя – можно легко простудиться. Если вы чувствуете озноб, немедленно выходите из воды и сделайте короткую, но энергичную пробежку по берегу.</a:t>
            </a: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Продолжительность купания зависит от температуры воздуха и воды, от влажности воздуха и силы ветра. Наиболее благоприятные условия купания – ясная безветренная погода, температура воздуха +25 °С и более. Начинать купание следует при температуре воды не ниже +18 °С </a:t>
            </a: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3168352" cy="198884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4" name="Рисунок 7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332656"/>
            <a:ext cx="3744416" cy="250742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49694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Рекомендуется купаться не ранее чем через 1,5 часа после еды. Лучше всего купаться на детских пляжах: они хорошо оборудованы и обеспечены необходимыми средствами для предупреждения несчастных случаев. Не забывайте, что детям разрешается купаться только в присутствии взрослых.</a:t>
            </a:r>
          </a:p>
        </p:txBody>
      </p:sp>
      <p:pic>
        <p:nvPicPr>
          <p:cNvPr id="3" name="Рисунок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3140968"/>
            <a:ext cx="4104456" cy="30963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Рисунок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996952"/>
            <a:ext cx="4248472" cy="30963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84249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территории пляжа оборудуется медицинский пункт, устанавливаются грибки и навесы для защиты от солнца.</a:t>
            </a: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95536" y="1629381"/>
            <a:ext cx="835292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 время купания детей или других мероприятий на воде осуществляется патрулирование спасательной лодки, снабженной спасательным кругом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861048"/>
            <a:ext cx="3384376" cy="24208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3861048"/>
            <a:ext cx="1656184" cy="23762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Рисунок 7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04" y="3861048"/>
            <a:ext cx="3096344" cy="23762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467544" y="332656"/>
            <a:ext cx="828092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Чтобы избежать беды, всем ребятам необходимо строго соблюдать ряд простых правил поведения на воде.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Помните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купаться можно только в разрешенных местах и в присутствии взрослых;</a:t>
            </a: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нельзя нырять в незнакомых местах – на дне могут оказаться </a:t>
            </a:r>
            <a:r>
              <a:rPr kumimoji="0" lang="ru-RU" sz="22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притопленные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бревна, камни, коряги;</a:t>
            </a: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не следует купаться в заболоченных местах и там, где есть водоросли или тина;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3573016"/>
            <a:ext cx="3960440" cy="27089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Рисунок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645024"/>
            <a:ext cx="3960440" cy="26642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84249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ни в коем случае не плавать на надувных матрацах, автомобильных камерах, надувных игрушках – подручное средство может оказаться неисправным, порваться, человек внезапно окажется в воде, а это очень опасно даже для умеющих хорошо плавать;</a:t>
            </a:r>
            <a:endPara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нельзя цепляться за лодки, вылезать на знаки навигационного оборудования (бакены, буйки и т. д.);</a:t>
            </a:r>
            <a:endPara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нельзя подплывать к проходящим судам, заплывать за буйки, ограничивающие зону заплыва, и выплывать на фарватер;</a:t>
            </a:r>
            <a:endPara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4221088"/>
            <a:ext cx="3024336" cy="21602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Рисунок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933056"/>
            <a:ext cx="3744416" cy="25088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85689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1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нельзя купаться в штормовую погоду или в местах сильного прибоя;</a:t>
            </a:r>
            <a:endParaRPr kumimoji="0" lang="ru-RU" sz="21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1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если вы оказались в воде на сильном течении, не пытайтесь плыть навстречу течению, справиться с ним сил не хватит; в этом случае нужно плыть по течению, но так, чтобы постепенно приближаться к берегу;</a:t>
            </a:r>
            <a:endParaRPr kumimoji="0" lang="ru-RU" sz="21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1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если попали в водоворот, не пугайтесь, наберите побольше воздуха, нырните и постарайтесь резко свернуть в сторону от него;</a:t>
            </a:r>
            <a:endParaRPr kumimoji="0" lang="ru-RU" sz="21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1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если у вас свело судорогой мышцы, ложитесь на спину и плывите к берегу, постарайтесь при этом растереть сведенные мышцы;</a:t>
            </a:r>
            <a:endParaRPr kumimoji="0" lang="ru-RU" sz="21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1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не стесняйтесь позвать на помощь товарищей, взрослых;</a:t>
            </a:r>
            <a:endParaRPr kumimoji="0" lang="ru-RU" sz="21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1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нельзя подавать крики ложной тревоги.</a:t>
            </a:r>
            <a:endParaRPr kumimoji="0" lang="ru-RU" sz="21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293096"/>
            <a:ext cx="4104456" cy="23488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Рисунок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4365104"/>
            <a:ext cx="3635896" cy="214883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356</Words>
  <Application>Microsoft Office PowerPoint</Application>
  <PresentationFormat>Экран (4:3)</PresentationFormat>
  <Paragraphs>28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Галина</cp:lastModifiedBy>
  <cp:revision>12</cp:revision>
  <dcterms:created xsi:type="dcterms:W3CDTF">2013-05-19T11:57:26Z</dcterms:created>
  <dcterms:modified xsi:type="dcterms:W3CDTF">2020-06-05T02:40:04Z</dcterms:modified>
</cp:coreProperties>
</file>