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68" r:id="rId2"/>
    <p:sldId id="256" r:id="rId3"/>
    <p:sldId id="271" r:id="rId4"/>
    <p:sldId id="270" r:id="rId5"/>
    <p:sldId id="269" r:id="rId6"/>
    <p:sldId id="257" r:id="rId7"/>
    <p:sldId id="264" r:id="rId8"/>
    <p:sldId id="258" r:id="rId9"/>
    <p:sldId id="262" r:id="rId10"/>
    <p:sldId id="259" r:id="rId11"/>
    <p:sldId id="260" r:id="rId12"/>
    <p:sldId id="272" r:id="rId13"/>
    <p:sldId id="261" r:id="rId14"/>
    <p:sldId id="273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E88B046C-12F2-47F7-A6BC-1C59BE9F2F00}">
          <p14:sldIdLst>
            <p14:sldId id="268"/>
            <p14:sldId id="256"/>
            <p14:sldId id="271"/>
            <p14:sldId id="270"/>
            <p14:sldId id="269"/>
            <p14:sldId id="257"/>
            <p14:sldId id="264"/>
            <p14:sldId id="258"/>
            <p14:sldId id="262"/>
            <p14:sldId id="259"/>
            <p14:sldId id="260"/>
            <p14:sldId id="272"/>
            <p14:sldId id="261"/>
            <p14:sldId id="273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590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F4B4D8-83CF-4606-A91D-13455EA078F4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A6A492-91E9-4FC6-A161-0922F52FC82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B4D8-83CF-4606-A91D-13455EA078F4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A492-91E9-4FC6-A161-0922F52FC82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B4D8-83CF-4606-A91D-13455EA078F4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A492-91E9-4FC6-A161-0922F52FC82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B4D8-83CF-4606-A91D-13455EA078F4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A492-91E9-4FC6-A161-0922F52FC8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B4D8-83CF-4606-A91D-13455EA078F4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A492-91E9-4FC6-A161-0922F52FC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B4D8-83CF-4606-A91D-13455EA078F4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A492-91E9-4FC6-A161-0922F52FC8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B4D8-83CF-4606-A91D-13455EA078F4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A492-91E9-4FC6-A161-0922F52FC82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B4D8-83CF-4606-A91D-13455EA078F4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A492-91E9-4FC6-A161-0922F52FC82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B4D8-83CF-4606-A91D-13455EA078F4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A492-91E9-4FC6-A161-0922F52FC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B4D8-83CF-4606-A91D-13455EA078F4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A492-91E9-4FC6-A161-0922F52FC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B4D8-83CF-4606-A91D-13455EA078F4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A492-91E9-4FC6-A161-0922F52FC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6F4B4D8-83CF-4606-A91D-13455EA078F4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EA6A492-91E9-4FC6-A161-0922F52FC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780928"/>
            <a:ext cx="7745505" cy="3345234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5800" b="1" dirty="0" smtClean="0"/>
              <a:t>Бизнес-проект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sz="2900" dirty="0" smtClean="0"/>
              <a:t>Выполнила:</a:t>
            </a:r>
          </a:p>
          <a:p>
            <a:pPr algn="r"/>
            <a:r>
              <a:rPr lang="ru-RU" sz="2900" dirty="0" err="1" smtClean="0"/>
              <a:t>Ласун</a:t>
            </a:r>
            <a:r>
              <a:rPr lang="ru-RU" sz="2900" dirty="0" smtClean="0"/>
              <a:t> Злата 8 «Б» класс</a:t>
            </a:r>
          </a:p>
          <a:p>
            <a:pPr algn="r"/>
            <a:endParaRPr lang="ru-RU" sz="2900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ctr"/>
            <a:r>
              <a:rPr lang="ru-RU" dirty="0" smtClean="0"/>
              <a:t>2020 год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МБОУ СОШ №3 </a:t>
            </a:r>
            <a:r>
              <a:rPr lang="ru-RU" sz="2800" dirty="0" err="1" smtClean="0"/>
              <a:t>пгт</a:t>
            </a:r>
            <a:r>
              <a:rPr lang="ru-RU" sz="2800" dirty="0" smtClean="0"/>
              <a:t> Кавалерово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472776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76672"/>
            <a:ext cx="7848872" cy="56886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651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548680"/>
            <a:ext cx="7704856" cy="56166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75223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132856"/>
            <a:ext cx="7745505" cy="399330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Очень </a:t>
            </a:r>
            <a:r>
              <a:rPr lang="ru-RU" sz="2000" dirty="0"/>
              <a:t>скоро навык выполнять работу быстро нам очень пригодился, т.к. мы решили рекламировать свою продукцию в крупных городах. Познакомились с организатором крупного интернет-магазина  и договорились, что за определенный процент наши работы будут добавлены в ассортимент магазина.  Вот тут приходилось работать как конвейер, трудились и днем и ночью, т.к. заказов было очень много. Мы бережно упаковывали пряники в коробки и передавали в различные города почтой или автобусом. Это был успех!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329137" cy="504056"/>
          </a:xfrm>
        </p:spPr>
        <p:txBody>
          <a:bodyPr/>
          <a:lstStyle/>
          <a:p>
            <a:pPr algn="l"/>
            <a:r>
              <a:rPr lang="ru-RU" sz="2000" dirty="0"/>
              <a:t>Так появились первые заказы, со временем мы оттачивали мастерство и работали над увеличением скорости: ведь чем быстрее работаешь, тем больше денег заработаешь.</a:t>
            </a:r>
          </a:p>
        </p:txBody>
      </p:sp>
    </p:spTree>
    <p:extLst>
      <p:ext uri="{BB962C8B-B14F-4D97-AF65-F5344CB8AC3E}">
        <p14:creationId xmlns:p14="http://schemas.microsoft.com/office/powerpoint/2010/main" xmlns="" val="9934340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620688"/>
            <a:ext cx="7704856" cy="56166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7412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Со временем стало понятно, что мы не можем зарабатывать больше, т.к. ресурс нашего  времени ограничен. Мы приняли решение привлечь помощников, а также стали проводить курсы по обучению детей выпечке и росписи имбирных пряников, тогда </a:t>
            </a:r>
            <a:r>
              <a:rPr lang="ru-RU" sz="2000" dirty="0" smtClean="0"/>
              <a:t>наша прибыль </a:t>
            </a:r>
            <a:r>
              <a:rPr lang="ru-RU" sz="2000" dirty="0"/>
              <a:t>выросла в разы.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09722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2564904"/>
            <a:ext cx="7745505" cy="3561258"/>
          </a:xfrm>
        </p:spPr>
        <p:txBody>
          <a:bodyPr>
            <a:norm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a typeface="Calibri"/>
                <a:cs typeface="Times New Roman"/>
              </a:rPr>
              <a:t> </a:t>
            </a:r>
            <a:r>
              <a:rPr lang="ru-RU" sz="2000" dirty="0">
                <a:ea typeface="Calibri"/>
                <a:cs typeface="Times New Roman"/>
              </a:rPr>
              <a:t>не бояться пробовать делать то, что ты никогда не делал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a typeface="Calibri"/>
                <a:cs typeface="Times New Roman"/>
              </a:rPr>
              <a:t> </a:t>
            </a:r>
            <a:r>
              <a:rPr lang="ru-RU" sz="2000" dirty="0">
                <a:ea typeface="Calibri"/>
                <a:cs typeface="Times New Roman"/>
              </a:rPr>
              <a:t>важно привлекать помощников, а не делать всё самому</a:t>
            </a: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u-RU" sz="2000" dirty="0" smtClean="0">
                <a:ea typeface="Calibri"/>
                <a:cs typeface="Times New Roman"/>
              </a:rPr>
              <a:t> </a:t>
            </a:r>
            <a:r>
              <a:rPr lang="ru-RU" sz="2000" dirty="0">
                <a:ea typeface="Calibri"/>
                <a:cs typeface="Times New Roman"/>
              </a:rPr>
              <a:t>выкладываться на все 100% в любом деле</a:t>
            </a:r>
          </a:p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u-RU" sz="2000" dirty="0" smtClean="0">
                <a:ea typeface="Calibri"/>
                <a:cs typeface="Times New Roman"/>
              </a:rPr>
              <a:t> </a:t>
            </a:r>
            <a:r>
              <a:rPr lang="ru-RU" sz="2000" dirty="0">
                <a:ea typeface="Calibri"/>
                <a:cs typeface="Times New Roman"/>
              </a:rPr>
              <a:t>хорошая реклама – залог успеха!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7756263" cy="144016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Из рассказа мамы я сделала для себя несколько важных  выводов: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4508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Бизнес-проект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«Пряничное дело»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и</a:t>
            </a:r>
            <a:r>
              <a:rPr lang="ru-RU" sz="3200" dirty="0" smtClean="0"/>
              <a:t>ли как хобби превратить в прибыльный бизнес!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2662809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1844825"/>
            <a:ext cx="7745505" cy="3888431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000" dirty="0" smtClean="0"/>
              <a:t>Мне </a:t>
            </a:r>
            <a:r>
              <a:rPr lang="ru-RU" sz="2000" dirty="0"/>
              <a:t>очень повезло, потому что перед глазами всегда яркий пример – мои родители! Они всегда занимались своим делом и у них есть чему поучиться, а их рассказы о ведении своего дела всегда интересны и увлекательны, поэтому я очень люблю наши разговоры на такие темы. Уже  сейчас я впитываю любую информацию, зная, что в будущем мне эти знания очень пригодятся. Ведь это бесценный опыт, наработанный годами!  Тут можно узнать о нюансах в общении с поставщиками, о тонкостях в рекламе своего товара или услуги и ещё много важных моментов.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329137" cy="787694"/>
          </a:xfrm>
        </p:spPr>
        <p:txBody>
          <a:bodyPr/>
          <a:lstStyle/>
          <a:p>
            <a:pPr algn="l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/>
              <a:t>Недавно </a:t>
            </a:r>
            <a:r>
              <a:rPr lang="ru-RU" sz="2000" dirty="0"/>
              <a:t>я задумалась о том, чем хочу заниматься после окончания школы. Я пока не знаю, каким видом деятельности буду заниматься, но для себя решила твердо: я буду предпринимателем!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8645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132855"/>
            <a:ext cx="7745505" cy="3993307"/>
          </a:xfrm>
        </p:spPr>
        <p:txBody>
          <a:bodyPr>
            <a:normAutofit/>
          </a:bodyPr>
          <a:lstStyle/>
          <a:p>
            <a:r>
              <a:rPr lang="ru-RU" sz="2200" dirty="0"/>
              <a:t>Я попросила свою маму рассказать о своем опыте в предпринимательстве, чем она занималась в самом начале своей трудовой деятельности и как развивалась её бизнес-карьера, а также, какими качествами нужно обладать, чтобы открыть своё дело. И вот, что она мне рассказала:</a:t>
            </a:r>
          </a:p>
          <a:p>
            <a:r>
              <a:rPr lang="ru-RU" sz="2200" dirty="0"/>
              <a:t>- Однажды мы с подругой задумались о том, как увеличить свой доход и при этом заниматься чем-то приятным для души. Хотелось заниматься тем, что доставляет удовольствие, что легко получается и требует минимальных вложений, т.к. лишних средств у нас не было.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62659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567923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Посовещавшись, мы выяснили, что подруга любит печь, а я рисовать, поэтому выбор пал на выпечку имбирных пряников и роспись их вручную. Мы решили, что это будет актуально к Новому году, 23 февраля, 8 марта, </a:t>
            </a:r>
            <a:r>
              <a:rPr lang="ru-RU" sz="2000" dirty="0" smtClean="0"/>
              <a:t>Масленице,  Пасхе, </a:t>
            </a:r>
            <a:r>
              <a:rPr lang="ru-RU" sz="2000" dirty="0"/>
              <a:t>выпускным, дням  рождения, свадьбам и различным </a:t>
            </a:r>
            <a:r>
              <a:rPr lang="ru-RU" sz="2000" dirty="0" err="1"/>
              <a:t>корпоративам</a:t>
            </a:r>
            <a:r>
              <a:rPr lang="ru-RU" sz="2000" dirty="0"/>
              <a:t>. Мы подготовили образцы, сделали качественные фото и выложили их в различные социальные сети.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90670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48680"/>
            <a:ext cx="8064896" cy="59046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2073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04664"/>
            <a:ext cx="7920879" cy="572149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69809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04664"/>
            <a:ext cx="7920880" cy="57606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50592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692696"/>
            <a:ext cx="7920880" cy="554461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8186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175</TotalTime>
  <Words>493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Твердый переплет</vt:lpstr>
      <vt:lpstr>МБОУ СОШ №3 пгт Кавалерово</vt:lpstr>
      <vt:lpstr>Бизнес-проект «Пряничное дело»</vt:lpstr>
      <vt:lpstr>   Недавно я задумалась о том, чем хочу заниматься после окончания школы. Я пока не знаю, каким видом деятельности буду заниматься, но для себя решила твердо: я буду предпринимателем!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Так появились первые заказы, со временем мы оттачивали мастерство и работали над увеличением скорости: ведь чем быстрее работаешь, тем больше денег заработаешь.</vt:lpstr>
      <vt:lpstr>Слайд 13</vt:lpstr>
      <vt:lpstr>Слайд 14</vt:lpstr>
      <vt:lpstr>Из рассказа мамы я сделала для себя несколько важных  выводов: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Бизнес-проект «Пряничное дело»</dc:title>
  <dc:creator>PC</dc:creator>
  <cp:lastModifiedBy>frdo</cp:lastModifiedBy>
  <cp:revision>12</cp:revision>
  <dcterms:created xsi:type="dcterms:W3CDTF">2020-03-12T10:31:31Z</dcterms:created>
  <dcterms:modified xsi:type="dcterms:W3CDTF">2020-04-01T22:29:26Z</dcterms:modified>
</cp:coreProperties>
</file>