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32" r:id="rId2"/>
    <p:sldId id="362" r:id="rId3"/>
    <p:sldId id="333" r:id="rId4"/>
    <p:sldId id="364" r:id="rId5"/>
    <p:sldId id="314" r:id="rId6"/>
    <p:sldId id="365" r:id="rId7"/>
    <p:sldId id="367" r:id="rId8"/>
    <p:sldId id="368" r:id="rId9"/>
    <p:sldId id="355" r:id="rId10"/>
    <p:sldId id="337" r:id="rId11"/>
    <p:sldId id="310" r:id="rId12"/>
    <p:sldId id="316" r:id="rId13"/>
    <p:sldId id="307" r:id="rId14"/>
    <p:sldId id="349" r:id="rId15"/>
    <p:sldId id="339" r:id="rId16"/>
    <p:sldId id="359" r:id="rId17"/>
    <p:sldId id="291" r:id="rId18"/>
    <p:sldId id="3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CB5C11-873F-4672-B651-661F99D54F15}">
          <p14:sldIdLst>
            <p14:sldId id="332"/>
            <p14:sldId id="362"/>
            <p14:sldId id="333"/>
            <p14:sldId id="364"/>
            <p14:sldId id="314"/>
            <p14:sldId id="365"/>
            <p14:sldId id="367"/>
            <p14:sldId id="368"/>
            <p14:sldId id="355"/>
            <p14:sldId id="337"/>
            <p14:sldId id="310"/>
            <p14:sldId id="316"/>
            <p14:sldId id="307"/>
            <p14:sldId id="349"/>
            <p14:sldId id="339"/>
            <p14:sldId id="359"/>
            <p14:sldId id="291"/>
            <p14:sldId id="36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зенко" initials="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B2FCAE"/>
    <a:srgbClr val="7FF3AE"/>
    <a:srgbClr val="E7DF79"/>
    <a:srgbClr val="F4EFAE"/>
    <a:srgbClr val="D6EF57"/>
    <a:srgbClr val="6DFFAF"/>
    <a:srgbClr val="17FBBF"/>
    <a:srgbClr val="CC3300"/>
    <a:srgbClr val="BBD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4676" autoAdjust="0"/>
  </p:normalViewPr>
  <p:slideViewPr>
    <p:cSldViewPr>
      <p:cViewPr varScale="1">
        <p:scale>
          <a:sx n="84" d="100"/>
          <a:sy n="84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499FB-2284-4B78-918D-B70C5E2E8F1B}" type="doc">
      <dgm:prSet loTypeId="urn:microsoft.com/office/officeart/2005/8/layout/hProcess10" loCatId="process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FE61600-74BB-4A83-8CCA-B72A2AE9620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Застрахованное</a:t>
          </a:r>
        </a:p>
        <a:p>
          <a:r>
            <a:rPr lang="ru-RU" sz="1800" b="1" dirty="0" smtClean="0">
              <a:solidFill>
                <a:schemeClr val="tx1"/>
              </a:solidFill>
            </a:rPr>
            <a:t> лицо</a:t>
          </a:r>
          <a:endParaRPr lang="ru-RU" sz="1800" b="1" dirty="0">
            <a:solidFill>
              <a:schemeClr val="tx1"/>
            </a:solidFill>
          </a:endParaRPr>
        </a:p>
      </dgm:t>
    </dgm:pt>
    <dgm:pt modelId="{62310B0F-154E-4074-802C-C9303A878FFE}" type="parTrans" cxnId="{06B68116-E1BF-4573-BE8F-30BA9775FAD3}">
      <dgm:prSet/>
      <dgm:spPr/>
      <dgm:t>
        <a:bodyPr/>
        <a:lstStyle/>
        <a:p>
          <a:endParaRPr lang="ru-RU"/>
        </a:p>
      </dgm:t>
    </dgm:pt>
    <dgm:pt modelId="{3DE84E33-CA6F-4206-8D5F-F7B9B17D248F}" type="sibTrans" cxnId="{06B68116-E1BF-4573-BE8F-30BA9775FAD3}">
      <dgm:prSet/>
      <dgm:spPr/>
      <dgm:t>
        <a:bodyPr/>
        <a:lstStyle/>
        <a:p>
          <a:endParaRPr lang="ru-RU"/>
        </a:p>
      </dgm:t>
    </dgm:pt>
    <dgm:pt modelId="{6CAEB03A-CFFA-40F1-B760-73800E3B622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Страхователь (работодатель)</a:t>
          </a:r>
          <a:endParaRPr lang="ru-RU" sz="1800" b="1" dirty="0">
            <a:solidFill>
              <a:schemeClr val="tx1"/>
            </a:solidFill>
          </a:endParaRPr>
        </a:p>
      </dgm:t>
    </dgm:pt>
    <dgm:pt modelId="{2464C1C5-46A8-4C59-90C9-B5CC6376B296}" type="parTrans" cxnId="{D8FC57DE-CD7C-4D63-B726-2673855023D4}">
      <dgm:prSet/>
      <dgm:spPr/>
      <dgm:t>
        <a:bodyPr/>
        <a:lstStyle/>
        <a:p>
          <a:endParaRPr lang="ru-RU"/>
        </a:p>
      </dgm:t>
    </dgm:pt>
    <dgm:pt modelId="{9EA72EAE-2C5E-4C89-8D07-131B97D0CF13}" type="sibTrans" cxnId="{D8FC57DE-CD7C-4D63-B726-2673855023D4}">
      <dgm:prSet/>
      <dgm:spPr/>
      <dgm:t>
        <a:bodyPr/>
        <a:lstStyle/>
        <a:p>
          <a:endParaRPr lang="ru-RU"/>
        </a:p>
      </dgm:t>
    </dgm:pt>
    <dgm:pt modelId="{A4CD7AB8-2F49-42E3-9E37-072818B2D0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Страховщик – </a:t>
          </a:r>
        </a:p>
        <a:p>
          <a:r>
            <a:rPr lang="ru-RU" sz="1800" b="1" dirty="0" err="1" smtClean="0">
              <a:solidFill>
                <a:schemeClr val="tx1"/>
              </a:solidFill>
            </a:rPr>
            <a:t>ФСС</a:t>
          </a:r>
          <a:r>
            <a:rPr lang="ru-RU" sz="1800" b="1" dirty="0" smtClean="0">
              <a:solidFill>
                <a:schemeClr val="tx1"/>
              </a:solidFill>
            </a:rPr>
            <a:t> РФ</a:t>
          </a:r>
          <a:endParaRPr lang="ru-RU" sz="1800" b="1" dirty="0">
            <a:solidFill>
              <a:schemeClr val="tx1"/>
            </a:solidFill>
          </a:endParaRPr>
        </a:p>
      </dgm:t>
    </dgm:pt>
    <dgm:pt modelId="{53A5757A-DAE7-467B-9393-3B977F90735B}" type="parTrans" cxnId="{6F7F1BBE-0AB6-4D8B-A305-66BB03298B81}">
      <dgm:prSet/>
      <dgm:spPr/>
      <dgm:t>
        <a:bodyPr/>
        <a:lstStyle/>
        <a:p>
          <a:endParaRPr lang="ru-RU"/>
        </a:p>
      </dgm:t>
    </dgm:pt>
    <dgm:pt modelId="{001B0AAB-A469-4726-944D-B47CA5946286}" type="sibTrans" cxnId="{6F7F1BBE-0AB6-4D8B-A305-66BB03298B81}">
      <dgm:prSet/>
      <dgm:spPr/>
      <dgm:t>
        <a:bodyPr/>
        <a:lstStyle/>
        <a:p>
          <a:endParaRPr lang="ru-RU"/>
        </a:p>
      </dgm:t>
    </dgm:pt>
    <dgm:pt modelId="{3861BFAE-0DEF-4DDE-B4AC-A4A2DC84E095}" type="pres">
      <dgm:prSet presAssocID="{BDE499FB-2284-4B78-918D-B70C5E2E8F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4A448-2E37-4E67-B3DB-F8D04B30C3BE}" type="pres">
      <dgm:prSet presAssocID="{BFE61600-74BB-4A83-8CCA-B72A2AE96204}" presName="composite" presStyleCnt="0"/>
      <dgm:spPr/>
    </dgm:pt>
    <dgm:pt modelId="{B0314B1C-3999-484E-8E75-2956A41B9FB5}" type="pres">
      <dgm:prSet presAssocID="{BFE61600-74BB-4A83-8CCA-B72A2AE96204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CF4152C-9272-4CA2-968F-C830B7039308}" type="pres">
      <dgm:prSet presAssocID="{BFE61600-74BB-4A83-8CCA-B72A2AE96204}" presName="txNode" presStyleLbl="node1" presStyleIdx="0" presStyleCnt="3" custLinFactNeighborX="-2907" custLinFactNeighborY="25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D71D3-73E6-4264-A9B0-CE88087375C6}" type="pres">
      <dgm:prSet presAssocID="{3DE84E33-CA6F-4206-8D5F-F7B9B17D248F}" presName="sibTrans" presStyleLbl="sibTrans2D1" presStyleIdx="0" presStyleCnt="2" custScaleX="234972" custScaleY="180514"/>
      <dgm:spPr/>
      <dgm:t>
        <a:bodyPr/>
        <a:lstStyle/>
        <a:p>
          <a:endParaRPr lang="ru-RU"/>
        </a:p>
      </dgm:t>
    </dgm:pt>
    <dgm:pt modelId="{A1D1040A-2BC4-44AF-B158-4E5DF3392C26}" type="pres">
      <dgm:prSet presAssocID="{3DE84E33-CA6F-4206-8D5F-F7B9B17D248F}" presName="connTx" presStyleLbl="sibTrans2D1" presStyleIdx="0" presStyleCnt="2"/>
      <dgm:spPr/>
      <dgm:t>
        <a:bodyPr/>
        <a:lstStyle/>
        <a:p>
          <a:endParaRPr lang="ru-RU"/>
        </a:p>
      </dgm:t>
    </dgm:pt>
    <dgm:pt modelId="{917CAB9F-64A5-4794-9690-A83F59EEE828}" type="pres">
      <dgm:prSet presAssocID="{6CAEB03A-CFFA-40F1-B760-73800E3B622F}" presName="composite" presStyleCnt="0"/>
      <dgm:spPr/>
    </dgm:pt>
    <dgm:pt modelId="{3ACDDB69-499F-4D1D-A757-59C0641DCC3B}" type="pres">
      <dgm:prSet presAssocID="{6CAEB03A-CFFA-40F1-B760-73800E3B622F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6734E1-98A9-4CB4-8CB8-712C95C3961D}" type="pres">
      <dgm:prSet presAssocID="{6CAEB03A-CFFA-40F1-B760-73800E3B622F}" presName="txNode" presStyleLbl="node1" presStyleIdx="1" presStyleCnt="3" custLinFactNeighborX="-1894" custLinFactNeighborY="20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64CE-5421-4AA4-8074-938F4C38EC11}" type="pres">
      <dgm:prSet presAssocID="{9EA72EAE-2C5E-4C89-8D07-131B97D0CF13}" presName="sibTrans" presStyleLbl="sibTrans2D1" presStyleIdx="1" presStyleCnt="2" custScaleX="234972" custScaleY="180514"/>
      <dgm:spPr/>
      <dgm:t>
        <a:bodyPr/>
        <a:lstStyle/>
        <a:p>
          <a:endParaRPr lang="ru-RU"/>
        </a:p>
      </dgm:t>
    </dgm:pt>
    <dgm:pt modelId="{B051CC13-277A-4EBA-B69C-5DE6B65CD972}" type="pres">
      <dgm:prSet presAssocID="{9EA72EAE-2C5E-4C89-8D07-131B97D0CF13}" presName="connTx" presStyleLbl="sibTrans2D1" presStyleIdx="1" presStyleCnt="2"/>
      <dgm:spPr/>
      <dgm:t>
        <a:bodyPr/>
        <a:lstStyle/>
        <a:p>
          <a:endParaRPr lang="ru-RU"/>
        </a:p>
      </dgm:t>
    </dgm:pt>
    <dgm:pt modelId="{42710AE1-98CF-4F81-B482-4D2C0511B230}" type="pres">
      <dgm:prSet presAssocID="{A4CD7AB8-2F49-42E3-9E37-072818B2D097}" presName="composite" presStyleCnt="0"/>
      <dgm:spPr/>
    </dgm:pt>
    <dgm:pt modelId="{23097C51-E4CE-4443-A2E6-9C36D240CA09}" type="pres">
      <dgm:prSet presAssocID="{A4CD7AB8-2F49-42E3-9E37-072818B2D097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2299EEF-1795-4F97-9C72-10A4F5ABE8DE}" type="pres">
      <dgm:prSet presAssocID="{A4CD7AB8-2F49-42E3-9E37-072818B2D097}" presName="txNode" presStyleLbl="node1" presStyleIdx="2" presStyleCnt="3" custLinFactNeighborX="332" custLinFactNeighborY="10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366B4-A553-4EE5-B1D4-9E3345E2CEB9}" type="presOf" srcId="{9EA72EAE-2C5E-4C89-8D07-131B97D0CF13}" destId="{B051CC13-277A-4EBA-B69C-5DE6B65CD972}" srcOrd="1" destOrd="0" presId="urn:microsoft.com/office/officeart/2005/8/layout/hProcess10"/>
    <dgm:cxn modelId="{676A4414-5279-4C5B-85C0-9020810A8B3B}" type="presOf" srcId="{6CAEB03A-CFFA-40F1-B760-73800E3B622F}" destId="{086734E1-98A9-4CB4-8CB8-712C95C3961D}" srcOrd="0" destOrd="0" presId="urn:microsoft.com/office/officeart/2005/8/layout/hProcess10"/>
    <dgm:cxn modelId="{06B68116-E1BF-4573-BE8F-30BA9775FAD3}" srcId="{BDE499FB-2284-4B78-918D-B70C5E2E8F1B}" destId="{BFE61600-74BB-4A83-8CCA-B72A2AE96204}" srcOrd="0" destOrd="0" parTransId="{62310B0F-154E-4074-802C-C9303A878FFE}" sibTransId="{3DE84E33-CA6F-4206-8D5F-F7B9B17D248F}"/>
    <dgm:cxn modelId="{16C52005-D65A-40A4-AF07-7FD606E71AA3}" type="presOf" srcId="{BFE61600-74BB-4A83-8CCA-B72A2AE96204}" destId="{0CF4152C-9272-4CA2-968F-C830B7039308}" srcOrd="0" destOrd="0" presId="urn:microsoft.com/office/officeart/2005/8/layout/hProcess10"/>
    <dgm:cxn modelId="{82E7E6B5-071B-4BCB-B1C1-8E804E56ED00}" type="presOf" srcId="{3DE84E33-CA6F-4206-8D5F-F7B9B17D248F}" destId="{F5AD71D3-73E6-4264-A9B0-CE88087375C6}" srcOrd="0" destOrd="0" presId="urn:microsoft.com/office/officeart/2005/8/layout/hProcess10"/>
    <dgm:cxn modelId="{14DF2B98-31B3-4B3D-92EA-086953B5522C}" type="presOf" srcId="{9EA72EAE-2C5E-4C89-8D07-131B97D0CF13}" destId="{275164CE-5421-4AA4-8074-938F4C38EC11}" srcOrd="0" destOrd="0" presId="urn:microsoft.com/office/officeart/2005/8/layout/hProcess10"/>
    <dgm:cxn modelId="{6F7F1BBE-0AB6-4D8B-A305-66BB03298B81}" srcId="{BDE499FB-2284-4B78-918D-B70C5E2E8F1B}" destId="{A4CD7AB8-2F49-42E3-9E37-072818B2D097}" srcOrd="2" destOrd="0" parTransId="{53A5757A-DAE7-467B-9393-3B977F90735B}" sibTransId="{001B0AAB-A469-4726-944D-B47CA5946286}"/>
    <dgm:cxn modelId="{342DE87A-0D73-4581-8C25-8E82136142A6}" type="presOf" srcId="{BDE499FB-2284-4B78-918D-B70C5E2E8F1B}" destId="{3861BFAE-0DEF-4DDE-B4AC-A4A2DC84E095}" srcOrd="0" destOrd="0" presId="urn:microsoft.com/office/officeart/2005/8/layout/hProcess10"/>
    <dgm:cxn modelId="{D8FC57DE-CD7C-4D63-B726-2673855023D4}" srcId="{BDE499FB-2284-4B78-918D-B70C5E2E8F1B}" destId="{6CAEB03A-CFFA-40F1-B760-73800E3B622F}" srcOrd="1" destOrd="0" parTransId="{2464C1C5-46A8-4C59-90C9-B5CC6376B296}" sibTransId="{9EA72EAE-2C5E-4C89-8D07-131B97D0CF13}"/>
    <dgm:cxn modelId="{DCBF0244-B48E-408F-8DDE-7FCCA27AB7C0}" type="presOf" srcId="{3DE84E33-CA6F-4206-8D5F-F7B9B17D248F}" destId="{A1D1040A-2BC4-44AF-B158-4E5DF3392C26}" srcOrd="1" destOrd="0" presId="urn:microsoft.com/office/officeart/2005/8/layout/hProcess10"/>
    <dgm:cxn modelId="{49C265BE-FC23-42B3-B355-6963FFD517FD}" type="presOf" srcId="{A4CD7AB8-2F49-42E3-9E37-072818B2D097}" destId="{F2299EEF-1795-4F97-9C72-10A4F5ABE8DE}" srcOrd="0" destOrd="0" presId="urn:microsoft.com/office/officeart/2005/8/layout/hProcess10"/>
    <dgm:cxn modelId="{8EAEC02F-911E-433E-B55C-1A069EDB84B8}" type="presParOf" srcId="{3861BFAE-0DEF-4DDE-B4AC-A4A2DC84E095}" destId="{AD64A448-2E37-4E67-B3DB-F8D04B30C3BE}" srcOrd="0" destOrd="0" presId="urn:microsoft.com/office/officeart/2005/8/layout/hProcess10"/>
    <dgm:cxn modelId="{4D911AEF-128F-4491-AAB1-31B2842F164C}" type="presParOf" srcId="{AD64A448-2E37-4E67-B3DB-F8D04B30C3BE}" destId="{B0314B1C-3999-484E-8E75-2956A41B9FB5}" srcOrd="0" destOrd="0" presId="urn:microsoft.com/office/officeart/2005/8/layout/hProcess10"/>
    <dgm:cxn modelId="{893F8E3C-D5FE-44F6-800E-E4C2CF092B1A}" type="presParOf" srcId="{AD64A448-2E37-4E67-B3DB-F8D04B30C3BE}" destId="{0CF4152C-9272-4CA2-968F-C830B7039308}" srcOrd="1" destOrd="0" presId="urn:microsoft.com/office/officeart/2005/8/layout/hProcess10"/>
    <dgm:cxn modelId="{427601A0-2650-41A0-963D-CB7499CE6093}" type="presParOf" srcId="{3861BFAE-0DEF-4DDE-B4AC-A4A2DC84E095}" destId="{F5AD71D3-73E6-4264-A9B0-CE88087375C6}" srcOrd="1" destOrd="0" presId="urn:microsoft.com/office/officeart/2005/8/layout/hProcess10"/>
    <dgm:cxn modelId="{3B7A5E5E-C765-4F7D-9964-6A9AE6E97530}" type="presParOf" srcId="{F5AD71D3-73E6-4264-A9B0-CE88087375C6}" destId="{A1D1040A-2BC4-44AF-B158-4E5DF3392C26}" srcOrd="0" destOrd="0" presId="urn:microsoft.com/office/officeart/2005/8/layout/hProcess10"/>
    <dgm:cxn modelId="{FAA01FCC-2571-4DCD-AE64-0772069614E0}" type="presParOf" srcId="{3861BFAE-0DEF-4DDE-B4AC-A4A2DC84E095}" destId="{917CAB9F-64A5-4794-9690-A83F59EEE828}" srcOrd="2" destOrd="0" presId="urn:microsoft.com/office/officeart/2005/8/layout/hProcess10"/>
    <dgm:cxn modelId="{A2E3C593-8F81-427F-AB1F-B67A464DD4F6}" type="presParOf" srcId="{917CAB9F-64A5-4794-9690-A83F59EEE828}" destId="{3ACDDB69-499F-4D1D-A757-59C0641DCC3B}" srcOrd="0" destOrd="0" presId="urn:microsoft.com/office/officeart/2005/8/layout/hProcess10"/>
    <dgm:cxn modelId="{825BBE83-274C-42B8-BAC3-A7F0DB25EABF}" type="presParOf" srcId="{917CAB9F-64A5-4794-9690-A83F59EEE828}" destId="{086734E1-98A9-4CB4-8CB8-712C95C3961D}" srcOrd="1" destOrd="0" presId="urn:microsoft.com/office/officeart/2005/8/layout/hProcess10"/>
    <dgm:cxn modelId="{EC32C0D5-8844-4408-B05C-B43069392EE8}" type="presParOf" srcId="{3861BFAE-0DEF-4DDE-B4AC-A4A2DC84E095}" destId="{275164CE-5421-4AA4-8074-938F4C38EC11}" srcOrd="3" destOrd="0" presId="urn:microsoft.com/office/officeart/2005/8/layout/hProcess10"/>
    <dgm:cxn modelId="{D8E586F0-89E1-4180-ADF1-6273FFC8C082}" type="presParOf" srcId="{275164CE-5421-4AA4-8074-938F4C38EC11}" destId="{B051CC13-277A-4EBA-B69C-5DE6B65CD972}" srcOrd="0" destOrd="0" presId="urn:microsoft.com/office/officeart/2005/8/layout/hProcess10"/>
    <dgm:cxn modelId="{AF01BBFA-A2E7-43CB-96E6-A6B9A0715010}" type="presParOf" srcId="{3861BFAE-0DEF-4DDE-B4AC-A4A2DC84E095}" destId="{42710AE1-98CF-4F81-B482-4D2C0511B230}" srcOrd="4" destOrd="0" presId="urn:microsoft.com/office/officeart/2005/8/layout/hProcess10"/>
    <dgm:cxn modelId="{4F6C22B7-DF38-47EA-AB7F-7B6DFE3A328E}" type="presParOf" srcId="{42710AE1-98CF-4F81-B482-4D2C0511B230}" destId="{23097C51-E4CE-4443-A2E6-9C36D240CA09}" srcOrd="0" destOrd="0" presId="urn:microsoft.com/office/officeart/2005/8/layout/hProcess10"/>
    <dgm:cxn modelId="{571E535E-AB06-46F7-B61B-50443CD127FA}" type="presParOf" srcId="{42710AE1-98CF-4F81-B482-4D2C0511B230}" destId="{F2299EEF-1795-4F97-9C72-10A4F5ABE8D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328B9-9350-42A2-9F9D-45FFA6F9730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A5ED8C-5831-4CCA-8151-80C772600204}">
      <dgm:prSet/>
      <dgm:spPr/>
      <dgm:t>
        <a:bodyPr/>
        <a:lstStyle/>
        <a:p>
          <a:pPr rtl="0"/>
          <a:r>
            <a:rPr lang="ru-RU" b="1" dirty="0" smtClean="0"/>
            <a:t>Заявление о выплате соответствующего вида пособия, комплект документов</a:t>
          </a:r>
          <a:endParaRPr lang="ru-RU" dirty="0"/>
        </a:p>
      </dgm:t>
    </dgm:pt>
    <dgm:pt modelId="{71D1C0EC-E05F-4FD1-80F1-51225A207678}" type="parTrans" cxnId="{A6D4FD82-F28A-4DCE-9CEA-4847675DAD06}">
      <dgm:prSet/>
      <dgm:spPr/>
      <dgm:t>
        <a:bodyPr/>
        <a:lstStyle/>
        <a:p>
          <a:endParaRPr lang="ru-RU"/>
        </a:p>
      </dgm:t>
    </dgm:pt>
    <dgm:pt modelId="{C3807948-3966-46E5-B3AE-8C66A1A1E19F}" type="sibTrans" cxnId="{A6D4FD82-F28A-4DCE-9CEA-4847675DAD06}">
      <dgm:prSet/>
      <dgm:spPr/>
      <dgm:t>
        <a:bodyPr/>
        <a:lstStyle/>
        <a:p>
          <a:endParaRPr lang="ru-RU"/>
        </a:p>
      </dgm:t>
    </dgm:pt>
    <dgm:pt modelId="{8689368E-7574-481E-A7CC-008DBB11112E}" type="pres">
      <dgm:prSet presAssocID="{5A1328B9-9350-42A2-9F9D-45FFA6F973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26A5AE-CFD5-4D6C-9F61-CB2770386EED}" type="pres">
      <dgm:prSet presAssocID="{1DA5ED8C-5831-4CCA-8151-80C772600204}" presName="circle1" presStyleLbl="node1" presStyleIdx="0" presStyleCnt="1"/>
      <dgm:spPr/>
    </dgm:pt>
    <dgm:pt modelId="{D29BE1A0-EA83-4552-99BE-2D45EE4D1866}" type="pres">
      <dgm:prSet presAssocID="{1DA5ED8C-5831-4CCA-8151-80C772600204}" presName="space" presStyleCnt="0"/>
      <dgm:spPr/>
    </dgm:pt>
    <dgm:pt modelId="{DAFFF4CB-6310-4764-BB11-F6F1B418B4CD}" type="pres">
      <dgm:prSet presAssocID="{1DA5ED8C-5831-4CCA-8151-80C772600204}" presName="rect1" presStyleLbl="alignAcc1" presStyleIdx="0" presStyleCnt="1" custLinFactNeighborX="-498" custLinFactNeighborY="19674"/>
      <dgm:spPr/>
      <dgm:t>
        <a:bodyPr/>
        <a:lstStyle/>
        <a:p>
          <a:endParaRPr lang="ru-RU"/>
        </a:p>
      </dgm:t>
    </dgm:pt>
    <dgm:pt modelId="{23E6F941-39FE-48BD-94D3-14DAD397833D}" type="pres">
      <dgm:prSet presAssocID="{1DA5ED8C-5831-4CCA-8151-80C77260020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4FD82-F28A-4DCE-9CEA-4847675DAD06}" srcId="{5A1328B9-9350-42A2-9F9D-45FFA6F97302}" destId="{1DA5ED8C-5831-4CCA-8151-80C772600204}" srcOrd="0" destOrd="0" parTransId="{71D1C0EC-E05F-4FD1-80F1-51225A207678}" sibTransId="{C3807948-3966-46E5-B3AE-8C66A1A1E19F}"/>
    <dgm:cxn modelId="{3B91E0E5-0A3A-4F27-8093-4B37DD2EE7FE}" type="presOf" srcId="{1DA5ED8C-5831-4CCA-8151-80C772600204}" destId="{DAFFF4CB-6310-4764-BB11-F6F1B418B4CD}" srcOrd="0" destOrd="0" presId="urn:microsoft.com/office/officeart/2005/8/layout/target3"/>
    <dgm:cxn modelId="{49E43AFD-41EE-4D5B-90C2-A14D6C5D5F06}" type="presOf" srcId="{1DA5ED8C-5831-4CCA-8151-80C772600204}" destId="{23E6F941-39FE-48BD-94D3-14DAD397833D}" srcOrd="1" destOrd="0" presId="urn:microsoft.com/office/officeart/2005/8/layout/target3"/>
    <dgm:cxn modelId="{6B2F318D-5ED0-43DD-905A-21CCC7261182}" type="presOf" srcId="{5A1328B9-9350-42A2-9F9D-45FFA6F97302}" destId="{8689368E-7574-481E-A7CC-008DBB11112E}" srcOrd="0" destOrd="0" presId="urn:microsoft.com/office/officeart/2005/8/layout/target3"/>
    <dgm:cxn modelId="{1893DF9F-F047-4EB7-8F0F-54A347F25896}" type="presParOf" srcId="{8689368E-7574-481E-A7CC-008DBB11112E}" destId="{FF26A5AE-CFD5-4D6C-9F61-CB2770386EED}" srcOrd="0" destOrd="0" presId="urn:microsoft.com/office/officeart/2005/8/layout/target3"/>
    <dgm:cxn modelId="{9C9D59E9-409C-4B05-AB1D-FD22D3CABC4B}" type="presParOf" srcId="{8689368E-7574-481E-A7CC-008DBB11112E}" destId="{D29BE1A0-EA83-4552-99BE-2D45EE4D1866}" srcOrd="1" destOrd="0" presId="urn:microsoft.com/office/officeart/2005/8/layout/target3"/>
    <dgm:cxn modelId="{C54EE949-8A2C-4C9F-B86C-29D0BAF1B7A8}" type="presParOf" srcId="{8689368E-7574-481E-A7CC-008DBB11112E}" destId="{DAFFF4CB-6310-4764-BB11-F6F1B418B4CD}" srcOrd="2" destOrd="0" presId="urn:microsoft.com/office/officeart/2005/8/layout/target3"/>
    <dgm:cxn modelId="{8E07B9F2-D261-41BA-9354-1DAEE9D4C235}" type="presParOf" srcId="{8689368E-7574-481E-A7CC-008DBB11112E}" destId="{23E6F941-39FE-48BD-94D3-14DAD397833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5FD19-69EB-4A31-AE7F-F7112DAA32F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017F7-B99F-4B1D-8DE0-23197609C48C}">
      <dgm:prSet/>
      <dgm:spPr/>
      <dgm:t>
        <a:bodyPr/>
        <a:lstStyle/>
        <a:p>
          <a:pPr rtl="0"/>
          <a:r>
            <a:rPr lang="ru-RU" b="1" dirty="0" smtClean="0"/>
            <a:t>Не позднее 5 </a:t>
          </a:r>
          <a:r>
            <a:rPr lang="ru-RU" b="1" dirty="0" smtClean="0"/>
            <a:t>календарных дней</a:t>
          </a:r>
          <a:endParaRPr lang="ru-RU" dirty="0"/>
        </a:p>
      </dgm:t>
    </dgm:pt>
    <dgm:pt modelId="{036B2C3D-02AB-4FA0-9CFD-D1648C32A027}" type="parTrans" cxnId="{C483974C-0773-428F-9F52-B6B6B30479FA}">
      <dgm:prSet/>
      <dgm:spPr/>
      <dgm:t>
        <a:bodyPr/>
        <a:lstStyle/>
        <a:p>
          <a:endParaRPr lang="ru-RU"/>
        </a:p>
      </dgm:t>
    </dgm:pt>
    <dgm:pt modelId="{724EC0BE-5723-48E1-9169-55FB133D539D}" type="sibTrans" cxnId="{C483974C-0773-428F-9F52-B6B6B30479FA}">
      <dgm:prSet/>
      <dgm:spPr/>
      <dgm:t>
        <a:bodyPr/>
        <a:lstStyle/>
        <a:p>
          <a:endParaRPr lang="ru-RU"/>
        </a:p>
      </dgm:t>
    </dgm:pt>
    <dgm:pt modelId="{A58AC2FC-7F96-4C6A-8806-A03032018460}" type="pres">
      <dgm:prSet presAssocID="{33C5FD19-69EB-4A31-AE7F-F7112DAA32F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26B88-9BB4-4780-9A8E-DBFACF10DFF9}" type="pres">
      <dgm:prSet presAssocID="{3AD017F7-B99F-4B1D-8DE0-23197609C48C}" presName="circle1" presStyleLbl="node1" presStyleIdx="0" presStyleCnt="1"/>
      <dgm:spPr/>
    </dgm:pt>
    <dgm:pt modelId="{2315A5D3-1DC0-4860-A670-6AFE434A9079}" type="pres">
      <dgm:prSet presAssocID="{3AD017F7-B99F-4B1D-8DE0-23197609C48C}" presName="space" presStyleCnt="0"/>
      <dgm:spPr/>
    </dgm:pt>
    <dgm:pt modelId="{9061D50F-FAE4-40BF-9B0F-ADBACDDBF237}" type="pres">
      <dgm:prSet presAssocID="{3AD017F7-B99F-4B1D-8DE0-23197609C48C}" presName="rect1" presStyleLbl="alignAcc1" presStyleIdx="0" presStyleCnt="1" custLinFactNeighborX="-20937" custLinFactNeighborY="214"/>
      <dgm:spPr/>
      <dgm:t>
        <a:bodyPr/>
        <a:lstStyle/>
        <a:p>
          <a:endParaRPr lang="ru-RU"/>
        </a:p>
      </dgm:t>
    </dgm:pt>
    <dgm:pt modelId="{4BB7FDE3-C62E-4305-AFB6-10A8F3AEE4D3}" type="pres">
      <dgm:prSet presAssocID="{3AD017F7-B99F-4B1D-8DE0-23197609C4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39E9F-7931-4541-832B-BD4B7B566BEB}" type="presOf" srcId="{3AD017F7-B99F-4B1D-8DE0-23197609C48C}" destId="{4BB7FDE3-C62E-4305-AFB6-10A8F3AEE4D3}" srcOrd="1" destOrd="0" presId="urn:microsoft.com/office/officeart/2005/8/layout/target3"/>
    <dgm:cxn modelId="{EA48C61B-7826-4101-AD76-AE5BB442403C}" type="presOf" srcId="{33C5FD19-69EB-4A31-AE7F-F7112DAA32FB}" destId="{A58AC2FC-7F96-4C6A-8806-A03032018460}" srcOrd="0" destOrd="0" presId="urn:microsoft.com/office/officeart/2005/8/layout/target3"/>
    <dgm:cxn modelId="{C483974C-0773-428F-9F52-B6B6B30479FA}" srcId="{33C5FD19-69EB-4A31-AE7F-F7112DAA32FB}" destId="{3AD017F7-B99F-4B1D-8DE0-23197609C48C}" srcOrd="0" destOrd="0" parTransId="{036B2C3D-02AB-4FA0-9CFD-D1648C32A027}" sibTransId="{724EC0BE-5723-48E1-9169-55FB133D539D}"/>
    <dgm:cxn modelId="{A4A28482-CF6F-4CC6-B164-EBDBD190EAF6}" type="presOf" srcId="{3AD017F7-B99F-4B1D-8DE0-23197609C48C}" destId="{9061D50F-FAE4-40BF-9B0F-ADBACDDBF237}" srcOrd="0" destOrd="0" presId="urn:microsoft.com/office/officeart/2005/8/layout/target3"/>
    <dgm:cxn modelId="{3FB367ED-F2A7-4001-97D4-88C8F6B8382C}" type="presParOf" srcId="{A58AC2FC-7F96-4C6A-8806-A03032018460}" destId="{9F226B88-9BB4-4780-9A8E-DBFACF10DFF9}" srcOrd="0" destOrd="0" presId="urn:microsoft.com/office/officeart/2005/8/layout/target3"/>
    <dgm:cxn modelId="{630E152F-8493-4873-B2E6-39CCE8F950C3}" type="presParOf" srcId="{A58AC2FC-7F96-4C6A-8806-A03032018460}" destId="{2315A5D3-1DC0-4860-A670-6AFE434A9079}" srcOrd="1" destOrd="0" presId="urn:microsoft.com/office/officeart/2005/8/layout/target3"/>
    <dgm:cxn modelId="{B1957558-6B91-499C-86BD-A1473EA05096}" type="presParOf" srcId="{A58AC2FC-7F96-4C6A-8806-A03032018460}" destId="{9061D50F-FAE4-40BF-9B0F-ADBACDDBF237}" srcOrd="2" destOrd="0" presId="urn:microsoft.com/office/officeart/2005/8/layout/target3"/>
    <dgm:cxn modelId="{5B6CAAAD-3F10-4C77-B40C-6D268F3A00F8}" type="presParOf" srcId="{A58AC2FC-7F96-4C6A-8806-A03032018460}" destId="{4BB7FDE3-C62E-4305-AFB6-10A8F3AEE4D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A832FA-115D-4DDB-B744-65EB8CD0821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231057-AE5E-46CB-9906-76F905AFE9F0}">
      <dgm:prSet/>
      <dgm:spPr/>
      <dgm:t>
        <a:bodyPr/>
        <a:lstStyle/>
        <a:p>
          <a:pPr rtl="0"/>
          <a:r>
            <a:rPr lang="ru-RU" b="1" dirty="0" smtClean="0"/>
            <a:t>Выплата не позднее 10 календарных дней</a:t>
          </a:r>
          <a:endParaRPr lang="ru-RU" dirty="0"/>
        </a:p>
      </dgm:t>
    </dgm:pt>
    <dgm:pt modelId="{D755F080-ACC5-4F12-A895-BC8E8708CF84}" type="parTrans" cxnId="{AE94C844-209D-4FBD-9138-BE31FC782F22}">
      <dgm:prSet/>
      <dgm:spPr/>
      <dgm:t>
        <a:bodyPr/>
        <a:lstStyle/>
        <a:p>
          <a:endParaRPr lang="ru-RU"/>
        </a:p>
      </dgm:t>
    </dgm:pt>
    <dgm:pt modelId="{9DC802BC-97B2-4C65-A744-7ACC0CA75DAA}" type="sibTrans" cxnId="{AE94C844-209D-4FBD-9138-BE31FC782F22}">
      <dgm:prSet/>
      <dgm:spPr/>
      <dgm:t>
        <a:bodyPr/>
        <a:lstStyle/>
        <a:p>
          <a:endParaRPr lang="ru-RU"/>
        </a:p>
      </dgm:t>
    </dgm:pt>
    <dgm:pt modelId="{F2014F97-847F-4E62-BEE5-F3835FB1E0F3}" type="pres">
      <dgm:prSet presAssocID="{63A832FA-115D-4DDB-B744-65EB8CD082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BDBED-FD81-4A2E-A57D-29AF5EE0191F}" type="pres">
      <dgm:prSet presAssocID="{76231057-AE5E-46CB-9906-76F905AFE9F0}" presName="circle1" presStyleLbl="node1" presStyleIdx="0" presStyleCnt="1"/>
      <dgm:spPr/>
    </dgm:pt>
    <dgm:pt modelId="{ADB194F1-7691-43BD-A70C-C9C16FC8AED6}" type="pres">
      <dgm:prSet presAssocID="{76231057-AE5E-46CB-9906-76F905AFE9F0}" presName="space" presStyleCnt="0"/>
      <dgm:spPr/>
    </dgm:pt>
    <dgm:pt modelId="{B795ABA8-FE3D-4B9E-831C-B796B0D9418D}" type="pres">
      <dgm:prSet presAssocID="{76231057-AE5E-46CB-9906-76F905AFE9F0}" presName="rect1" presStyleLbl="alignAcc1" presStyleIdx="0" presStyleCnt="1" custLinFactY="12247" custLinFactNeighborX="1821" custLinFactNeighborY="100000"/>
      <dgm:spPr/>
      <dgm:t>
        <a:bodyPr/>
        <a:lstStyle/>
        <a:p>
          <a:endParaRPr lang="ru-RU"/>
        </a:p>
      </dgm:t>
    </dgm:pt>
    <dgm:pt modelId="{E5D9A835-8142-4D6E-A048-520597C9A2B7}" type="pres">
      <dgm:prSet presAssocID="{76231057-AE5E-46CB-9906-76F905AFE9F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4C844-209D-4FBD-9138-BE31FC782F22}" srcId="{63A832FA-115D-4DDB-B744-65EB8CD08210}" destId="{76231057-AE5E-46CB-9906-76F905AFE9F0}" srcOrd="0" destOrd="0" parTransId="{D755F080-ACC5-4F12-A895-BC8E8708CF84}" sibTransId="{9DC802BC-97B2-4C65-A744-7ACC0CA75DAA}"/>
    <dgm:cxn modelId="{2D4BE789-EA79-4C6B-932A-511E83521FEA}" type="presOf" srcId="{76231057-AE5E-46CB-9906-76F905AFE9F0}" destId="{E5D9A835-8142-4D6E-A048-520597C9A2B7}" srcOrd="1" destOrd="0" presId="urn:microsoft.com/office/officeart/2005/8/layout/target3"/>
    <dgm:cxn modelId="{7E356123-B790-4773-BD8D-034964A5776F}" type="presOf" srcId="{76231057-AE5E-46CB-9906-76F905AFE9F0}" destId="{B795ABA8-FE3D-4B9E-831C-B796B0D9418D}" srcOrd="0" destOrd="0" presId="urn:microsoft.com/office/officeart/2005/8/layout/target3"/>
    <dgm:cxn modelId="{DBF50375-3668-4A36-8EF3-A722A789ABC7}" type="presOf" srcId="{63A832FA-115D-4DDB-B744-65EB8CD08210}" destId="{F2014F97-847F-4E62-BEE5-F3835FB1E0F3}" srcOrd="0" destOrd="0" presId="urn:microsoft.com/office/officeart/2005/8/layout/target3"/>
    <dgm:cxn modelId="{83F84CB8-631B-473E-9AD0-8D596EE01546}" type="presParOf" srcId="{F2014F97-847F-4E62-BEE5-F3835FB1E0F3}" destId="{19FBDBED-FD81-4A2E-A57D-29AF5EE0191F}" srcOrd="0" destOrd="0" presId="urn:microsoft.com/office/officeart/2005/8/layout/target3"/>
    <dgm:cxn modelId="{7793FD64-4821-423E-9CF4-8F3F1EFE49F9}" type="presParOf" srcId="{F2014F97-847F-4E62-BEE5-F3835FB1E0F3}" destId="{ADB194F1-7691-43BD-A70C-C9C16FC8AED6}" srcOrd="1" destOrd="0" presId="urn:microsoft.com/office/officeart/2005/8/layout/target3"/>
    <dgm:cxn modelId="{E2B2319E-A6B9-460C-B0E9-3A5A6F30DD24}" type="presParOf" srcId="{F2014F97-847F-4E62-BEE5-F3835FB1E0F3}" destId="{B795ABA8-FE3D-4B9E-831C-B796B0D9418D}" srcOrd="2" destOrd="0" presId="urn:microsoft.com/office/officeart/2005/8/layout/target3"/>
    <dgm:cxn modelId="{3BBC4578-4850-49FD-BE3B-FE54544F6772}" type="presParOf" srcId="{F2014F97-847F-4E62-BEE5-F3835FB1E0F3}" destId="{E5D9A835-8142-4D6E-A048-520597C9A2B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44D555-735C-4063-BEBE-A4BA4B9EDB06}" type="doc">
      <dgm:prSet loTypeId="urn:microsoft.com/office/officeart/2005/8/layout/hierarchy3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EEFF7E-3B48-437A-A757-5665210F8954}">
      <dgm:prSet phldrT="[Текст]"/>
      <dgm:spPr/>
      <dgm:t>
        <a:bodyPr/>
        <a:lstStyle/>
        <a:p>
          <a:r>
            <a:rPr lang="ru-RU" dirty="0" smtClean="0"/>
            <a:t>Выплаты застрахованному</a:t>
          </a:r>
          <a:endParaRPr lang="ru-RU" dirty="0"/>
        </a:p>
      </dgm:t>
    </dgm:pt>
    <dgm:pt modelId="{5FFE1AE0-0DE6-4203-867D-185D25606656}" type="parTrans" cxnId="{F119372F-3548-4D97-8C81-0D26B3F187D5}">
      <dgm:prSet/>
      <dgm:spPr/>
      <dgm:t>
        <a:bodyPr/>
        <a:lstStyle/>
        <a:p>
          <a:endParaRPr lang="ru-RU"/>
        </a:p>
      </dgm:t>
    </dgm:pt>
    <dgm:pt modelId="{114682D9-FFBC-4A43-BA5C-A530FF393BBB}" type="sibTrans" cxnId="{F119372F-3548-4D97-8C81-0D26B3F187D5}">
      <dgm:prSet/>
      <dgm:spPr/>
      <dgm:t>
        <a:bodyPr/>
        <a:lstStyle/>
        <a:p>
          <a:endParaRPr lang="ru-RU"/>
        </a:p>
      </dgm:t>
    </dgm:pt>
    <dgm:pt modelId="{897B12A3-6A18-4B81-AEFC-2CA205372FF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Временная нетрудоспособность, в том числе при несчастном случае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FF0771-03B0-42FC-B9F6-222F4219A5F4}" type="parTrans" cxnId="{0FE7EF13-D59F-43F9-9B31-7EFF41B72803}">
      <dgm:prSet/>
      <dgm:spPr/>
      <dgm:t>
        <a:bodyPr/>
        <a:lstStyle/>
        <a:p>
          <a:endParaRPr lang="ru-RU"/>
        </a:p>
      </dgm:t>
    </dgm:pt>
    <dgm:pt modelId="{09C21725-8EB6-4A88-9522-E9753BB3D55B}" type="sibTrans" cxnId="{0FE7EF13-D59F-43F9-9B31-7EFF41B72803}">
      <dgm:prSet/>
      <dgm:spPr/>
      <dgm:t>
        <a:bodyPr/>
        <a:lstStyle/>
        <a:p>
          <a:endParaRPr lang="ru-RU"/>
        </a:p>
      </dgm:t>
    </dgm:pt>
    <dgm:pt modelId="{908C15BB-2012-465E-88DF-4D02DE096473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Пособия по беременности и родам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A42F08-0498-4249-8806-30E92CE94386}" type="parTrans" cxnId="{0A355833-8449-44B6-B634-982F1006A9AD}">
      <dgm:prSet/>
      <dgm:spPr/>
      <dgm:t>
        <a:bodyPr/>
        <a:lstStyle/>
        <a:p>
          <a:endParaRPr lang="ru-RU"/>
        </a:p>
      </dgm:t>
    </dgm:pt>
    <dgm:pt modelId="{63351B6D-3AE5-4CCF-9F62-5AEE8DCCF0D9}" type="sibTrans" cxnId="{0A355833-8449-44B6-B634-982F1006A9AD}">
      <dgm:prSet/>
      <dgm:spPr/>
      <dgm:t>
        <a:bodyPr/>
        <a:lstStyle/>
        <a:p>
          <a:endParaRPr lang="ru-RU"/>
        </a:p>
      </dgm:t>
    </dgm:pt>
    <dgm:pt modelId="{89566519-34D2-4D43-810E-BA3429893DF8}">
      <dgm:prSet phldrT="[Текст]"/>
      <dgm:spPr/>
      <dgm:t>
        <a:bodyPr/>
        <a:lstStyle/>
        <a:p>
          <a:r>
            <a:rPr lang="ru-RU" dirty="0" smtClean="0"/>
            <a:t>Компенсации страхователю</a:t>
          </a:r>
          <a:endParaRPr lang="ru-RU" dirty="0"/>
        </a:p>
      </dgm:t>
    </dgm:pt>
    <dgm:pt modelId="{7354D3C7-F27A-452F-B2D9-9BD2DB0BF8E2}" type="parTrans" cxnId="{49949703-415A-4199-A4D6-5CDF4156FC33}">
      <dgm:prSet/>
      <dgm:spPr/>
      <dgm:t>
        <a:bodyPr/>
        <a:lstStyle/>
        <a:p>
          <a:endParaRPr lang="ru-RU"/>
        </a:p>
      </dgm:t>
    </dgm:pt>
    <dgm:pt modelId="{5E5E28F5-DACC-4290-86B7-581A46B60C80}" type="sibTrans" cxnId="{49949703-415A-4199-A4D6-5CDF4156FC33}">
      <dgm:prSet/>
      <dgm:spPr/>
      <dgm:t>
        <a:bodyPr/>
        <a:lstStyle/>
        <a:p>
          <a:endParaRPr lang="ru-RU"/>
        </a:p>
      </dgm:t>
    </dgm:pt>
    <dgm:pt modelId="{60D2B4C7-47D1-4F2C-BBBA-5DBD46BB3CED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Оплата 4-х доп. дней по уходу за ребенком-инвалидом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5DA0E1-8047-4FA1-BEA7-C47DC68B38C9}" type="parTrans" cxnId="{A38CE1D5-3161-4A01-B836-B053754FC61A}">
      <dgm:prSet/>
      <dgm:spPr/>
      <dgm:t>
        <a:bodyPr/>
        <a:lstStyle/>
        <a:p>
          <a:endParaRPr lang="ru-RU"/>
        </a:p>
      </dgm:t>
    </dgm:pt>
    <dgm:pt modelId="{13EE0C39-BD11-4654-ABA1-2C34FF749CE4}" type="sibTrans" cxnId="{A38CE1D5-3161-4A01-B836-B053754FC61A}">
      <dgm:prSet/>
      <dgm:spPr/>
      <dgm:t>
        <a:bodyPr/>
        <a:lstStyle/>
        <a:p>
          <a:endParaRPr lang="ru-RU"/>
        </a:p>
      </dgm:t>
    </dgm:pt>
    <dgm:pt modelId="{A6756FE8-C2C2-4579-941E-3FA987934DF0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Пособие на погребение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F8AD68-BEED-4E20-B8E8-7F6A371CF5AF}" type="parTrans" cxnId="{C45759DB-B34F-4DF3-97C3-89FB360B2DF2}">
      <dgm:prSet/>
      <dgm:spPr/>
      <dgm:t>
        <a:bodyPr/>
        <a:lstStyle/>
        <a:p>
          <a:endParaRPr lang="ru-RU"/>
        </a:p>
      </dgm:t>
    </dgm:pt>
    <dgm:pt modelId="{04DDCC62-899F-4990-91B4-7AC237C207F3}" type="sibTrans" cxnId="{C45759DB-B34F-4DF3-97C3-89FB360B2DF2}">
      <dgm:prSet/>
      <dgm:spPr/>
      <dgm:t>
        <a:bodyPr/>
        <a:lstStyle/>
        <a:p>
          <a:endParaRPr lang="ru-RU"/>
        </a:p>
      </dgm:t>
    </dgm:pt>
    <dgm:pt modelId="{FB31CE98-6C94-4BAA-9E7F-0D7509D014CF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Выплаты при рождении ребенка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EC83DD-C642-412C-A97F-CAB27201DEF2}" type="parTrans" cxnId="{9D2B83F3-56A5-407E-B1FF-C9EB8EBDDE77}">
      <dgm:prSet/>
      <dgm:spPr/>
      <dgm:t>
        <a:bodyPr/>
        <a:lstStyle/>
        <a:p>
          <a:endParaRPr lang="ru-RU"/>
        </a:p>
      </dgm:t>
    </dgm:pt>
    <dgm:pt modelId="{E6F500E0-325A-458E-BF83-4B7EAF5E7090}" type="sibTrans" cxnId="{9D2B83F3-56A5-407E-B1FF-C9EB8EBDDE77}">
      <dgm:prSet/>
      <dgm:spPr/>
      <dgm:t>
        <a:bodyPr/>
        <a:lstStyle/>
        <a:p>
          <a:endParaRPr lang="ru-RU"/>
        </a:p>
      </dgm:t>
    </dgm:pt>
    <dgm:pt modelId="{1FA9A563-5B26-4055-9BA2-C3ACAD64C96B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уходу за ребенком до полутора лет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6C4C29-662D-4F05-B886-D328C995A3C2}" type="parTrans" cxnId="{788B4550-75B9-4CAB-B58E-A6A6C2C0B062}">
      <dgm:prSet/>
      <dgm:spPr/>
      <dgm:t>
        <a:bodyPr/>
        <a:lstStyle/>
        <a:p>
          <a:endParaRPr lang="ru-RU"/>
        </a:p>
      </dgm:t>
    </dgm:pt>
    <dgm:pt modelId="{7CBD43BC-4909-4BA1-8BA9-B70DA27DB885}" type="sibTrans" cxnId="{788B4550-75B9-4CAB-B58E-A6A6C2C0B062}">
      <dgm:prSet/>
      <dgm:spPr/>
      <dgm:t>
        <a:bodyPr/>
        <a:lstStyle/>
        <a:p>
          <a:endParaRPr lang="ru-RU"/>
        </a:p>
      </dgm:t>
    </dgm:pt>
    <dgm:pt modelId="{36251026-DA41-4F5C-94F0-CC286A4FB12B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Оплата отпуска пострадавшему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32BE23-98A1-4ECB-98B0-FAB7769B8A41}" type="parTrans" cxnId="{B2EA5F5E-F546-4D67-8B47-8D12093AE1E4}">
      <dgm:prSet/>
      <dgm:spPr/>
      <dgm:t>
        <a:bodyPr/>
        <a:lstStyle/>
        <a:p>
          <a:endParaRPr lang="ru-RU"/>
        </a:p>
      </dgm:t>
    </dgm:pt>
    <dgm:pt modelId="{E61FB7D7-FE95-467F-B07C-F94BD46A7C1E}" type="sibTrans" cxnId="{B2EA5F5E-F546-4D67-8B47-8D12093AE1E4}">
      <dgm:prSet/>
      <dgm:spPr/>
      <dgm:t>
        <a:bodyPr/>
        <a:lstStyle/>
        <a:p>
          <a:endParaRPr lang="ru-RU"/>
        </a:p>
      </dgm:t>
    </dgm:pt>
    <dgm:pt modelId="{26240A39-B920-4CB3-8609-4D0FF2262C28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Возмещение расходов на предупредительные меры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733AC1-8D01-4B2C-971D-51725327FFBC}" type="parTrans" cxnId="{07DCAA65-5138-4DBB-AFA4-0477932C57E5}">
      <dgm:prSet/>
      <dgm:spPr/>
      <dgm:t>
        <a:bodyPr/>
        <a:lstStyle/>
        <a:p>
          <a:endParaRPr lang="ru-RU"/>
        </a:p>
      </dgm:t>
    </dgm:pt>
    <dgm:pt modelId="{3EC2AD3A-2447-4B53-AB83-B51BB0355AEE}" type="sibTrans" cxnId="{07DCAA65-5138-4DBB-AFA4-0477932C57E5}">
      <dgm:prSet/>
      <dgm:spPr/>
      <dgm:t>
        <a:bodyPr/>
        <a:lstStyle/>
        <a:p>
          <a:endParaRPr lang="ru-RU"/>
        </a:p>
      </dgm:t>
    </dgm:pt>
    <dgm:pt modelId="{D6037623-B6BC-41DB-A8A4-5D0A3CECC1FC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по в/н за счет федерального бюджета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AA63FF-0F85-40C5-9CED-4CE2EFE8D4F2}" type="parTrans" cxnId="{0ED8FBFC-8082-4670-A572-A569B3DF227B}">
      <dgm:prSet/>
      <dgm:spPr/>
      <dgm:t>
        <a:bodyPr/>
        <a:lstStyle/>
        <a:p>
          <a:endParaRPr lang="ru-RU"/>
        </a:p>
      </dgm:t>
    </dgm:pt>
    <dgm:pt modelId="{2900F290-5956-40B4-8E4B-142B05E4AC0C}" type="sibTrans" cxnId="{0ED8FBFC-8082-4670-A572-A569B3DF227B}">
      <dgm:prSet/>
      <dgm:spPr/>
      <dgm:t>
        <a:bodyPr/>
        <a:lstStyle/>
        <a:p>
          <a:endParaRPr lang="ru-RU"/>
        </a:p>
      </dgm:t>
    </dgm:pt>
    <dgm:pt modelId="{A475A711-239A-4D9A-8BD8-1C13F6422B18}" type="pres">
      <dgm:prSet presAssocID="{3544D555-735C-4063-BEBE-A4BA4B9EDB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DEB2FA-B4B9-4A30-A95B-B591294F45FA}" type="pres">
      <dgm:prSet presAssocID="{A4EEFF7E-3B48-437A-A757-5665210F8954}" presName="root" presStyleCnt="0"/>
      <dgm:spPr/>
      <dgm:t>
        <a:bodyPr/>
        <a:lstStyle/>
        <a:p>
          <a:endParaRPr lang="ru-RU"/>
        </a:p>
      </dgm:t>
    </dgm:pt>
    <dgm:pt modelId="{74F9741C-B1EB-4C6B-9ECD-1D378F6D448D}" type="pres">
      <dgm:prSet presAssocID="{A4EEFF7E-3B48-437A-A757-5665210F8954}" presName="rootComposite" presStyleCnt="0"/>
      <dgm:spPr/>
      <dgm:t>
        <a:bodyPr/>
        <a:lstStyle/>
        <a:p>
          <a:endParaRPr lang="ru-RU"/>
        </a:p>
      </dgm:t>
    </dgm:pt>
    <dgm:pt modelId="{C3B7DAA0-4A1C-4F48-AB18-5A04CF4D1A97}" type="pres">
      <dgm:prSet presAssocID="{A4EEFF7E-3B48-437A-A757-5665210F8954}" presName="rootText" presStyleLbl="node1" presStyleIdx="0" presStyleCnt="2" custScaleX="264609" custScaleY="123720"/>
      <dgm:spPr/>
      <dgm:t>
        <a:bodyPr/>
        <a:lstStyle/>
        <a:p>
          <a:endParaRPr lang="ru-RU"/>
        </a:p>
      </dgm:t>
    </dgm:pt>
    <dgm:pt modelId="{371CB7D0-4255-4D02-9AEB-C49D0E7EFA99}" type="pres">
      <dgm:prSet presAssocID="{A4EEFF7E-3B48-437A-A757-5665210F8954}" presName="rootConnector" presStyleLbl="node1" presStyleIdx="0" presStyleCnt="2"/>
      <dgm:spPr/>
      <dgm:t>
        <a:bodyPr/>
        <a:lstStyle/>
        <a:p>
          <a:endParaRPr lang="ru-RU"/>
        </a:p>
      </dgm:t>
    </dgm:pt>
    <dgm:pt modelId="{61AD4F56-EEE3-4425-B8AB-CF5D14F57495}" type="pres">
      <dgm:prSet presAssocID="{A4EEFF7E-3B48-437A-A757-5665210F8954}" presName="childShape" presStyleCnt="0"/>
      <dgm:spPr/>
      <dgm:t>
        <a:bodyPr/>
        <a:lstStyle/>
        <a:p>
          <a:endParaRPr lang="ru-RU"/>
        </a:p>
      </dgm:t>
    </dgm:pt>
    <dgm:pt modelId="{E4359444-A685-46EA-B1F5-8EE2C0DF22D1}" type="pres">
      <dgm:prSet presAssocID="{8AFF0771-03B0-42FC-B9F6-222F4219A5F4}" presName="Name13" presStyleLbl="parChTrans1D2" presStyleIdx="0" presStyleCnt="9"/>
      <dgm:spPr/>
      <dgm:t>
        <a:bodyPr/>
        <a:lstStyle/>
        <a:p>
          <a:endParaRPr lang="ru-RU"/>
        </a:p>
      </dgm:t>
    </dgm:pt>
    <dgm:pt modelId="{C6E7DB78-EA3C-47F9-96C6-0841DFE0C788}" type="pres">
      <dgm:prSet presAssocID="{897B12A3-6A18-4B81-AEFC-2CA205372FF9}" presName="childText" presStyleLbl="bgAcc1" presStyleIdx="0" presStyleCnt="9" custScaleX="22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F09D0-C49B-4CDC-87C2-4A5B99A76295}" type="pres">
      <dgm:prSet presAssocID="{FAA42F08-0498-4249-8806-30E92CE94386}" presName="Name13" presStyleLbl="parChTrans1D2" presStyleIdx="1" presStyleCnt="9"/>
      <dgm:spPr/>
      <dgm:t>
        <a:bodyPr/>
        <a:lstStyle/>
        <a:p>
          <a:endParaRPr lang="ru-RU"/>
        </a:p>
      </dgm:t>
    </dgm:pt>
    <dgm:pt modelId="{93AB6D6A-0A54-4E83-9C0F-DAC94875AAB9}" type="pres">
      <dgm:prSet presAssocID="{908C15BB-2012-465E-88DF-4D02DE096473}" presName="childText" presStyleLbl="bgAcc1" presStyleIdx="1" presStyleCnt="9" custScaleX="18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FF351-6A84-4F7C-9AEB-A2009F5B19C1}" type="pres">
      <dgm:prSet presAssocID="{4DEC83DD-C642-412C-A97F-CAB27201DEF2}" presName="Name13" presStyleLbl="parChTrans1D2" presStyleIdx="2" presStyleCnt="9"/>
      <dgm:spPr/>
      <dgm:t>
        <a:bodyPr/>
        <a:lstStyle/>
        <a:p>
          <a:endParaRPr lang="ru-RU"/>
        </a:p>
      </dgm:t>
    </dgm:pt>
    <dgm:pt modelId="{858BD1F7-232E-4403-9296-E78CD6759199}" type="pres">
      <dgm:prSet presAssocID="{FB31CE98-6C94-4BAA-9E7F-0D7509D014CF}" presName="childText" presStyleLbl="bgAcc1" presStyleIdx="2" presStyleCnt="9" custScaleX="222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CD932-F19C-4688-B0F2-96D7435A4053}" type="pres">
      <dgm:prSet presAssocID="{996C4C29-662D-4F05-B886-D328C995A3C2}" presName="Name13" presStyleLbl="parChTrans1D2" presStyleIdx="3" presStyleCnt="9"/>
      <dgm:spPr/>
      <dgm:t>
        <a:bodyPr/>
        <a:lstStyle/>
        <a:p>
          <a:endParaRPr lang="ru-RU"/>
        </a:p>
      </dgm:t>
    </dgm:pt>
    <dgm:pt modelId="{B5F9A2CB-7401-4401-BBE7-F0C70D808837}" type="pres">
      <dgm:prSet presAssocID="{1FA9A563-5B26-4055-9BA2-C3ACAD64C96B}" presName="childText" presStyleLbl="bgAcc1" presStyleIdx="3" presStyleCnt="9" custScaleX="18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1B1C1-CC08-4BD8-94D7-8FA4C95F949C}" type="pres">
      <dgm:prSet presAssocID="{0E32BE23-98A1-4ECB-98B0-FAB7769B8A41}" presName="Name13" presStyleLbl="parChTrans1D2" presStyleIdx="4" presStyleCnt="9"/>
      <dgm:spPr/>
      <dgm:t>
        <a:bodyPr/>
        <a:lstStyle/>
        <a:p>
          <a:endParaRPr lang="ru-RU"/>
        </a:p>
      </dgm:t>
    </dgm:pt>
    <dgm:pt modelId="{A3EEF764-60C6-45CC-B581-E98356B362EE}" type="pres">
      <dgm:prSet presAssocID="{36251026-DA41-4F5C-94F0-CC286A4FB12B}" presName="childText" presStyleLbl="bgAcc1" presStyleIdx="4" presStyleCnt="9" custScaleX="251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D9199-F88C-44FF-9B26-6E764AD63D62}" type="pres">
      <dgm:prSet presAssocID="{89566519-34D2-4D43-810E-BA3429893DF8}" presName="root" presStyleCnt="0"/>
      <dgm:spPr/>
      <dgm:t>
        <a:bodyPr/>
        <a:lstStyle/>
        <a:p>
          <a:endParaRPr lang="ru-RU"/>
        </a:p>
      </dgm:t>
    </dgm:pt>
    <dgm:pt modelId="{14DC39E2-E39D-4B1F-A2E3-277DF676963E}" type="pres">
      <dgm:prSet presAssocID="{89566519-34D2-4D43-810E-BA3429893DF8}" presName="rootComposite" presStyleCnt="0"/>
      <dgm:spPr/>
      <dgm:t>
        <a:bodyPr/>
        <a:lstStyle/>
        <a:p>
          <a:endParaRPr lang="ru-RU"/>
        </a:p>
      </dgm:t>
    </dgm:pt>
    <dgm:pt modelId="{A2F5EF50-D98B-4D90-8A52-83243BC4CD5E}" type="pres">
      <dgm:prSet presAssocID="{89566519-34D2-4D43-810E-BA3429893DF8}" presName="rootText" presStyleLbl="node1" presStyleIdx="1" presStyleCnt="2" custScaleX="228291" custScaleY="130584"/>
      <dgm:spPr/>
      <dgm:t>
        <a:bodyPr/>
        <a:lstStyle/>
        <a:p>
          <a:endParaRPr lang="ru-RU"/>
        </a:p>
      </dgm:t>
    </dgm:pt>
    <dgm:pt modelId="{893D5B28-47F7-47EC-91F7-F4CD247AC6C0}" type="pres">
      <dgm:prSet presAssocID="{89566519-34D2-4D43-810E-BA3429893DF8}" presName="rootConnector" presStyleLbl="node1" presStyleIdx="1" presStyleCnt="2"/>
      <dgm:spPr/>
      <dgm:t>
        <a:bodyPr/>
        <a:lstStyle/>
        <a:p>
          <a:endParaRPr lang="ru-RU"/>
        </a:p>
      </dgm:t>
    </dgm:pt>
    <dgm:pt modelId="{7B990CE0-3047-4CD7-A19B-B98FA98AD21A}" type="pres">
      <dgm:prSet presAssocID="{89566519-34D2-4D43-810E-BA3429893DF8}" presName="childShape" presStyleCnt="0"/>
      <dgm:spPr/>
      <dgm:t>
        <a:bodyPr/>
        <a:lstStyle/>
        <a:p>
          <a:endParaRPr lang="ru-RU"/>
        </a:p>
      </dgm:t>
    </dgm:pt>
    <dgm:pt modelId="{0B938395-1BCA-4F89-8046-300541C98FC2}" type="pres">
      <dgm:prSet presAssocID="{BF5DA0E1-8047-4FA1-BEA7-C47DC68B38C9}" presName="Name13" presStyleLbl="parChTrans1D2" presStyleIdx="5" presStyleCnt="9"/>
      <dgm:spPr/>
      <dgm:t>
        <a:bodyPr/>
        <a:lstStyle/>
        <a:p>
          <a:endParaRPr lang="ru-RU"/>
        </a:p>
      </dgm:t>
    </dgm:pt>
    <dgm:pt modelId="{5F4C5BD8-DA57-4A68-B1DF-F963400B0BA8}" type="pres">
      <dgm:prSet presAssocID="{60D2B4C7-47D1-4F2C-BBBA-5DBD46BB3CED}" presName="childText" presStyleLbl="bgAcc1" presStyleIdx="5" presStyleCnt="9" custScaleX="19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30D2D-E99A-4143-A39A-B69A5BE3C9AC}" type="pres">
      <dgm:prSet presAssocID="{CDF8AD68-BEED-4E20-B8E8-7F6A371CF5AF}" presName="Name13" presStyleLbl="parChTrans1D2" presStyleIdx="6" presStyleCnt="9"/>
      <dgm:spPr/>
      <dgm:t>
        <a:bodyPr/>
        <a:lstStyle/>
        <a:p>
          <a:endParaRPr lang="ru-RU"/>
        </a:p>
      </dgm:t>
    </dgm:pt>
    <dgm:pt modelId="{A0B2D2F4-4299-4B0E-9C0B-2B4AF6BAF8A0}" type="pres">
      <dgm:prSet presAssocID="{A6756FE8-C2C2-4579-941E-3FA987934DF0}" presName="childText" presStyleLbl="bgAcc1" presStyleIdx="6" presStyleCnt="9" custScaleX="19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87CFF-1813-41F7-AA1E-E9B36702DCF3}" type="pres">
      <dgm:prSet presAssocID="{6E733AC1-8D01-4B2C-971D-51725327FFBC}" presName="Name13" presStyleLbl="parChTrans1D2" presStyleIdx="7" presStyleCnt="9"/>
      <dgm:spPr/>
      <dgm:t>
        <a:bodyPr/>
        <a:lstStyle/>
        <a:p>
          <a:endParaRPr lang="ru-RU"/>
        </a:p>
      </dgm:t>
    </dgm:pt>
    <dgm:pt modelId="{79FFE85B-B864-4955-AF22-1858ABA2D0C9}" type="pres">
      <dgm:prSet presAssocID="{26240A39-B920-4CB3-8609-4D0FF2262C28}" presName="childText" presStyleLbl="bgAcc1" presStyleIdx="7" presStyleCnt="9" custScaleX="224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F72FB-6E6C-47A6-80A8-EB2AEDBF4B50}" type="pres">
      <dgm:prSet presAssocID="{E1AA63FF-0F85-40C5-9CED-4CE2EFE8D4F2}" presName="Name13" presStyleLbl="parChTrans1D2" presStyleIdx="8" presStyleCnt="9"/>
      <dgm:spPr/>
      <dgm:t>
        <a:bodyPr/>
        <a:lstStyle/>
        <a:p>
          <a:endParaRPr lang="ru-RU"/>
        </a:p>
      </dgm:t>
    </dgm:pt>
    <dgm:pt modelId="{93A47C63-A2A9-42D4-A52D-D771923C5D0A}" type="pres">
      <dgm:prSet presAssocID="{D6037623-B6BC-41DB-A8A4-5D0A3CECC1FC}" presName="childText" presStyleLbl="bgAcc1" presStyleIdx="8" presStyleCnt="9" custScaleX="238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ED4D4-3C90-4CE2-B92E-4FB2AC3283B0}" type="presOf" srcId="{CDF8AD68-BEED-4E20-B8E8-7F6A371CF5AF}" destId="{E3530D2D-E99A-4143-A39A-B69A5BE3C9AC}" srcOrd="0" destOrd="0" presId="urn:microsoft.com/office/officeart/2005/8/layout/hierarchy3"/>
    <dgm:cxn modelId="{AB0E3724-9B78-46DC-B010-16580C56BCDF}" type="presOf" srcId="{6E733AC1-8D01-4B2C-971D-51725327FFBC}" destId="{F5987CFF-1813-41F7-AA1E-E9B36702DCF3}" srcOrd="0" destOrd="0" presId="urn:microsoft.com/office/officeart/2005/8/layout/hierarchy3"/>
    <dgm:cxn modelId="{AD6407AA-19EF-4E70-BA8C-E7B9A1A1515F}" type="presOf" srcId="{4DEC83DD-C642-412C-A97F-CAB27201DEF2}" destId="{614FF351-6A84-4F7C-9AEB-A2009F5B19C1}" srcOrd="0" destOrd="0" presId="urn:microsoft.com/office/officeart/2005/8/layout/hierarchy3"/>
    <dgm:cxn modelId="{B2EA5F5E-F546-4D67-8B47-8D12093AE1E4}" srcId="{A4EEFF7E-3B48-437A-A757-5665210F8954}" destId="{36251026-DA41-4F5C-94F0-CC286A4FB12B}" srcOrd="4" destOrd="0" parTransId="{0E32BE23-98A1-4ECB-98B0-FAB7769B8A41}" sibTransId="{E61FB7D7-FE95-467F-B07C-F94BD46A7C1E}"/>
    <dgm:cxn modelId="{07F834F5-749A-4167-9E9C-8DC11A648496}" type="presOf" srcId="{89566519-34D2-4D43-810E-BA3429893DF8}" destId="{A2F5EF50-D98B-4D90-8A52-83243BC4CD5E}" srcOrd="0" destOrd="0" presId="urn:microsoft.com/office/officeart/2005/8/layout/hierarchy3"/>
    <dgm:cxn modelId="{9D2B83F3-56A5-407E-B1FF-C9EB8EBDDE77}" srcId="{A4EEFF7E-3B48-437A-A757-5665210F8954}" destId="{FB31CE98-6C94-4BAA-9E7F-0D7509D014CF}" srcOrd="2" destOrd="0" parTransId="{4DEC83DD-C642-412C-A97F-CAB27201DEF2}" sibTransId="{E6F500E0-325A-458E-BF83-4B7EAF5E7090}"/>
    <dgm:cxn modelId="{9EF8E3AD-80F4-421C-B7E2-49EA82F3E4CA}" type="presOf" srcId="{FB31CE98-6C94-4BAA-9E7F-0D7509D014CF}" destId="{858BD1F7-232E-4403-9296-E78CD6759199}" srcOrd="0" destOrd="0" presId="urn:microsoft.com/office/officeart/2005/8/layout/hierarchy3"/>
    <dgm:cxn modelId="{49949703-415A-4199-A4D6-5CDF4156FC33}" srcId="{3544D555-735C-4063-BEBE-A4BA4B9EDB06}" destId="{89566519-34D2-4D43-810E-BA3429893DF8}" srcOrd="1" destOrd="0" parTransId="{7354D3C7-F27A-452F-B2D9-9BD2DB0BF8E2}" sibTransId="{5E5E28F5-DACC-4290-86B7-581A46B60C80}"/>
    <dgm:cxn modelId="{15911E92-DD88-4E1F-A8D9-FB89153B93B4}" type="presOf" srcId="{3544D555-735C-4063-BEBE-A4BA4B9EDB06}" destId="{A475A711-239A-4D9A-8BD8-1C13F6422B18}" srcOrd="0" destOrd="0" presId="urn:microsoft.com/office/officeart/2005/8/layout/hierarchy3"/>
    <dgm:cxn modelId="{F119372F-3548-4D97-8C81-0D26B3F187D5}" srcId="{3544D555-735C-4063-BEBE-A4BA4B9EDB06}" destId="{A4EEFF7E-3B48-437A-A757-5665210F8954}" srcOrd="0" destOrd="0" parTransId="{5FFE1AE0-0DE6-4203-867D-185D25606656}" sibTransId="{114682D9-FFBC-4A43-BA5C-A530FF393BBB}"/>
    <dgm:cxn modelId="{3FC4B3C8-220A-4D6D-B097-AB8610765822}" type="presOf" srcId="{A4EEFF7E-3B48-437A-A757-5665210F8954}" destId="{C3B7DAA0-4A1C-4F48-AB18-5A04CF4D1A97}" srcOrd="0" destOrd="0" presId="urn:microsoft.com/office/officeart/2005/8/layout/hierarchy3"/>
    <dgm:cxn modelId="{083C7E96-9161-44F4-8F73-F04976794CFE}" type="presOf" srcId="{26240A39-B920-4CB3-8609-4D0FF2262C28}" destId="{79FFE85B-B864-4955-AF22-1858ABA2D0C9}" srcOrd="0" destOrd="0" presId="urn:microsoft.com/office/officeart/2005/8/layout/hierarchy3"/>
    <dgm:cxn modelId="{F96F65F9-2D0A-4F22-88C4-058DF6F273EF}" type="presOf" srcId="{36251026-DA41-4F5C-94F0-CC286A4FB12B}" destId="{A3EEF764-60C6-45CC-B581-E98356B362EE}" srcOrd="0" destOrd="0" presId="urn:microsoft.com/office/officeart/2005/8/layout/hierarchy3"/>
    <dgm:cxn modelId="{68C7F474-6D02-45B8-B381-955961101F70}" type="presOf" srcId="{996C4C29-662D-4F05-B886-D328C995A3C2}" destId="{A99CD932-F19C-4688-B0F2-96D7435A4053}" srcOrd="0" destOrd="0" presId="urn:microsoft.com/office/officeart/2005/8/layout/hierarchy3"/>
    <dgm:cxn modelId="{C50FEEAF-F877-4AEE-8BAF-693C3A9149C2}" type="presOf" srcId="{0E32BE23-98A1-4ECB-98B0-FAB7769B8A41}" destId="{1641B1C1-CC08-4BD8-94D7-8FA4C95F949C}" srcOrd="0" destOrd="0" presId="urn:microsoft.com/office/officeart/2005/8/layout/hierarchy3"/>
    <dgm:cxn modelId="{072C82DD-B6DF-430B-AE33-174B6F3B9324}" type="presOf" srcId="{60D2B4C7-47D1-4F2C-BBBA-5DBD46BB3CED}" destId="{5F4C5BD8-DA57-4A68-B1DF-F963400B0BA8}" srcOrd="0" destOrd="0" presId="urn:microsoft.com/office/officeart/2005/8/layout/hierarchy3"/>
    <dgm:cxn modelId="{A38CE1D5-3161-4A01-B836-B053754FC61A}" srcId="{89566519-34D2-4D43-810E-BA3429893DF8}" destId="{60D2B4C7-47D1-4F2C-BBBA-5DBD46BB3CED}" srcOrd="0" destOrd="0" parTransId="{BF5DA0E1-8047-4FA1-BEA7-C47DC68B38C9}" sibTransId="{13EE0C39-BD11-4654-ABA1-2C34FF749CE4}"/>
    <dgm:cxn modelId="{82E595E8-6EBD-484E-A5D8-A19284913825}" type="presOf" srcId="{897B12A3-6A18-4B81-AEFC-2CA205372FF9}" destId="{C6E7DB78-EA3C-47F9-96C6-0841DFE0C788}" srcOrd="0" destOrd="0" presId="urn:microsoft.com/office/officeart/2005/8/layout/hierarchy3"/>
    <dgm:cxn modelId="{0FE7EF13-D59F-43F9-9B31-7EFF41B72803}" srcId="{A4EEFF7E-3B48-437A-A757-5665210F8954}" destId="{897B12A3-6A18-4B81-AEFC-2CA205372FF9}" srcOrd="0" destOrd="0" parTransId="{8AFF0771-03B0-42FC-B9F6-222F4219A5F4}" sibTransId="{09C21725-8EB6-4A88-9522-E9753BB3D55B}"/>
    <dgm:cxn modelId="{28A6FC95-D7BD-443B-A8AB-6C4CF8E0949B}" type="presOf" srcId="{BF5DA0E1-8047-4FA1-BEA7-C47DC68B38C9}" destId="{0B938395-1BCA-4F89-8046-300541C98FC2}" srcOrd="0" destOrd="0" presId="urn:microsoft.com/office/officeart/2005/8/layout/hierarchy3"/>
    <dgm:cxn modelId="{A0347ECE-80C9-4AF0-8980-12E040278FB5}" type="presOf" srcId="{A4EEFF7E-3B48-437A-A757-5665210F8954}" destId="{371CB7D0-4255-4D02-9AEB-C49D0E7EFA99}" srcOrd="1" destOrd="0" presId="urn:microsoft.com/office/officeart/2005/8/layout/hierarchy3"/>
    <dgm:cxn modelId="{07DCAA65-5138-4DBB-AFA4-0477932C57E5}" srcId="{89566519-34D2-4D43-810E-BA3429893DF8}" destId="{26240A39-B920-4CB3-8609-4D0FF2262C28}" srcOrd="2" destOrd="0" parTransId="{6E733AC1-8D01-4B2C-971D-51725327FFBC}" sibTransId="{3EC2AD3A-2447-4B53-AB83-B51BB0355AEE}"/>
    <dgm:cxn modelId="{C70A160F-A2F8-4B4B-BD23-D47687DC2962}" type="presOf" srcId="{908C15BB-2012-465E-88DF-4D02DE096473}" destId="{93AB6D6A-0A54-4E83-9C0F-DAC94875AAB9}" srcOrd="0" destOrd="0" presId="urn:microsoft.com/office/officeart/2005/8/layout/hierarchy3"/>
    <dgm:cxn modelId="{1CB667E7-96D4-45B7-8920-1C274DFB9E40}" type="presOf" srcId="{D6037623-B6BC-41DB-A8A4-5D0A3CECC1FC}" destId="{93A47C63-A2A9-42D4-A52D-D771923C5D0A}" srcOrd="0" destOrd="0" presId="urn:microsoft.com/office/officeart/2005/8/layout/hierarchy3"/>
    <dgm:cxn modelId="{0ED8FBFC-8082-4670-A572-A569B3DF227B}" srcId="{89566519-34D2-4D43-810E-BA3429893DF8}" destId="{D6037623-B6BC-41DB-A8A4-5D0A3CECC1FC}" srcOrd="3" destOrd="0" parTransId="{E1AA63FF-0F85-40C5-9CED-4CE2EFE8D4F2}" sibTransId="{2900F290-5956-40B4-8E4B-142B05E4AC0C}"/>
    <dgm:cxn modelId="{EE8326EB-A419-48AA-9E22-BBE78B40B1FD}" type="presOf" srcId="{8AFF0771-03B0-42FC-B9F6-222F4219A5F4}" destId="{E4359444-A685-46EA-B1F5-8EE2C0DF22D1}" srcOrd="0" destOrd="0" presId="urn:microsoft.com/office/officeart/2005/8/layout/hierarchy3"/>
    <dgm:cxn modelId="{6D785E48-8E65-4E7E-B17A-D262EE14015A}" type="presOf" srcId="{A6756FE8-C2C2-4579-941E-3FA987934DF0}" destId="{A0B2D2F4-4299-4B0E-9C0B-2B4AF6BAF8A0}" srcOrd="0" destOrd="0" presId="urn:microsoft.com/office/officeart/2005/8/layout/hierarchy3"/>
    <dgm:cxn modelId="{788B4550-75B9-4CAB-B58E-A6A6C2C0B062}" srcId="{A4EEFF7E-3B48-437A-A757-5665210F8954}" destId="{1FA9A563-5B26-4055-9BA2-C3ACAD64C96B}" srcOrd="3" destOrd="0" parTransId="{996C4C29-662D-4F05-B886-D328C995A3C2}" sibTransId="{7CBD43BC-4909-4BA1-8BA9-B70DA27DB885}"/>
    <dgm:cxn modelId="{04A73C98-6157-4B73-889D-BA1FD05356A4}" type="presOf" srcId="{FAA42F08-0498-4249-8806-30E92CE94386}" destId="{6F3F09D0-C49B-4CDC-87C2-4A5B99A76295}" srcOrd="0" destOrd="0" presId="urn:microsoft.com/office/officeart/2005/8/layout/hierarchy3"/>
    <dgm:cxn modelId="{FEC1F0FB-E4B2-4767-91EA-76AA05ED0CA0}" type="presOf" srcId="{E1AA63FF-0F85-40C5-9CED-4CE2EFE8D4F2}" destId="{B92F72FB-6E6C-47A6-80A8-EB2AEDBF4B50}" srcOrd="0" destOrd="0" presId="urn:microsoft.com/office/officeart/2005/8/layout/hierarchy3"/>
    <dgm:cxn modelId="{BAC2891C-A8E3-4BBD-986A-978E955F5F95}" type="presOf" srcId="{89566519-34D2-4D43-810E-BA3429893DF8}" destId="{893D5B28-47F7-47EC-91F7-F4CD247AC6C0}" srcOrd="1" destOrd="0" presId="urn:microsoft.com/office/officeart/2005/8/layout/hierarchy3"/>
    <dgm:cxn modelId="{2184DED0-4932-4949-A9B0-717A46044353}" type="presOf" srcId="{1FA9A563-5B26-4055-9BA2-C3ACAD64C96B}" destId="{B5F9A2CB-7401-4401-BBE7-F0C70D808837}" srcOrd="0" destOrd="0" presId="urn:microsoft.com/office/officeart/2005/8/layout/hierarchy3"/>
    <dgm:cxn modelId="{C45759DB-B34F-4DF3-97C3-89FB360B2DF2}" srcId="{89566519-34D2-4D43-810E-BA3429893DF8}" destId="{A6756FE8-C2C2-4579-941E-3FA987934DF0}" srcOrd="1" destOrd="0" parTransId="{CDF8AD68-BEED-4E20-B8E8-7F6A371CF5AF}" sibTransId="{04DDCC62-899F-4990-91B4-7AC237C207F3}"/>
    <dgm:cxn modelId="{0A355833-8449-44B6-B634-982F1006A9AD}" srcId="{A4EEFF7E-3B48-437A-A757-5665210F8954}" destId="{908C15BB-2012-465E-88DF-4D02DE096473}" srcOrd="1" destOrd="0" parTransId="{FAA42F08-0498-4249-8806-30E92CE94386}" sibTransId="{63351B6D-3AE5-4CCF-9F62-5AEE8DCCF0D9}"/>
    <dgm:cxn modelId="{E32DDD88-9FC5-4E10-A03C-D4A4390C3F35}" type="presParOf" srcId="{A475A711-239A-4D9A-8BD8-1C13F6422B18}" destId="{B2DEB2FA-B4B9-4A30-A95B-B591294F45FA}" srcOrd="0" destOrd="0" presId="urn:microsoft.com/office/officeart/2005/8/layout/hierarchy3"/>
    <dgm:cxn modelId="{DE605B62-9898-43D2-8750-48C9F837A0F4}" type="presParOf" srcId="{B2DEB2FA-B4B9-4A30-A95B-B591294F45FA}" destId="{74F9741C-B1EB-4C6B-9ECD-1D378F6D448D}" srcOrd="0" destOrd="0" presId="urn:microsoft.com/office/officeart/2005/8/layout/hierarchy3"/>
    <dgm:cxn modelId="{EB2CF012-BBDF-49C1-BECC-F5A05AF7D174}" type="presParOf" srcId="{74F9741C-B1EB-4C6B-9ECD-1D378F6D448D}" destId="{C3B7DAA0-4A1C-4F48-AB18-5A04CF4D1A97}" srcOrd="0" destOrd="0" presId="urn:microsoft.com/office/officeart/2005/8/layout/hierarchy3"/>
    <dgm:cxn modelId="{56EF6FAA-B36B-4EFA-8F95-D0CA279B950A}" type="presParOf" srcId="{74F9741C-B1EB-4C6B-9ECD-1D378F6D448D}" destId="{371CB7D0-4255-4D02-9AEB-C49D0E7EFA99}" srcOrd="1" destOrd="0" presId="urn:microsoft.com/office/officeart/2005/8/layout/hierarchy3"/>
    <dgm:cxn modelId="{BE5C3AD5-5D92-4500-A72F-FCD9B341D10B}" type="presParOf" srcId="{B2DEB2FA-B4B9-4A30-A95B-B591294F45FA}" destId="{61AD4F56-EEE3-4425-B8AB-CF5D14F57495}" srcOrd="1" destOrd="0" presId="urn:microsoft.com/office/officeart/2005/8/layout/hierarchy3"/>
    <dgm:cxn modelId="{53A126B0-CC95-4E0B-8DAA-D6276F403179}" type="presParOf" srcId="{61AD4F56-EEE3-4425-B8AB-CF5D14F57495}" destId="{E4359444-A685-46EA-B1F5-8EE2C0DF22D1}" srcOrd="0" destOrd="0" presId="urn:microsoft.com/office/officeart/2005/8/layout/hierarchy3"/>
    <dgm:cxn modelId="{71A3543E-E88E-4623-A11C-B33FACA069A4}" type="presParOf" srcId="{61AD4F56-EEE3-4425-B8AB-CF5D14F57495}" destId="{C6E7DB78-EA3C-47F9-96C6-0841DFE0C788}" srcOrd="1" destOrd="0" presId="urn:microsoft.com/office/officeart/2005/8/layout/hierarchy3"/>
    <dgm:cxn modelId="{21C5B212-BF13-432C-830C-BEC1EA89F7F9}" type="presParOf" srcId="{61AD4F56-EEE3-4425-B8AB-CF5D14F57495}" destId="{6F3F09D0-C49B-4CDC-87C2-4A5B99A76295}" srcOrd="2" destOrd="0" presId="urn:microsoft.com/office/officeart/2005/8/layout/hierarchy3"/>
    <dgm:cxn modelId="{EF81740E-76B0-4D99-944E-80AC56081FAD}" type="presParOf" srcId="{61AD4F56-EEE3-4425-B8AB-CF5D14F57495}" destId="{93AB6D6A-0A54-4E83-9C0F-DAC94875AAB9}" srcOrd="3" destOrd="0" presId="urn:microsoft.com/office/officeart/2005/8/layout/hierarchy3"/>
    <dgm:cxn modelId="{2ED86094-BC17-419A-83D4-7B0D3132893A}" type="presParOf" srcId="{61AD4F56-EEE3-4425-B8AB-CF5D14F57495}" destId="{614FF351-6A84-4F7C-9AEB-A2009F5B19C1}" srcOrd="4" destOrd="0" presId="urn:microsoft.com/office/officeart/2005/8/layout/hierarchy3"/>
    <dgm:cxn modelId="{D4A87371-B5D9-4F01-887C-5BE2B5ECAA38}" type="presParOf" srcId="{61AD4F56-EEE3-4425-B8AB-CF5D14F57495}" destId="{858BD1F7-232E-4403-9296-E78CD6759199}" srcOrd="5" destOrd="0" presId="urn:microsoft.com/office/officeart/2005/8/layout/hierarchy3"/>
    <dgm:cxn modelId="{666A997B-0DE7-4A53-B5AE-39D6A241BFB4}" type="presParOf" srcId="{61AD4F56-EEE3-4425-B8AB-CF5D14F57495}" destId="{A99CD932-F19C-4688-B0F2-96D7435A4053}" srcOrd="6" destOrd="0" presId="urn:microsoft.com/office/officeart/2005/8/layout/hierarchy3"/>
    <dgm:cxn modelId="{7D691454-9DE4-4F83-B26C-BFDB3189D9A8}" type="presParOf" srcId="{61AD4F56-EEE3-4425-B8AB-CF5D14F57495}" destId="{B5F9A2CB-7401-4401-BBE7-F0C70D808837}" srcOrd="7" destOrd="0" presId="urn:microsoft.com/office/officeart/2005/8/layout/hierarchy3"/>
    <dgm:cxn modelId="{474C2D15-0D3B-4D72-8080-6BB773064EEE}" type="presParOf" srcId="{61AD4F56-EEE3-4425-B8AB-CF5D14F57495}" destId="{1641B1C1-CC08-4BD8-94D7-8FA4C95F949C}" srcOrd="8" destOrd="0" presId="urn:microsoft.com/office/officeart/2005/8/layout/hierarchy3"/>
    <dgm:cxn modelId="{AF847AA9-E5D7-4E54-90BC-E5FF59E31402}" type="presParOf" srcId="{61AD4F56-EEE3-4425-B8AB-CF5D14F57495}" destId="{A3EEF764-60C6-45CC-B581-E98356B362EE}" srcOrd="9" destOrd="0" presId="urn:microsoft.com/office/officeart/2005/8/layout/hierarchy3"/>
    <dgm:cxn modelId="{200211A0-76DC-4AC0-A504-0F3F1EB3D031}" type="presParOf" srcId="{A475A711-239A-4D9A-8BD8-1C13F6422B18}" destId="{3D5D9199-F88C-44FF-9B26-6E764AD63D62}" srcOrd="1" destOrd="0" presId="urn:microsoft.com/office/officeart/2005/8/layout/hierarchy3"/>
    <dgm:cxn modelId="{0D7001A8-CE24-462F-A70E-AC309C2EAA6A}" type="presParOf" srcId="{3D5D9199-F88C-44FF-9B26-6E764AD63D62}" destId="{14DC39E2-E39D-4B1F-A2E3-277DF676963E}" srcOrd="0" destOrd="0" presId="urn:microsoft.com/office/officeart/2005/8/layout/hierarchy3"/>
    <dgm:cxn modelId="{812EF199-1468-4D5D-8635-243FD8E2483B}" type="presParOf" srcId="{14DC39E2-E39D-4B1F-A2E3-277DF676963E}" destId="{A2F5EF50-D98B-4D90-8A52-83243BC4CD5E}" srcOrd="0" destOrd="0" presId="urn:microsoft.com/office/officeart/2005/8/layout/hierarchy3"/>
    <dgm:cxn modelId="{268AD998-D61A-4384-891B-D2E99CB8646B}" type="presParOf" srcId="{14DC39E2-E39D-4B1F-A2E3-277DF676963E}" destId="{893D5B28-47F7-47EC-91F7-F4CD247AC6C0}" srcOrd="1" destOrd="0" presId="urn:microsoft.com/office/officeart/2005/8/layout/hierarchy3"/>
    <dgm:cxn modelId="{FAB7A3F1-C762-457A-AD9D-7F1C9FB7666E}" type="presParOf" srcId="{3D5D9199-F88C-44FF-9B26-6E764AD63D62}" destId="{7B990CE0-3047-4CD7-A19B-B98FA98AD21A}" srcOrd="1" destOrd="0" presId="urn:microsoft.com/office/officeart/2005/8/layout/hierarchy3"/>
    <dgm:cxn modelId="{8D21B058-B19E-4E52-BCC5-68D7B18D7B41}" type="presParOf" srcId="{7B990CE0-3047-4CD7-A19B-B98FA98AD21A}" destId="{0B938395-1BCA-4F89-8046-300541C98FC2}" srcOrd="0" destOrd="0" presId="urn:microsoft.com/office/officeart/2005/8/layout/hierarchy3"/>
    <dgm:cxn modelId="{1AF9FB70-3944-4C61-8EA0-B9888797F96B}" type="presParOf" srcId="{7B990CE0-3047-4CD7-A19B-B98FA98AD21A}" destId="{5F4C5BD8-DA57-4A68-B1DF-F963400B0BA8}" srcOrd="1" destOrd="0" presId="urn:microsoft.com/office/officeart/2005/8/layout/hierarchy3"/>
    <dgm:cxn modelId="{6AC5564C-AE19-4BE5-9281-0E5DDC63B8B8}" type="presParOf" srcId="{7B990CE0-3047-4CD7-A19B-B98FA98AD21A}" destId="{E3530D2D-E99A-4143-A39A-B69A5BE3C9AC}" srcOrd="2" destOrd="0" presId="urn:microsoft.com/office/officeart/2005/8/layout/hierarchy3"/>
    <dgm:cxn modelId="{0B44D299-EF01-489E-9D40-35D758EA76DB}" type="presParOf" srcId="{7B990CE0-3047-4CD7-A19B-B98FA98AD21A}" destId="{A0B2D2F4-4299-4B0E-9C0B-2B4AF6BAF8A0}" srcOrd="3" destOrd="0" presId="urn:microsoft.com/office/officeart/2005/8/layout/hierarchy3"/>
    <dgm:cxn modelId="{6F02BD11-3990-42AE-8707-E10F48B1EC93}" type="presParOf" srcId="{7B990CE0-3047-4CD7-A19B-B98FA98AD21A}" destId="{F5987CFF-1813-41F7-AA1E-E9B36702DCF3}" srcOrd="4" destOrd="0" presId="urn:microsoft.com/office/officeart/2005/8/layout/hierarchy3"/>
    <dgm:cxn modelId="{FFBB7300-F70B-4AB8-9925-95800E590615}" type="presParOf" srcId="{7B990CE0-3047-4CD7-A19B-B98FA98AD21A}" destId="{79FFE85B-B864-4955-AF22-1858ABA2D0C9}" srcOrd="5" destOrd="0" presId="urn:microsoft.com/office/officeart/2005/8/layout/hierarchy3"/>
    <dgm:cxn modelId="{243A1689-3FB3-4831-B2DF-613E6042EBE6}" type="presParOf" srcId="{7B990CE0-3047-4CD7-A19B-B98FA98AD21A}" destId="{B92F72FB-6E6C-47A6-80A8-EB2AEDBF4B50}" srcOrd="6" destOrd="0" presId="urn:microsoft.com/office/officeart/2005/8/layout/hierarchy3"/>
    <dgm:cxn modelId="{054C097E-4014-46CC-85FA-57637842C7FE}" type="presParOf" srcId="{7B990CE0-3047-4CD7-A19B-B98FA98AD21A}" destId="{93A47C63-A2A9-42D4-A52D-D771923C5D0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828E2-AF42-46EB-BA2C-0930C5E900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0B2EBC-6475-4E44-A36C-FFE24C0D7748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10 календарных дней 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 дня получения заявления и документов или сведений, которые необходимы для назначения и выплаты соответствующего вида пособия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79ED82-5F91-4D0C-B8F6-5E0876B2CD80}" type="parTrans" cxnId="{073BEDB1-DFCD-4BDF-933E-ECB58EC60781}">
      <dgm:prSet/>
      <dgm:spPr/>
      <dgm:t>
        <a:bodyPr/>
        <a:lstStyle/>
        <a:p>
          <a:endParaRPr lang="ru-RU"/>
        </a:p>
      </dgm:t>
    </dgm:pt>
    <dgm:pt modelId="{71C74316-E3F5-4656-A5B4-AC62EB6735EE}" type="sibTrans" cxnId="{073BEDB1-DFCD-4BDF-933E-ECB58EC60781}">
      <dgm:prSet/>
      <dgm:spPr/>
      <dgm:t>
        <a:bodyPr/>
        <a:lstStyle/>
        <a:p>
          <a:endParaRPr lang="ru-RU"/>
        </a:p>
      </dgm:t>
    </dgm:pt>
    <dgm:pt modelId="{28F346D0-B00B-42AE-8190-769AD6437269}">
      <dgm:prSet phldrT="[Текст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Пособие по временной нетрудоспособности</a:t>
          </a:r>
          <a:endParaRPr lang="ru-RU" sz="1400" b="1" dirty="0">
            <a:solidFill>
              <a:schemeClr val="tx1"/>
            </a:solidFill>
          </a:endParaRPr>
        </a:p>
      </dgm:t>
    </dgm:pt>
    <dgm:pt modelId="{5B4D9BAF-C7F0-43FE-996E-E985E8F30B13}" type="parTrans" cxnId="{293AB208-E3D1-411F-83CC-FFC80E6336A0}">
      <dgm:prSet/>
      <dgm:spPr>
        <a:ln w="635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16CE1CFC-330E-4FE6-97E4-F59F7C418A9F}" type="sibTrans" cxnId="{293AB208-E3D1-411F-83CC-FFC80E6336A0}">
      <dgm:prSet/>
      <dgm:spPr/>
      <dgm:t>
        <a:bodyPr/>
        <a:lstStyle/>
        <a:p>
          <a:endParaRPr lang="ru-RU"/>
        </a:p>
      </dgm:t>
    </dgm:pt>
    <dgm:pt modelId="{5A8C50D6-8846-43D5-BA53-65E237B751E9}">
      <dgm:prSet phldrT="[Текст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Единовременное пособие, женщинам, вставшим на учет в ранние сроки беременности</a:t>
          </a:r>
          <a:endParaRPr lang="ru-RU" sz="1200" b="1" dirty="0">
            <a:solidFill>
              <a:schemeClr val="tx1"/>
            </a:solidFill>
          </a:endParaRPr>
        </a:p>
      </dgm:t>
    </dgm:pt>
    <dgm:pt modelId="{7C835535-9618-4F83-A556-AC4F23B2EE20}" type="parTrans" cxnId="{5EE50403-9FE4-4279-8237-5C629656E76D}">
      <dgm:prSet/>
      <dgm:spPr>
        <a:ln w="635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C1FA5D6E-2FF9-4AAA-A8B3-02D97A33C812}" type="sibTrans" cxnId="{5EE50403-9FE4-4279-8237-5C629656E76D}">
      <dgm:prSet/>
      <dgm:spPr/>
      <dgm:t>
        <a:bodyPr/>
        <a:lstStyle/>
        <a:p>
          <a:endParaRPr lang="ru-RU"/>
        </a:p>
      </dgm:t>
    </dgm:pt>
    <dgm:pt modelId="{B708F13C-BF7F-492B-9EA5-985FFEDE63D2}">
      <dgm:prSet phldrT="[Текст]" custT="1"/>
      <dgm:spPr>
        <a:solidFill>
          <a:srgbClr val="CC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Единовременное пособие при рождении ребенка</a:t>
          </a:r>
          <a:endParaRPr lang="ru-RU" sz="1200" b="1" dirty="0">
            <a:solidFill>
              <a:schemeClr val="tx1"/>
            </a:solidFill>
          </a:endParaRPr>
        </a:p>
      </dgm:t>
    </dgm:pt>
    <dgm:pt modelId="{EEE13993-4808-43C9-A22F-8FD49EBB3C3B}" type="parTrans" cxnId="{0927ED0C-5A03-4770-9326-CCE9118520DC}">
      <dgm:prSet/>
      <dgm:spPr>
        <a:ln w="635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46B6CA58-082E-4E29-A388-9814E65DBEF3}" type="sibTrans" cxnId="{0927ED0C-5A03-4770-9326-CCE9118520DC}">
      <dgm:prSet/>
      <dgm:spPr/>
      <dgm:t>
        <a:bodyPr/>
        <a:lstStyle/>
        <a:p>
          <a:endParaRPr lang="ru-RU"/>
        </a:p>
      </dgm:t>
    </dgm:pt>
    <dgm:pt modelId="{470282F5-C7AC-417F-8A01-3D530BEBE2F2}">
      <dgm:prSet phldrT="[Текст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Пособие по </a:t>
          </a:r>
          <a:r>
            <a:rPr lang="ru-RU" sz="1400" b="1" dirty="0" smtClean="0">
              <a:solidFill>
                <a:schemeClr val="tx1"/>
              </a:solidFill>
            </a:rPr>
            <a:t>беременности</a:t>
          </a:r>
          <a:r>
            <a:rPr lang="ru-RU" sz="1200" b="1" dirty="0" smtClean="0">
              <a:solidFill>
                <a:schemeClr val="tx1"/>
              </a:solidFill>
            </a:rPr>
            <a:t> и родам</a:t>
          </a:r>
          <a:endParaRPr lang="ru-RU" sz="1200" b="1" dirty="0">
            <a:solidFill>
              <a:schemeClr val="tx1"/>
            </a:solidFill>
          </a:endParaRPr>
        </a:p>
      </dgm:t>
    </dgm:pt>
    <dgm:pt modelId="{FA095550-6E70-4B7D-A6EC-856CA4C7F45C}" type="parTrans" cxnId="{C52656B1-E9BD-4162-BC8F-97E97E55659C}">
      <dgm:prSet/>
      <dgm:spPr>
        <a:ln w="635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3FAFEA48-4B01-464C-8688-3BF3889D75B6}" type="sibTrans" cxnId="{C52656B1-E9BD-4162-BC8F-97E97E55659C}">
      <dgm:prSet/>
      <dgm:spPr/>
      <dgm:t>
        <a:bodyPr/>
        <a:lstStyle/>
        <a:p>
          <a:endParaRPr lang="ru-RU"/>
        </a:p>
      </dgm:t>
    </dgm:pt>
    <dgm:pt modelId="{0D20EE48-1D0C-420B-8411-74FEF2AB6CCB}" type="pres">
      <dgm:prSet presAssocID="{8BB828E2-AF42-46EB-BA2C-0930C5E900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9E05AB-7BC5-4404-A159-B24354F24219}" type="pres">
      <dgm:prSet presAssocID="{BA0B2EBC-6475-4E44-A36C-FFE24C0D7748}" presName="hierRoot1" presStyleCnt="0">
        <dgm:presLayoutVars>
          <dgm:hierBranch val="init"/>
        </dgm:presLayoutVars>
      </dgm:prSet>
      <dgm:spPr/>
    </dgm:pt>
    <dgm:pt modelId="{708B1D32-8A22-451B-967C-6EE4C8B85B89}" type="pres">
      <dgm:prSet presAssocID="{BA0B2EBC-6475-4E44-A36C-FFE24C0D7748}" presName="rootComposite1" presStyleCnt="0"/>
      <dgm:spPr/>
    </dgm:pt>
    <dgm:pt modelId="{DA8D75B9-EEAB-475C-A19B-9983BF277782}" type="pres">
      <dgm:prSet presAssocID="{BA0B2EBC-6475-4E44-A36C-FFE24C0D7748}" presName="rootText1" presStyleLbl="node0" presStyleIdx="0" presStyleCnt="1" custScaleX="421296" custScaleY="502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01C24-0178-4BAB-AD51-39E7B4802822}" type="pres">
      <dgm:prSet presAssocID="{BA0B2EBC-6475-4E44-A36C-FFE24C0D774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AEB7B5-A55F-45CD-A123-7C3E119550BE}" type="pres">
      <dgm:prSet presAssocID="{BA0B2EBC-6475-4E44-A36C-FFE24C0D7748}" presName="hierChild2" presStyleCnt="0"/>
      <dgm:spPr/>
    </dgm:pt>
    <dgm:pt modelId="{E97C060A-AA5C-4DB5-9BAC-A94E17C2E88B}" type="pres">
      <dgm:prSet presAssocID="{5B4D9BAF-C7F0-43FE-996E-E985E8F30B1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2781F1E-5332-41C6-B32C-E15F4830C702}" type="pres">
      <dgm:prSet presAssocID="{28F346D0-B00B-42AE-8190-769AD6437269}" presName="hierRoot2" presStyleCnt="0">
        <dgm:presLayoutVars>
          <dgm:hierBranch val="init"/>
        </dgm:presLayoutVars>
      </dgm:prSet>
      <dgm:spPr/>
    </dgm:pt>
    <dgm:pt modelId="{87DE475F-7C61-43FF-B507-3561AF4076E6}" type="pres">
      <dgm:prSet presAssocID="{28F346D0-B00B-42AE-8190-769AD6437269}" presName="rootComposite" presStyleCnt="0"/>
      <dgm:spPr/>
    </dgm:pt>
    <dgm:pt modelId="{AD8941D5-6A14-49D9-89AE-3B7AAA87FFCC}" type="pres">
      <dgm:prSet presAssocID="{28F346D0-B00B-42AE-8190-769AD6437269}" presName="rootText" presStyleLbl="node2" presStyleIdx="0" presStyleCnt="4" custScaleX="198721" custScaleY="329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79D11-8283-4694-871F-3368FCA48572}" type="pres">
      <dgm:prSet presAssocID="{28F346D0-B00B-42AE-8190-769AD6437269}" presName="rootConnector" presStyleLbl="node2" presStyleIdx="0" presStyleCnt="4"/>
      <dgm:spPr/>
      <dgm:t>
        <a:bodyPr/>
        <a:lstStyle/>
        <a:p>
          <a:endParaRPr lang="ru-RU"/>
        </a:p>
      </dgm:t>
    </dgm:pt>
    <dgm:pt modelId="{8E67B9B7-3F30-447C-A6AA-C629EE1975F6}" type="pres">
      <dgm:prSet presAssocID="{28F346D0-B00B-42AE-8190-769AD6437269}" presName="hierChild4" presStyleCnt="0"/>
      <dgm:spPr/>
    </dgm:pt>
    <dgm:pt modelId="{8098EBF2-56A6-4BC0-B0E5-8FBD68A26876}" type="pres">
      <dgm:prSet presAssocID="{28F346D0-B00B-42AE-8190-769AD6437269}" presName="hierChild5" presStyleCnt="0"/>
      <dgm:spPr/>
    </dgm:pt>
    <dgm:pt modelId="{EB465EC0-FC0F-4724-BF5E-D8656500DC11}" type="pres">
      <dgm:prSet presAssocID="{FA095550-6E70-4B7D-A6EC-856CA4C7F45C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28D4186-931A-45DB-A56A-50C3B3B24DB1}" type="pres">
      <dgm:prSet presAssocID="{470282F5-C7AC-417F-8A01-3D530BEBE2F2}" presName="hierRoot2" presStyleCnt="0">
        <dgm:presLayoutVars>
          <dgm:hierBranch val="init"/>
        </dgm:presLayoutVars>
      </dgm:prSet>
      <dgm:spPr/>
    </dgm:pt>
    <dgm:pt modelId="{ADC3A27E-F208-4B8F-9F8F-5A1CECD2F578}" type="pres">
      <dgm:prSet presAssocID="{470282F5-C7AC-417F-8A01-3D530BEBE2F2}" presName="rootComposite" presStyleCnt="0"/>
      <dgm:spPr/>
    </dgm:pt>
    <dgm:pt modelId="{987728F2-5361-4B26-AC6D-5173B27C4CB6}" type="pres">
      <dgm:prSet presAssocID="{470282F5-C7AC-417F-8A01-3D530BEBE2F2}" presName="rootText" presStyleLbl="node2" presStyleIdx="1" presStyleCnt="4" custScaleX="143601" custScaleY="329966" custLinFactNeighborX="843" custLinFactNeighborY="1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CD8DBC-B560-4916-9320-2A8B6ADA3313}" type="pres">
      <dgm:prSet presAssocID="{470282F5-C7AC-417F-8A01-3D530BEBE2F2}" presName="rootConnector" presStyleLbl="node2" presStyleIdx="1" presStyleCnt="4"/>
      <dgm:spPr/>
      <dgm:t>
        <a:bodyPr/>
        <a:lstStyle/>
        <a:p>
          <a:endParaRPr lang="ru-RU"/>
        </a:p>
      </dgm:t>
    </dgm:pt>
    <dgm:pt modelId="{7879D7E7-4849-4098-8EF0-3D7EA80B23EC}" type="pres">
      <dgm:prSet presAssocID="{470282F5-C7AC-417F-8A01-3D530BEBE2F2}" presName="hierChild4" presStyleCnt="0"/>
      <dgm:spPr/>
    </dgm:pt>
    <dgm:pt modelId="{7B02BF5F-DB4F-46DA-8D9A-41F631A34596}" type="pres">
      <dgm:prSet presAssocID="{470282F5-C7AC-417F-8A01-3D530BEBE2F2}" presName="hierChild5" presStyleCnt="0"/>
      <dgm:spPr/>
    </dgm:pt>
    <dgm:pt modelId="{03C44478-F958-47C6-8B11-B0D5AB677DFE}" type="pres">
      <dgm:prSet presAssocID="{7C835535-9618-4F83-A556-AC4F23B2EE2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EA3C90B-71A1-4EA3-B69E-6F7DC7BE1633}" type="pres">
      <dgm:prSet presAssocID="{5A8C50D6-8846-43D5-BA53-65E237B751E9}" presName="hierRoot2" presStyleCnt="0">
        <dgm:presLayoutVars>
          <dgm:hierBranch val="init"/>
        </dgm:presLayoutVars>
      </dgm:prSet>
      <dgm:spPr/>
    </dgm:pt>
    <dgm:pt modelId="{7A9718D6-CD44-481B-B3B3-5E036CA59831}" type="pres">
      <dgm:prSet presAssocID="{5A8C50D6-8846-43D5-BA53-65E237B751E9}" presName="rootComposite" presStyleCnt="0"/>
      <dgm:spPr/>
    </dgm:pt>
    <dgm:pt modelId="{465A4762-2925-45CF-A0C9-FF825D282C19}" type="pres">
      <dgm:prSet presAssocID="{5A8C50D6-8846-43D5-BA53-65E237B751E9}" presName="rootText" presStyleLbl="node2" presStyleIdx="2" presStyleCnt="4" custScaleX="158625" custScaleY="329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6145E-2512-431C-BF00-2E7EFE66CBF7}" type="pres">
      <dgm:prSet presAssocID="{5A8C50D6-8846-43D5-BA53-65E237B751E9}" presName="rootConnector" presStyleLbl="node2" presStyleIdx="2" presStyleCnt="4"/>
      <dgm:spPr/>
      <dgm:t>
        <a:bodyPr/>
        <a:lstStyle/>
        <a:p>
          <a:endParaRPr lang="ru-RU"/>
        </a:p>
      </dgm:t>
    </dgm:pt>
    <dgm:pt modelId="{72D379C8-15EA-4976-B1A4-BDBE6BE2E9DC}" type="pres">
      <dgm:prSet presAssocID="{5A8C50D6-8846-43D5-BA53-65E237B751E9}" presName="hierChild4" presStyleCnt="0"/>
      <dgm:spPr/>
    </dgm:pt>
    <dgm:pt modelId="{EA6707CA-1FC2-482B-859F-C96638FEA724}" type="pres">
      <dgm:prSet presAssocID="{5A8C50D6-8846-43D5-BA53-65E237B751E9}" presName="hierChild5" presStyleCnt="0"/>
      <dgm:spPr/>
    </dgm:pt>
    <dgm:pt modelId="{92516227-3A3B-4B67-A619-107CEBB2CFAE}" type="pres">
      <dgm:prSet presAssocID="{EEE13993-4808-43C9-A22F-8FD49EBB3C3B}" presName="Name37" presStyleLbl="parChTrans1D2" presStyleIdx="3" presStyleCnt="4"/>
      <dgm:spPr/>
      <dgm:t>
        <a:bodyPr/>
        <a:lstStyle/>
        <a:p>
          <a:endParaRPr lang="ru-RU"/>
        </a:p>
      </dgm:t>
    </dgm:pt>
    <dgm:pt modelId="{0E31BACE-88DC-42E6-9505-25420BFE8182}" type="pres">
      <dgm:prSet presAssocID="{B708F13C-BF7F-492B-9EA5-985FFEDE63D2}" presName="hierRoot2" presStyleCnt="0">
        <dgm:presLayoutVars>
          <dgm:hierBranch val="init"/>
        </dgm:presLayoutVars>
      </dgm:prSet>
      <dgm:spPr/>
    </dgm:pt>
    <dgm:pt modelId="{860134D0-A727-4E59-8B62-1AC1DB89FA4E}" type="pres">
      <dgm:prSet presAssocID="{B708F13C-BF7F-492B-9EA5-985FFEDE63D2}" presName="rootComposite" presStyleCnt="0"/>
      <dgm:spPr/>
    </dgm:pt>
    <dgm:pt modelId="{FAC9406E-9510-4847-B5D9-74A0C609A64A}" type="pres">
      <dgm:prSet presAssocID="{B708F13C-BF7F-492B-9EA5-985FFEDE63D2}" presName="rootText" presStyleLbl="node2" presStyleIdx="3" presStyleCnt="4" custScaleX="160639" custScaleY="329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A5B209-DB1E-405B-A43F-9211F33CF35B}" type="pres">
      <dgm:prSet presAssocID="{B708F13C-BF7F-492B-9EA5-985FFEDE63D2}" presName="rootConnector" presStyleLbl="node2" presStyleIdx="3" presStyleCnt="4"/>
      <dgm:spPr/>
      <dgm:t>
        <a:bodyPr/>
        <a:lstStyle/>
        <a:p>
          <a:endParaRPr lang="ru-RU"/>
        </a:p>
      </dgm:t>
    </dgm:pt>
    <dgm:pt modelId="{9E169250-7FEE-4475-A420-20971275B8A4}" type="pres">
      <dgm:prSet presAssocID="{B708F13C-BF7F-492B-9EA5-985FFEDE63D2}" presName="hierChild4" presStyleCnt="0"/>
      <dgm:spPr/>
    </dgm:pt>
    <dgm:pt modelId="{ADCEF1FA-2C61-43FE-86A1-27C432637DF7}" type="pres">
      <dgm:prSet presAssocID="{B708F13C-BF7F-492B-9EA5-985FFEDE63D2}" presName="hierChild5" presStyleCnt="0"/>
      <dgm:spPr/>
    </dgm:pt>
    <dgm:pt modelId="{FB3F3CFA-EE1C-4214-95AF-62EEC27BFD83}" type="pres">
      <dgm:prSet presAssocID="{BA0B2EBC-6475-4E44-A36C-FFE24C0D7748}" presName="hierChild3" presStyleCnt="0"/>
      <dgm:spPr/>
    </dgm:pt>
  </dgm:ptLst>
  <dgm:cxnLst>
    <dgm:cxn modelId="{D72AF518-8088-4E55-B43A-6167FC7A7B0C}" type="presOf" srcId="{470282F5-C7AC-417F-8A01-3D530BEBE2F2}" destId="{E3CD8DBC-B560-4916-9320-2A8B6ADA3313}" srcOrd="1" destOrd="0" presId="urn:microsoft.com/office/officeart/2005/8/layout/orgChart1"/>
    <dgm:cxn modelId="{F7A3D3B4-49C1-4084-8BE1-668D65C3C7E2}" type="presOf" srcId="{BA0B2EBC-6475-4E44-A36C-FFE24C0D7748}" destId="{D1901C24-0178-4BAB-AD51-39E7B4802822}" srcOrd="1" destOrd="0" presId="urn:microsoft.com/office/officeart/2005/8/layout/orgChart1"/>
    <dgm:cxn modelId="{9629B0F6-4C14-4931-A4C5-9A714FE78256}" type="presOf" srcId="{28F346D0-B00B-42AE-8190-769AD6437269}" destId="{3A079D11-8283-4694-871F-3368FCA48572}" srcOrd="1" destOrd="0" presId="urn:microsoft.com/office/officeart/2005/8/layout/orgChart1"/>
    <dgm:cxn modelId="{79444EAB-7497-4A77-9657-1CCE05C1508C}" type="presOf" srcId="{5A8C50D6-8846-43D5-BA53-65E237B751E9}" destId="{465A4762-2925-45CF-A0C9-FF825D282C19}" srcOrd="0" destOrd="0" presId="urn:microsoft.com/office/officeart/2005/8/layout/orgChart1"/>
    <dgm:cxn modelId="{8496242E-862D-43A0-B682-9004D253137E}" type="presOf" srcId="{B708F13C-BF7F-492B-9EA5-985FFEDE63D2}" destId="{9AA5B209-DB1E-405B-A43F-9211F33CF35B}" srcOrd="1" destOrd="0" presId="urn:microsoft.com/office/officeart/2005/8/layout/orgChart1"/>
    <dgm:cxn modelId="{801290FD-D576-4AA9-B897-34357CFB1CF6}" type="presOf" srcId="{8BB828E2-AF42-46EB-BA2C-0930C5E90073}" destId="{0D20EE48-1D0C-420B-8411-74FEF2AB6CCB}" srcOrd="0" destOrd="0" presId="urn:microsoft.com/office/officeart/2005/8/layout/orgChart1"/>
    <dgm:cxn modelId="{EE59758E-20A0-4291-896A-85213A30CF17}" type="presOf" srcId="{5B4D9BAF-C7F0-43FE-996E-E985E8F30B13}" destId="{E97C060A-AA5C-4DB5-9BAC-A94E17C2E88B}" srcOrd="0" destOrd="0" presId="urn:microsoft.com/office/officeart/2005/8/layout/orgChart1"/>
    <dgm:cxn modelId="{7B436280-8E62-4FC1-B4A2-569BC5D5F437}" type="presOf" srcId="{BA0B2EBC-6475-4E44-A36C-FFE24C0D7748}" destId="{DA8D75B9-EEAB-475C-A19B-9983BF277782}" srcOrd="0" destOrd="0" presId="urn:microsoft.com/office/officeart/2005/8/layout/orgChart1"/>
    <dgm:cxn modelId="{073BEDB1-DFCD-4BDF-933E-ECB58EC60781}" srcId="{8BB828E2-AF42-46EB-BA2C-0930C5E90073}" destId="{BA0B2EBC-6475-4E44-A36C-FFE24C0D7748}" srcOrd="0" destOrd="0" parTransId="{3679ED82-5F91-4D0C-B8F6-5E0876B2CD80}" sibTransId="{71C74316-E3F5-4656-A5B4-AC62EB6735EE}"/>
    <dgm:cxn modelId="{C52656B1-E9BD-4162-BC8F-97E97E55659C}" srcId="{BA0B2EBC-6475-4E44-A36C-FFE24C0D7748}" destId="{470282F5-C7AC-417F-8A01-3D530BEBE2F2}" srcOrd="1" destOrd="0" parTransId="{FA095550-6E70-4B7D-A6EC-856CA4C7F45C}" sibTransId="{3FAFEA48-4B01-464C-8688-3BF3889D75B6}"/>
    <dgm:cxn modelId="{293AB208-E3D1-411F-83CC-FFC80E6336A0}" srcId="{BA0B2EBC-6475-4E44-A36C-FFE24C0D7748}" destId="{28F346D0-B00B-42AE-8190-769AD6437269}" srcOrd="0" destOrd="0" parTransId="{5B4D9BAF-C7F0-43FE-996E-E985E8F30B13}" sibTransId="{16CE1CFC-330E-4FE6-97E4-F59F7C418A9F}"/>
    <dgm:cxn modelId="{EE0314BA-6B9C-4912-B386-58147DE617A9}" type="presOf" srcId="{28F346D0-B00B-42AE-8190-769AD6437269}" destId="{AD8941D5-6A14-49D9-89AE-3B7AAA87FFCC}" srcOrd="0" destOrd="0" presId="urn:microsoft.com/office/officeart/2005/8/layout/orgChart1"/>
    <dgm:cxn modelId="{6A2AEA66-3F7F-4E29-8C3A-BDE101C8B921}" type="presOf" srcId="{FA095550-6E70-4B7D-A6EC-856CA4C7F45C}" destId="{EB465EC0-FC0F-4724-BF5E-D8656500DC11}" srcOrd="0" destOrd="0" presId="urn:microsoft.com/office/officeart/2005/8/layout/orgChart1"/>
    <dgm:cxn modelId="{823EF038-236E-4629-A4B9-1BFBE1BC8C3D}" type="presOf" srcId="{7C835535-9618-4F83-A556-AC4F23B2EE20}" destId="{03C44478-F958-47C6-8B11-B0D5AB677DFE}" srcOrd="0" destOrd="0" presId="urn:microsoft.com/office/officeart/2005/8/layout/orgChart1"/>
    <dgm:cxn modelId="{0927ED0C-5A03-4770-9326-CCE9118520DC}" srcId="{BA0B2EBC-6475-4E44-A36C-FFE24C0D7748}" destId="{B708F13C-BF7F-492B-9EA5-985FFEDE63D2}" srcOrd="3" destOrd="0" parTransId="{EEE13993-4808-43C9-A22F-8FD49EBB3C3B}" sibTransId="{46B6CA58-082E-4E29-A388-9814E65DBEF3}"/>
    <dgm:cxn modelId="{DCB71487-A4B7-45FC-A73A-3F46BA6E6AD6}" type="presOf" srcId="{470282F5-C7AC-417F-8A01-3D530BEBE2F2}" destId="{987728F2-5361-4B26-AC6D-5173B27C4CB6}" srcOrd="0" destOrd="0" presId="urn:microsoft.com/office/officeart/2005/8/layout/orgChart1"/>
    <dgm:cxn modelId="{5EE50403-9FE4-4279-8237-5C629656E76D}" srcId="{BA0B2EBC-6475-4E44-A36C-FFE24C0D7748}" destId="{5A8C50D6-8846-43D5-BA53-65E237B751E9}" srcOrd="2" destOrd="0" parTransId="{7C835535-9618-4F83-A556-AC4F23B2EE20}" sibTransId="{C1FA5D6E-2FF9-4AAA-A8B3-02D97A33C812}"/>
    <dgm:cxn modelId="{A0C88AA1-5AEE-4472-8C26-00DC48EED32F}" type="presOf" srcId="{B708F13C-BF7F-492B-9EA5-985FFEDE63D2}" destId="{FAC9406E-9510-4847-B5D9-74A0C609A64A}" srcOrd="0" destOrd="0" presId="urn:microsoft.com/office/officeart/2005/8/layout/orgChart1"/>
    <dgm:cxn modelId="{66D8DE7A-F964-44F3-82D0-3C6D2B44552E}" type="presOf" srcId="{EEE13993-4808-43C9-A22F-8FD49EBB3C3B}" destId="{92516227-3A3B-4B67-A619-107CEBB2CFAE}" srcOrd="0" destOrd="0" presId="urn:microsoft.com/office/officeart/2005/8/layout/orgChart1"/>
    <dgm:cxn modelId="{06563025-1E3D-464E-A1C2-29DB60C14E7F}" type="presOf" srcId="{5A8C50D6-8846-43D5-BA53-65E237B751E9}" destId="{A326145E-2512-431C-BF00-2E7EFE66CBF7}" srcOrd="1" destOrd="0" presId="urn:microsoft.com/office/officeart/2005/8/layout/orgChart1"/>
    <dgm:cxn modelId="{E999EE6B-B485-4083-A2FD-0F8D8D9EA87C}" type="presParOf" srcId="{0D20EE48-1D0C-420B-8411-74FEF2AB6CCB}" destId="{1E9E05AB-7BC5-4404-A159-B24354F24219}" srcOrd="0" destOrd="0" presId="urn:microsoft.com/office/officeart/2005/8/layout/orgChart1"/>
    <dgm:cxn modelId="{31B1366D-9869-4223-86E0-69C09F2D8509}" type="presParOf" srcId="{1E9E05AB-7BC5-4404-A159-B24354F24219}" destId="{708B1D32-8A22-451B-967C-6EE4C8B85B89}" srcOrd="0" destOrd="0" presId="urn:microsoft.com/office/officeart/2005/8/layout/orgChart1"/>
    <dgm:cxn modelId="{7C3F3EFE-3842-461C-A580-13719A8A89A9}" type="presParOf" srcId="{708B1D32-8A22-451B-967C-6EE4C8B85B89}" destId="{DA8D75B9-EEAB-475C-A19B-9983BF277782}" srcOrd="0" destOrd="0" presId="urn:microsoft.com/office/officeart/2005/8/layout/orgChart1"/>
    <dgm:cxn modelId="{573FF759-D396-4B5E-BA9F-6335C90A516A}" type="presParOf" srcId="{708B1D32-8A22-451B-967C-6EE4C8B85B89}" destId="{D1901C24-0178-4BAB-AD51-39E7B4802822}" srcOrd="1" destOrd="0" presId="urn:microsoft.com/office/officeart/2005/8/layout/orgChart1"/>
    <dgm:cxn modelId="{EAF8EECD-7E53-47C7-B123-3652EB661FE1}" type="presParOf" srcId="{1E9E05AB-7BC5-4404-A159-B24354F24219}" destId="{0AAEB7B5-A55F-45CD-A123-7C3E119550BE}" srcOrd="1" destOrd="0" presId="urn:microsoft.com/office/officeart/2005/8/layout/orgChart1"/>
    <dgm:cxn modelId="{D1884319-3956-4F71-9F53-651AF2679B77}" type="presParOf" srcId="{0AAEB7B5-A55F-45CD-A123-7C3E119550BE}" destId="{E97C060A-AA5C-4DB5-9BAC-A94E17C2E88B}" srcOrd="0" destOrd="0" presId="urn:microsoft.com/office/officeart/2005/8/layout/orgChart1"/>
    <dgm:cxn modelId="{80EC15EA-1183-47A2-B3B7-85CAB28F7943}" type="presParOf" srcId="{0AAEB7B5-A55F-45CD-A123-7C3E119550BE}" destId="{F2781F1E-5332-41C6-B32C-E15F4830C702}" srcOrd="1" destOrd="0" presId="urn:microsoft.com/office/officeart/2005/8/layout/orgChart1"/>
    <dgm:cxn modelId="{E77B96B8-AF70-4265-8418-1D0CF2330D02}" type="presParOf" srcId="{F2781F1E-5332-41C6-B32C-E15F4830C702}" destId="{87DE475F-7C61-43FF-B507-3561AF4076E6}" srcOrd="0" destOrd="0" presId="urn:microsoft.com/office/officeart/2005/8/layout/orgChart1"/>
    <dgm:cxn modelId="{DB437B87-643B-4AE1-97EC-C44B5839E708}" type="presParOf" srcId="{87DE475F-7C61-43FF-B507-3561AF4076E6}" destId="{AD8941D5-6A14-49D9-89AE-3B7AAA87FFCC}" srcOrd="0" destOrd="0" presId="urn:microsoft.com/office/officeart/2005/8/layout/orgChart1"/>
    <dgm:cxn modelId="{E80BCCBF-3E75-41EE-8275-003FAC202659}" type="presParOf" srcId="{87DE475F-7C61-43FF-B507-3561AF4076E6}" destId="{3A079D11-8283-4694-871F-3368FCA48572}" srcOrd="1" destOrd="0" presId="urn:microsoft.com/office/officeart/2005/8/layout/orgChart1"/>
    <dgm:cxn modelId="{1E6A750F-6CCC-4DD9-ACDB-E2A038A9AB37}" type="presParOf" srcId="{F2781F1E-5332-41C6-B32C-E15F4830C702}" destId="{8E67B9B7-3F30-447C-A6AA-C629EE1975F6}" srcOrd="1" destOrd="0" presId="urn:microsoft.com/office/officeart/2005/8/layout/orgChart1"/>
    <dgm:cxn modelId="{CC70AF4F-B4F3-4590-9396-A5E214E66EA4}" type="presParOf" srcId="{F2781F1E-5332-41C6-B32C-E15F4830C702}" destId="{8098EBF2-56A6-4BC0-B0E5-8FBD68A26876}" srcOrd="2" destOrd="0" presId="urn:microsoft.com/office/officeart/2005/8/layout/orgChart1"/>
    <dgm:cxn modelId="{654A39C5-3796-4D03-936F-A7F2A21383C1}" type="presParOf" srcId="{0AAEB7B5-A55F-45CD-A123-7C3E119550BE}" destId="{EB465EC0-FC0F-4724-BF5E-D8656500DC11}" srcOrd="2" destOrd="0" presId="urn:microsoft.com/office/officeart/2005/8/layout/orgChart1"/>
    <dgm:cxn modelId="{5529D187-0320-4234-8085-D5F7426F673E}" type="presParOf" srcId="{0AAEB7B5-A55F-45CD-A123-7C3E119550BE}" destId="{628D4186-931A-45DB-A56A-50C3B3B24DB1}" srcOrd="3" destOrd="0" presId="urn:microsoft.com/office/officeart/2005/8/layout/orgChart1"/>
    <dgm:cxn modelId="{D54C63F9-B001-4CD6-B4AD-ACFB123F2D20}" type="presParOf" srcId="{628D4186-931A-45DB-A56A-50C3B3B24DB1}" destId="{ADC3A27E-F208-4B8F-9F8F-5A1CECD2F578}" srcOrd="0" destOrd="0" presId="urn:microsoft.com/office/officeart/2005/8/layout/orgChart1"/>
    <dgm:cxn modelId="{D9EE3AE7-DD0E-43E1-A8DA-7C2C193BDC33}" type="presParOf" srcId="{ADC3A27E-F208-4B8F-9F8F-5A1CECD2F578}" destId="{987728F2-5361-4B26-AC6D-5173B27C4CB6}" srcOrd="0" destOrd="0" presId="urn:microsoft.com/office/officeart/2005/8/layout/orgChart1"/>
    <dgm:cxn modelId="{8B7CB832-DB27-4EA2-819A-0D0709E188A4}" type="presParOf" srcId="{ADC3A27E-F208-4B8F-9F8F-5A1CECD2F578}" destId="{E3CD8DBC-B560-4916-9320-2A8B6ADA3313}" srcOrd="1" destOrd="0" presId="urn:microsoft.com/office/officeart/2005/8/layout/orgChart1"/>
    <dgm:cxn modelId="{E21AAF34-6444-4EAD-BC3C-DC1CF7F3F3A8}" type="presParOf" srcId="{628D4186-931A-45DB-A56A-50C3B3B24DB1}" destId="{7879D7E7-4849-4098-8EF0-3D7EA80B23EC}" srcOrd="1" destOrd="0" presId="urn:microsoft.com/office/officeart/2005/8/layout/orgChart1"/>
    <dgm:cxn modelId="{3E0CD35A-98AB-4B58-8439-A51A4575F3C1}" type="presParOf" srcId="{628D4186-931A-45DB-A56A-50C3B3B24DB1}" destId="{7B02BF5F-DB4F-46DA-8D9A-41F631A34596}" srcOrd="2" destOrd="0" presId="urn:microsoft.com/office/officeart/2005/8/layout/orgChart1"/>
    <dgm:cxn modelId="{F6259181-2112-4DEB-90D5-FEB12B5EC3C9}" type="presParOf" srcId="{0AAEB7B5-A55F-45CD-A123-7C3E119550BE}" destId="{03C44478-F958-47C6-8B11-B0D5AB677DFE}" srcOrd="4" destOrd="0" presId="urn:microsoft.com/office/officeart/2005/8/layout/orgChart1"/>
    <dgm:cxn modelId="{BE4840A9-09E7-4CE1-8C11-BEFBC1767172}" type="presParOf" srcId="{0AAEB7B5-A55F-45CD-A123-7C3E119550BE}" destId="{BEA3C90B-71A1-4EA3-B69E-6F7DC7BE1633}" srcOrd="5" destOrd="0" presId="urn:microsoft.com/office/officeart/2005/8/layout/orgChart1"/>
    <dgm:cxn modelId="{76E20796-E13C-400F-90D7-0F56177CEC09}" type="presParOf" srcId="{BEA3C90B-71A1-4EA3-B69E-6F7DC7BE1633}" destId="{7A9718D6-CD44-481B-B3B3-5E036CA59831}" srcOrd="0" destOrd="0" presId="urn:microsoft.com/office/officeart/2005/8/layout/orgChart1"/>
    <dgm:cxn modelId="{279F9E30-9A71-4158-A290-930F462BA479}" type="presParOf" srcId="{7A9718D6-CD44-481B-B3B3-5E036CA59831}" destId="{465A4762-2925-45CF-A0C9-FF825D282C19}" srcOrd="0" destOrd="0" presId="urn:microsoft.com/office/officeart/2005/8/layout/orgChart1"/>
    <dgm:cxn modelId="{1FEBB19C-3F60-4F9B-A0C3-B745FD555AB3}" type="presParOf" srcId="{7A9718D6-CD44-481B-B3B3-5E036CA59831}" destId="{A326145E-2512-431C-BF00-2E7EFE66CBF7}" srcOrd="1" destOrd="0" presId="urn:microsoft.com/office/officeart/2005/8/layout/orgChart1"/>
    <dgm:cxn modelId="{7873FA4A-9BB7-49B4-A18C-6A9AD447259B}" type="presParOf" srcId="{BEA3C90B-71A1-4EA3-B69E-6F7DC7BE1633}" destId="{72D379C8-15EA-4976-B1A4-BDBE6BE2E9DC}" srcOrd="1" destOrd="0" presId="urn:microsoft.com/office/officeart/2005/8/layout/orgChart1"/>
    <dgm:cxn modelId="{AFC5286B-DA99-4698-99EB-0AFB529E0954}" type="presParOf" srcId="{BEA3C90B-71A1-4EA3-B69E-6F7DC7BE1633}" destId="{EA6707CA-1FC2-482B-859F-C96638FEA724}" srcOrd="2" destOrd="0" presId="urn:microsoft.com/office/officeart/2005/8/layout/orgChart1"/>
    <dgm:cxn modelId="{BE0B9AD2-3AF1-463A-9D4F-5DFFEF3D1CF2}" type="presParOf" srcId="{0AAEB7B5-A55F-45CD-A123-7C3E119550BE}" destId="{92516227-3A3B-4B67-A619-107CEBB2CFAE}" srcOrd="6" destOrd="0" presId="urn:microsoft.com/office/officeart/2005/8/layout/orgChart1"/>
    <dgm:cxn modelId="{268513F1-A635-4C72-A3E3-0AF46F608496}" type="presParOf" srcId="{0AAEB7B5-A55F-45CD-A123-7C3E119550BE}" destId="{0E31BACE-88DC-42E6-9505-25420BFE8182}" srcOrd="7" destOrd="0" presId="urn:microsoft.com/office/officeart/2005/8/layout/orgChart1"/>
    <dgm:cxn modelId="{F24570FF-6E9F-4E81-A407-4754B4189655}" type="presParOf" srcId="{0E31BACE-88DC-42E6-9505-25420BFE8182}" destId="{860134D0-A727-4E59-8B62-1AC1DB89FA4E}" srcOrd="0" destOrd="0" presId="urn:microsoft.com/office/officeart/2005/8/layout/orgChart1"/>
    <dgm:cxn modelId="{F5B1A4B3-8007-4F4C-AD57-BBF5B1226314}" type="presParOf" srcId="{860134D0-A727-4E59-8B62-1AC1DB89FA4E}" destId="{FAC9406E-9510-4847-B5D9-74A0C609A64A}" srcOrd="0" destOrd="0" presId="urn:microsoft.com/office/officeart/2005/8/layout/orgChart1"/>
    <dgm:cxn modelId="{EC6AFB4A-BD92-45CA-8E05-9DFA9C038AB8}" type="presParOf" srcId="{860134D0-A727-4E59-8B62-1AC1DB89FA4E}" destId="{9AA5B209-DB1E-405B-A43F-9211F33CF35B}" srcOrd="1" destOrd="0" presId="urn:microsoft.com/office/officeart/2005/8/layout/orgChart1"/>
    <dgm:cxn modelId="{AA6CAA93-C43E-44D6-A392-F0C24E9CECC4}" type="presParOf" srcId="{0E31BACE-88DC-42E6-9505-25420BFE8182}" destId="{9E169250-7FEE-4475-A420-20971275B8A4}" srcOrd="1" destOrd="0" presId="urn:microsoft.com/office/officeart/2005/8/layout/orgChart1"/>
    <dgm:cxn modelId="{10587E55-16AA-4D2B-A8A3-CCC2F9A49544}" type="presParOf" srcId="{0E31BACE-88DC-42E6-9505-25420BFE8182}" destId="{ADCEF1FA-2C61-43FE-86A1-27C432637DF7}" srcOrd="2" destOrd="0" presId="urn:microsoft.com/office/officeart/2005/8/layout/orgChart1"/>
    <dgm:cxn modelId="{B55ED0A8-AC1A-44C5-9C5D-4239E472678D}" type="presParOf" srcId="{1E9E05AB-7BC5-4404-A159-B24354F24219}" destId="{FB3F3CFA-EE1C-4214-95AF-62EEC27BF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2AD5DA-27A4-49E9-B6DD-AE47287917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6C5E9D-42EE-4058-A0DD-4E8436A0A111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 1 по 15 число </a:t>
          </a:r>
          <a:r>
            <a:rPr lang="ru-RU" dirty="0" smtClean="0">
              <a:solidFill>
                <a:schemeClr val="bg1"/>
              </a:solidFill>
            </a:rPr>
            <a:t>месяца, следующего за месяцем, за который выплачивается пособие</a:t>
          </a:r>
          <a:endParaRPr lang="ru-RU" dirty="0"/>
        </a:p>
      </dgm:t>
    </dgm:pt>
    <dgm:pt modelId="{3F2B1621-FB97-4C44-97B7-C1A748BE19DC}" type="parTrans" cxnId="{2142A911-EDA3-4F3D-8912-F50A3A615748}">
      <dgm:prSet/>
      <dgm:spPr/>
      <dgm:t>
        <a:bodyPr/>
        <a:lstStyle/>
        <a:p>
          <a:endParaRPr lang="ru-RU"/>
        </a:p>
      </dgm:t>
    </dgm:pt>
    <dgm:pt modelId="{7D20781B-4584-44C0-B51F-258C6D9781C7}" type="sibTrans" cxnId="{2142A911-EDA3-4F3D-8912-F50A3A615748}">
      <dgm:prSet/>
      <dgm:spPr/>
      <dgm:t>
        <a:bodyPr/>
        <a:lstStyle/>
        <a:p>
          <a:endParaRPr lang="ru-RU"/>
        </a:p>
      </dgm:t>
    </dgm:pt>
    <dgm:pt modelId="{E8F8414D-E578-4407-ACD0-1F731B863943}">
      <dgm:prSet phldrT="[Текст]" custT="1"/>
      <dgm:spPr>
        <a:solidFill>
          <a:schemeClr val="accent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Ежемесячное пособие по уходу за ребенком до полутора лет</a:t>
          </a:r>
          <a:endParaRPr lang="ru-RU" sz="1600" b="1" dirty="0">
            <a:solidFill>
              <a:schemeClr val="tx1"/>
            </a:solidFill>
          </a:endParaRPr>
        </a:p>
      </dgm:t>
    </dgm:pt>
    <dgm:pt modelId="{1A538454-9F69-4C54-9516-A7F2BDE60196}" type="parTrans" cxnId="{2D1976D4-495F-4876-B34F-A6A54621AA91}">
      <dgm:prSet/>
      <dgm:spPr>
        <a:ln w="63500"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5D0C7227-5817-46D7-B195-2C4C4D65C41B}" type="sibTrans" cxnId="{2D1976D4-495F-4876-B34F-A6A54621AA91}">
      <dgm:prSet/>
      <dgm:spPr/>
      <dgm:t>
        <a:bodyPr/>
        <a:lstStyle/>
        <a:p>
          <a:endParaRPr lang="ru-RU"/>
        </a:p>
      </dgm:t>
    </dgm:pt>
    <dgm:pt modelId="{441C5791-53D6-4F73-89D2-46DE81C89348}" type="pres">
      <dgm:prSet presAssocID="{372AD5DA-27A4-49E9-B6DD-AE47287917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C1D965-FBE1-4279-B4F6-E4D24A76AD80}" type="pres">
      <dgm:prSet presAssocID="{B16C5E9D-42EE-4058-A0DD-4E8436A0A111}" presName="hierRoot1" presStyleCnt="0">
        <dgm:presLayoutVars>
          <dgm:hierBranch val="init"/>
        </dgm:presLayoutVars>
      </dgm:prSet>
      <dgm:spPr/>
    </dgm:pt>
    <dgm:pt modelId="{002A2EC6-D77C-4C4F-A0B2-7AC24D45BD2C}" type="pres">
      <dgm:prSet presAssocID="{B16C5E9D-42EE-4058-A0DD-4E8436A0A111}" presName="rootComposite1" presStyleCnt="0"/>
      <dgm:spPr/>
    </dgm:pt>
    <dgm:pt modelId="{1F0A46F2-F23B-455F-A11C-35B6CD39F7ED}" type="pres">
      <dgm:prSet presAssocID="{B16C5E9D-42EE-4058-A0DD-4E8436A0A111}" presName="rootText1" presStyleLbl="node0" presStyleIdx="0" presStyleCnt="1" custScaleX="103654" custScaleY="2030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92E10-80C8-4055-8628-B37FD0AEC045}" type="pres">
      <dgm:prSet presAssocID="{B16C5E9D-42EE-4058-A0DD-4E8436A0A1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35B8BD-1E1A-43A0-8040-01054C77D72E}" type="pres">
      <dgm:prSet presAssocID="{B16C5E9D-42EE-4058-A0DD-4E8436A0A111}" presName="hierChild2" presStyleCnt="0"/>
      <dgm:spPr/>
    </dgm:pt>
    <dgm:pt modelId="{4968C66A-A678-41A1-BD2A-ECF395CA9A7E}" type="pres">
      <dgm:prSet presAssocID="{1A538454-9F69-4C54-9516-A7F2BDE60196}" presName="Name37" presStyleLbl="parChTrans1D2" presStyleIdx="0" presStyleCnt="1"/>
      <dgm:spPr/>
      <dgm:t>
        <a:bodyPr/>
        <a:lstStyle/>
        <a:p>
          <a:endParaRPr lang="ru-RU"/>
        </a:p>
      </dgm:t>
    </dgm:pt>
    <dgm:pt modelId="{DC9EF639-9926-41C5-A34D-2E3FC7CB5C55}" type="pres">
      <dgm:prSet presAssocID="{E8F8414D-E578-4407-ACD0-1F731B863943}" presName="hierRoot2" presStyleCnt="0">
        <dgm:presLayoutVars>
          <dgm:hierBranch val="init"/>
        </dgm:presLayoutVars>
      </dgm:prSet>
      <dgm:spPr/>
    </dgm:pt>
    <dgm:pt modelId="{B18886AA-FB6E-457F-B798-7A489CD55E77}" type="pres">
      <dgm:prSet presAssocID="{E8F8414D-E578-4407-ACD0-1F731B863943}" presName="rootComposite" presStyleCnt="0"/>
      <dgm:spPr/>
    </dgm:pt>
    <dgm:pt modelId="{5E30946F-37C1-4125-BF37-B43D9C7CACA5}" type="pres">
      <dgm:prSet presAssocID="{E8F8414D-E578-4407-ACD0-1F731B863943}" presName="rootText" presStyleLbl="node2" presStyleIdx="0" presStyleCnt="1" custScaleX="84727" custScaleY="120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0BE7E-1A23-4C18-8BC6-27B2591CC2CF}" type="pres">
      <dgm:prSet presAssocID="{E8F8414D-E578-4407-ACD0-1F731B863943}" presName="rootConnector" presStyleLbl="node2" presStyleIdx="0" presStyleCnt="1"/>
      <dgm:spPr/>
      <dgm:t>
        <a:bodyPr/>
        <a:lstStyle/>
        <a:p>
          <a:endParaRPr lang="ru-RU"/>
        </a:p>
      </dgm:t>
    </dgm:pt>
    <dgm:pt modelId="{500A97A9-CE1D-4609-8BB3-F70357029D98}" type="pres">
      <dgm:prSet presAssocID="{E8F8414D-E578-4407-ACD0-1F731B863943}" presName="hierChild4" presStyleCnt="0"/>
      <dgm:spPr/>
    </dgm:pt>
    <dgm:pt modelId="{D907388D-87ED-434F-8B42-7D5E99A761B6}" type="pres">
      <dgm:prSet presAssocID="{E8F8414D-E578-4407-ACD0-1F731B863943}" presName="hierChild5" presStyleCnt="0"/>
      <dgm:spPr/>
    </dgm:pt>
    <dgm:pt modelId="{A75E954F-546D-45CB-BB54-ABCB17A97206}" type="pres">
      <dgm:prSet presAssocID="{B16C5E9D-42EE-4058-A0DD-4E8436A0A111}" presName="hierChild3" presStyleCnt="0"/>
      <dgm:spPr/>
    </dgm:pt>
  </dgm:ptLst>
  <dgm:cxnLst>
    <dgm:cxn modelId="{9F7E64EE-568E-4779-BA70-A477D40F436E}" type="presOf" srcId="{372AD5DA-27A4-49E9-B6DD-AE47287917A3}" destId="{441C5791-53D6-4F73-89D2-46DE81C89348}" srcOrd="0" destOrd="0" presId="urn:microsoft.com/office/officeart/2005/8/layout/orgChart1"/>
    <dgm:cxn modelId="{47AD4AF0-7D94-4227-81E8-31FAC560D2E3}" type="presOf" srcId="{E8F8414D-E578-4407-ACD0-1F731B863943}" destId="{5E30946F-37C1-4125-BF37-B43D9C7CACA5}" srcOrd="0" destOrd="0" presId="urn:microsoft.com/office/officeart/2005/8/layout/orgChart1"/>
    <dgm:cxn modelId="{D08A35C2-464E-4030-A896-76971A017887}" type="presOf" srcId="{B16C5E9D-42EE-4058-A0DD-4E8436A0A111}" destId="{1F0A46F2-F23B-455F-A11C-35B6CD39F7ED}" srcOrd="0" destOrd="0" presId="urn:microsoft.com/office/officeart/2005/8/layout/orgChart1"/>
    <dgm:cxn modelId="{2D1976D4-495F-4876-B34F-A6A54621AA91}" srcId="{B16C5E9D-42EE-4058-A0DD-4E8436A0A111}" destId="{E8F8414D-E578-4407-ACD0-1F731B863943}" srcOrd="0" destOrd="0" parTransId="{1A538454-9F69-4C54-9516-A7F2BDE60196}" sibTransId="{5D0C7227-5817-46D7-B195-2C4C4D65C41B}"/>
    <dgm:cxn modelId="{232980DA-F0C0-4B7A-9848-622A0C07472B}" type="presOf" srcId="{1A538454-9F69-4C54-9516-A7F2BDE60196}" destId="{4968C66A-A678-41A1-BD2A-ECF395CA9A7E}" srcOrd="0" destOrd="0" presId="urn:microsoft.com/office/officeart/2005/8/layout/orgChart1"/>
    <dgm:cxn modelId="{2142A911-EDA3-4F3D-8912-F50A3A615748}" srcId="{372AD5DA-27A4-49E9-B6DD-AE47287917A3}" destId="{B16C5E9D-42EE-4058-A0DD-4E8436A0A111}" srcOrd="0" destOrd="0" parTransId="{3F2B1621-FB97-4C44-97B7-C1A748BE19DC}" sibTransId="{7D20781B-4584-44C0-B51F-258C6D9781C7}"/>
    <dgm:cxn modelId="{3B748BB5-C57B-4235-B5EB-AF6429C9A0CB}" type="presOf" srcId="{B16C5E9D-42EE-4058-A0DD-4E8436A0A111}" destId="{D6B92E10-80C8-4055-8628-B37FD0AEC045}" srcOrd="1" destOrd="0" presId="urn:microsoft.com/office/officeart/2005/8/layout/orgChart1"/>
    <dgm:cxn modelId="{9EEA0290-0C7D-4BA5-A724-C327B4C05863}" type="presOf" srcId="{E8F8414D-E578-4407-ACD0-1F731B863943}" destId="{2C10BE7E-1A23-4C18-8BC6-27B2591CC2CF}" srcOrd="1" destOrd="0" presId="urn:microsoft.com/office/officeart/2005/8/layout/orgChart1"/>
    <dgm:cxn modelId="{8FC49427-F5F5-4700-8B5C-89B0D0BD534F}" type="presParOf" srcId="{441C5791-53D6-4F73-89D2-46DE81C89348}" destId="{3EC1D965-FBE1-4279-B4F6-E4D24A76AD80}" srcOrd="0" destOrd="0" presId="urn:microsoft.com/office/officeart/2005/8/layout/orgChart1"/>
    <dgm:cxn modelId="{36ED933C-278E-41F9-916E-B4714745D7DB}" type="presParOf" srcId="{3EC1D965-FBE1-4279-B4F6-E4D24A76AD80}" destId="{002A2EC6-D77C-4C4F-A0B2-7AC24D45BD2C}" srcOrd="0" destOrd="0" presId="urn:microsoft.com/office/officeart/2005/8/layout/orgChart1"/>
    <dgm:cxn modelId="{F05A416F-5B70-4BB0-A946-AB597598D599}" type="presParOf" srcId="{002A2EC6-D77C-4C4F-A0B2-7AC24D45BD2C}" destId="{1F0A46F2-F23B-455F-A11C-35B6CD39F7ED}" srcOrd="0" destOrd="0" presId="urn:microsoft.com/office/officeart/2005/8/layout/orgChart1"/>
    <dgm:cxn modelId="{3206F7AF-56D7-49E5-8667-36619DE60520}" type="presParOf" srcId="{002A2EC6-D77C-4C4F-A0B2-7AC24D45BD2C}" destId="{D6B92E10-80C8-4055-8628-B37FD0AEC045}" srcOrd="1" destOrd="0" presId="urn:microsoft.com/office/officeart/2005/8/layout/orgChart1"/>
    <dgm:cxn modelId="{5DEB130D-3B52-4BA7-B6F1-82A8F1DC8D45}" type="presParOf" srcId="{3EC1D965-FBE1-4279-B4F6-E4D24A76AD80}" destId="{3535B8BD-1E1A-43A0-8040-01054C77D72E}" srcOrd="1" destOrd="0" presId="urn:microsoft.com/office/officeart/2005/8/layout/orgChart1"/>
    <dgm:cxn modelId="{5FAB353F-9EFA-4722-A08E-D1C936AA7EA7}" type="presParOf" srcId="{3535B8BD-1E1A-43A0-8040-01054C77D72E}" destId="{4968C66A-A678-41A1-BD2A-ECF395CA9A7E}" srcOrd="0" destOrd="0" presId="urn:microsoft.com/office/officeart/2005/8/layout/orgChart1"/>
    <dgm:cxn modelId="{724F83EE-A397-459E-84C1-02DC97EB265F}" type="presParOf" srcId="{3535B8BD-1E1A-43A0-8040-01054C77D72E}" destId="{DC9EF639-9926-41C5-A34D-2E3FC7CB5C55}" srcOrd="1" destOrd="0" presId="urn:microsoft.com/office/officeart/2005/8/layout/orgChart1"/>
    <dgm:cxn modelId="{54FACE35-BEE7-4B53-93DB-963F4FE47631}" type="presParOf" srcId="{DC9EF639-9926-41C5-A34D-2E3FC7CB5C55}" destId="{B18886AA-FB6E-457F-B798-7A489CD55E77}" srcOrd="0" destOrd="0" presId="urn:microsoft.com/office/officeart/2005/8/layout/orgChart1"/>
    <dgm:cxn modelId="{3A91AA5A-73BD-4C81-A7BE-F252FD6BA7FB}" type="presParOf" srcId="{B18886AA-FB6E-457F-B798-7A489CD55E77}" destId="{5E30946F-37C1-4125-BF37-B43D9C7CACA5}" srcOrd="0" destOrd="0" presId="urn:microsoft.com/office/officeart/2005/8/layout/orgChart1"/>
    <dgm:cxn modelId="{56BE1948-5896-475D-A1B0-14A756B914A1}" type="presParOf" srcId="{B18886AA-FB6E-457F-B798-7A489CD55E77}" destId="{2C10BE7E-1A23-4C18-8BC6-27B2591CC2CF}" srcOrd="1" destOrd="0" presId="urn:microsoft.com/office/officeart/2005/8/layout/orgChart1"/>
    <dgm:cxn modelId="{A033A61E-A86F-42BC-A237-C1C28AB90B95}" type="presParOf" srcId="{DC9EF639-9926-41C5-A34D-2E3FC7CB5C55}" destId="{500A97A9-CE1D-4609-8BB3-F70357029D98}" srcOrd="1" destOrd="0" presId="urn:microsoft.com/office/officeart/2005/8/layout/orgChart1"/>
    <dgm:cxn modelId="{F53F25B2-881C-48D6-8C88-47B876758CFF}" type="presParOf" srcId="{DC9EF639-9926-41C5-A34D-2E3FC7CB5C55}" destId="{D907388D-87ED-434F-8B42-7D5E99A761B6}" srcOrd="2" destOrd="0" presId="urn:microsoft.com/office/officeart/2005/8/layout/orgChart1"/>
    <dgm:cxn modelId="{97A5918F-BC1B-4F7E-95C1-ADBE048898DD}" type="presParOf" srcId="{3EC1D965-FBE1-4279-B4F6-E4D24A76AD80}" destId="{A75E954F-546D-45CB-BB54-ABCB17A972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13B7AE-5D52-48E0-BB34-840DE06860EE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D7D170-FBD4-47CD-9013-EA3765EBA95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Ежемесячные пособие по уходу за ребенком до полутора лет</a:t>
          </a:r>
          <a:endParaRPr lang="ru-RU" b="1" dirty="0">
            <a:solidFill>
              <a:schemeClr val="tx1"/>
            </a:solidFill>
          </a:endParaRPr>
        </a:p>
      </dgm:t>
    </dgm:pt>
    <dgm:pt modelId="{393D470A-B055-4795-9405-A65E8D4D1AAF}" type="sibTrans" cxnId="{D270961A-32A5-43EA-ACC2-3B70D79DF39C}">
      <dgm:prSet/>
      <dgm:spPr/>
      <dgm:t>
        <a:bodyPr/>
        <a:lstStyle/>
        <a:p>
          <a:endParaRPr lang="ru-RU"/>
        </a:p>
      </dgm:t>
    </dgm:pt>
    <dgm:pt modelId="{163FD7C1-9891-447F-B396-6D25E2090738}" type="parTrans" cxnId="{D270961A-32A5-43EA-ACC2-3B70D79DF39C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61AACA3-094C-47FA-BC1B-70A51B0E094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Единовременное пособие при рождении ребенка</a:t>
          </a:r>
          <a:endParaRPr lang="ru-RU" b="1" dirty="0">
            <a:solidFill>
              <a:schemeClr val="tx1"/>
            </a:solidFill>
          </a:endParaRPr>
        </a:p>
      </dgm:t>
    </dgm:pt>
    <dgm:pt modelId="{9FC19F51-4C2E-4BB1-9CD9-342193D405D9}" type="sibTrans" cxnId="{FFC6A14B-37DC-4D2F-90D4-B7D33A340F06}">
      <dgm:prSet/>
      <dgm:spPr/>
      <dgm:t>
        <a:bodyPr/>
        <a:lstStyle/>
        <a:p>
          <a:endParaRPr lang="ru-RU"/>
        </a:p>
      </dgm:t>
    </dgm:pt>
    <dgm:pt modelId="{4E0E784C-8E37-485A-A921-36EB53B5A4F2}" type="parTrans" cxnId="{FFC6A14B-37DC-4D2F-90D4-B7D33A340F06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84137C0-F5C5-40C1-A70B-6A3EB1C44F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Единовременное пособие, женщинам, вставшим на учет в ранние сроки беременности</a:t>
          </a:r>
          <a:endParaRPr lang="ru-RU" b="1" dirty="0">
            <a:solidFill>
              <a:schemeClr val="tx1"/>
            </a:solidFill>
          </a:endParaRPr>
        </a:p>
      </dgm:t>
    </dgm:pt>
    <dgm:pt modelId="{82003A2F-61BE-4973-B6A5-9B64F7E5D19D}" type="sibTrans" cxnId="{44E92E1F-718A-488D-9229-282EA9BE947B}">
      <dgm:prSet/>
      <dgm:spPr/>
      <dgm:t>
        <a:bodyPr/>
        <a:lstStyle/>
        <a:p>
          <a:endParaRPr lang="ru-RU"/>
        </a:p>
      </dgm:t>
    </dgm:pt>
    <dgm:pt modelId="{FCB81398-F815-4DEE-8E98-30E7E0F9E908}" type="parTrans" cxnId="{44E92E1F-718A-488D-9229-282EA9BE947B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60D56C6-2BEE-4377-A1FC-681280183F2D}">
      <dgm:prSet phldrT="[Текст]"/>
      <dgm:spPr>
        <a:solidFill>
          <a:srgbClr val="6DFFA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Пособие по беременности и родам</a:t>
          </a:r>
          <a:endParaRPr lang="ru-RU" b="1" dirty="0">
            <a:solidFill>
              <a:schemeClr val="tx1"/>
            </a:solidFill>
          </a:endParaRPr>
        </a:p>
      </dgm:t>
    </dgm:pt>
    <dgm:pt modelId="{E97F26E4-4CB7-4F7F-927F-D50E8F8B8ACC}" type="sibTrans" cxnId="{9CFE688C-E9C2-4726-85C9-1B7E40A8863E}">
      <dgm:prSet/>
      <dgm:spPr/>
      <dgm:t>
        <a:bodyPr/>
        <a:lstStyle/>
        <a:p>
          <a:endParaRPr lang="ru-RU"/>
        </a:p>
      </dgm:t>
    </dgm:pt>
    <dgm:pt modelId="{E5DBD79C-D84F-4ECB-90F0-6DD656532671}" type="parTrans" cxnId="{9CFE688C-E9C2-4726-85C9-1B7E40A8863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B325422-00CD-4838-B289-3B821317608A}">
      <dgm:prSet phldrT="[Текст]" custT="1"/>
      <dgm:spPr>
        <a:solidFill>
          <a:srgbClr val="D6EF57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Пособие по временной нетрудоспособности</a:t>
          </a:r>
          <a:endParaRPr lang="ru-RU" sz="1400" b="1" dirty="0">
            <a:solidFill>
              <a:schemeClr val="tx1"/>
            </a:solidFill>
          </a:endParaRPr>
        </a:p>
      </dgm:t>
    </dgm:pt>
    <dgm:pt modelId="{DB116001-DFC1-447D-AE1E-0A643FD93F70}" type="sibTrans" cxnId="{0B8A4677-0D1E-4FD3-9FA3-0CAF1881AA42}">
      <dgm:prSet/>
      <dgm:spPr/>
      <dgm:t>
        <a:bodyPr/>
        <a:lstStyle/>
        <a:p>
          <a:endParaRPr lang="ru-RU"/>
        </a:p>
      </dgm:t>
    </dgm:pt>
    <dgm:pt modelId="{B0C7F2B6-961C-4234-A5C1-5AC5734A7285}" type="parTrans" cxnId="{0B8A4677-0D1E-4FD3-9FA3-0CAF1881AA42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418C8C8-6066-44F3-9A7D-BB43E7AF1E70}">
      <dgm:prSet phldrT="[Текст]" custT="1"/>
      <dgm:spPr>
        <a:solidFill>
          <a:srgbClr val="E7DF79"/>
        </a:solidFill>
      </dgm:spPr>
      <dgm:t>
        <a:bodyPr/>
        <a:lstStyle/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СТРАХОВАТЕЛЬ 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позднее 5 календарных дней 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после получения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работника заявления и документов необходимых для назначения и выплаты пособий представляет в Фонд необходимый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пакет документов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Предприятия с численностью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более 25 человек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должны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представлять в Фонд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электронные реестры 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5 видам пособий.</a:t>
          </a:r>
        </a:p>
        <a:p>
          <a:pPr algn="just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5CCE58-9701-4A6F-8844-816068106F4F}" type="sibTrans" cxnId="{9FE7243B-C264-4112-B01C-2A727B9C909A}">
      <dgm:prSet/>
      <dgm:spPr/>
      <dgm:t>
        <a:bodyPr/>
        <a:lstStyle/>
        <a:p>
          <a:endParaRPr lang="ru-RU"/>
        </a:p>
      </dgm:t>
    </dgm:pt>
    <dgm:pt modelId="{2D7628B8-EE50-41EC-81CA-8B7F32EFADB1}" type="parTrans" cxnId="{9FE7243B-C264-4112-B01C-2A727B9C909A}">
      <dgm:prSet/>
      <dgm:spPr/>
      <dgm:t>
        <a:bodyPr/>
        <a:lstStyle/>
        <a:p>
          <a:endParaRPr lang="ru-RU"/>
        </a:p>
      </dgm:t>
    </dgm:pt>
    <dgm:pt modelId="{DF2A0848-4CE0-4025-AA35-A3FA8EE73725}" type="pres">
      <dgm:prSet presAssocID="{D313B7AE-5D52-48E0-BB34-840DE06860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D1408A-110A-4D0A-815E-382E7FDD6658}" type="pres">
      <dgm:prSet presAssocID="{9418C8C8-6066-44F3-9A7D-BB43E7AF1E70}" presName="hierRoot1" presStyleCnt="0">
        <dgm:presLayoutVars>
          <dgm:hierBranch val="init"/>
        </dgm:presLayoutVars>
      </dgm:prSet>
      <dgm:spPr/>
    </dgm:pt>
    <dgm:pt modelId="{4B6B338D-1C2E-4762-918F-CEF1FBCCDDDA}" type="pres">
      <dgm:prSet presAssocID="{9418C8C8-6066-44F3-9A7D-BB43E7AF1E70}" presName="rootComposite1" presStyleCnt="0"/>
      <dgm:spPr/>
    </dgm:pt>
    <dgm:pt modelId="{131DB484-9665-4269-A180-3CA19DA21EBB}" type="pres">
      <dgm:prSet presAssocID="{9418C8C8-6066-44F3-9A7D-BB43E7AF1E70}" presName="rootText1" presStyleLbl="node0" presStyleIdx="0" presStyleCnt="1" custScaleX="583778" custScaleY="395792" custLinFactNeighborX="12202" custLinFactNeighborY="-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0539E-42FE-499D-880B-F542F0F9D9FD}" type="pres">
      <dgm:prSet presAssocID="{9418C8C8-6066-44F3-9A7D-BB43E7AF1E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FBCC636-C4D1-49EF-9702-93564AF43AD9}" type="pres">
      <dgm:prSet presAssocID="{9418C8C8-6066-44F3-9A7D-BB43E7AF1E70}" presName="hierChild2" presStyleCnt="0"/>
      <dgm:spPr/>
    </dgm:pt>
    <dgm:pt modelId="{783E60E9-4818-4675-B2C3-E5817859718E}" type="pres">
      <dgm:prSet presAssocID="{B0C7F2B6-961C-4234-A5C1-5AC5734A7285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628D895-9576-418D-A14A-FDB3C3627034}" type="pres">
      <dgm:prSet presAssocID="{1B325422-00CD-4838-B289-3B821317608A}" presName="hierRoot2" presStyleCnt="0">
        <dgm:presLayoutVars>
          <dgm:hierBranch val="init"/>
        </dgm:presLayoutVars>
      </dgm:prSet>
      <dgm:spPr/>
    </dgm:pt>
    <dgm:pt modelId="{81A760AD-7764-4D30-BEDB-301B006658EA}" type="pres">
      <dgm:prSet presAssocID="{1B325422-00CD-4838-B289-3B821317608A}" presName="rootComposite" presStyleCnt="0"/>
      <dgm:spPr/>
    </dgm:pt>
    <dgm:pt modelId="{E3106EB1-48A1-4B02-86E5-E1A175E9FE48}" type="pres">
      <dgm:prSet presAssocID="{1B325422-00CD-4838-B289-3B821317608A}" presName="rootText" presStyleLbl="node2" presStyleIdx="0" presStyleCnt="5" custScaleX="120214" custScaleY="178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33A5FB-B480-46B3-B2F3-1AC10D4C9461}" type="pres">
      <dgm:prSet presAssocID="{1B325422-00CD-4838-B289-3B821317608A}" presName="rootConnector" presStyleLbl="node2" presStyleIdx="0" presStyleCnt="5"/>
      <dgm:spPr/>
      <dgm:t>
        <a:bodyPr/>
        <a:lstStyle/>
        <a:p>
          <a:endParaRPr lang="ru-RU"/>
        </a:p>
      </dgm:t>
    </dgm:pt>
    <dgm:pt modelId="{AD4FFD3B-F249-482A-8DBB-58C33B699F7C}" type="pres">
      <dgm:prSet presAssocID="{1B325422-00CD-4838-B289-3B821317608A}" presName="hierChild4" presStyleCnt="0"/>
      <dgm:spPr/>
    </dgm:pt>
    <dgm:pt modelId="{3C052295-83BF-4C69-80F4-A00F6ED37A53}" type="pres">
      <dgm:prSet presAssocID="{1B325422-00CD-4838-B289-3B821317608A}" presName="hierChild5" presStyleCnt="0"/>
      <dgm:spPr/>
    </dgm:pt>
    <dgm:pt modelId="{587B1296-24CD-4744-8A31-FF4A2DC3FABD}" type="pres">
      <dgm:prSet presAssocID="{E5DBD79C-D84F-4ECB-90F0-6DD65653267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6064829-3692-4281-AA69-7819FC9B2BC6}" type="pres">
      <dgm:prSet presAssocID="{460D56C6-2BEE-4377-A1FC-681280183F2D}" presName="hierRoot2" presStyleCnt="0">
        <dgm:presLayoutVars>
          <dgm:hierBranch val="init"/>
        </dgm:presLayoutVars>
      </dgm:prSet>
      <dgm:spPr/>
    </dgm:pt>
    <dgm:pt modelId="{4F4E13A1-41BF-468F-843F-FA3573DFCAB5}" type="pres">
      <dgm:prSet presAssocID="{460D56C6-2BEE-4377-A1FC-681280183F2D}" presName="rootComposite" presStyleCnt="0"/>
      <dgm:spPr/>
    </dgm:pt>
    <dgm:pt modelId="{13FEEA0F-2C3F-48F7-BC6A-5FB5D0BD5217}" type="pres">
      <dgm:prSet presAssocID="{460D56C6-2BEE-4377-A1FC-681280183F2D}" presName="rootText" presStyleLbl="node2" presStyleIdx="1" presStyleCnt="5" custScaleY="178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5B757-01B5-4C03-8D83-82EB3EED6CB2}" type="pres">
      <dgm:prSet presAssocID="{460D56C6-2BEE-4377-A1FC-681280183F2D}" presName="rootConnector" presStyleLbl="node2" presStyleIdx="1" presStyleCnt="5"/>
      <dgm:spPr/>
      <dgm:t>
        <a:bodyPr/>
        <a:lstStyle/>
        <a:p>
          <a:endParaRPr lang="ru-RU"/>
        </a:p>
      </dgm:t>
    </dgm:pt>
    <dgm:pt modelId="{9B03DBF3-0E78-4E79-8731-38D00176D2EF}" type="pres">
      <dgm:prSet presAssocID="{460D56C6-2BEE-4377-A1FC-681280183F2D}" presName="hierChild4" presStyleCnt="0"/>
      <dgm:spPr/>
    </dgm:pt>
    <dgm:pt modelId="{D15F824E-AE62-4BAF-AFF1-B3202BFCE93F}" type="pres">
      <dgm:prSet presAssocID="{460D56C6-2BEE-4377-A1FC-681280183F2D}" presName="hierChild5" presStyleCnt="0"/>
      <dgm:spPr/>
    </dgm:pt>
    <dgm:pt modelId="{5F9366BC-E5A1-4D64-95A5-73CD1F4D89D4}" type="pres">
      <dgm:prSet presAssocID="{FCB81398-F815-4DEE-8E98-30E7E0F9E90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20BF13D3-B79C-4CD7-977F-8EFDF6D71B11}" type="pres">
      <dgm:prSet presAssocID="{D84137C0-F5C5-40C1-A70B-6A3EB1C44FDC}" presName="hierRoot2" presStyleCnt="0">
        <dgm:presLayoutVars>
          <dgm:hierBranch val="init"/>
        </dgm:presLayoutVars>
      </dgm:prSet>
      <dgm:spPr/>
    </dgm:pt>
    <dgm:pt modelId="{E9794E53-D9F2-43C0-9C29-C42D054B5EB4}" type="pres">
      <dgm:prSet presAssocID="{D84137C0-F5C5-40C1-A70B-6A3EB1C44FDC}" presName="rootComposite" presStyleCnt="0"/>
      <dgm:spPr/>
    </dgm:pt>
    <dgm:pt modelId="{18029596-FE5C-4315-A908-6BC018393A76}" type="pres">
      <dgm:prSet presAssocID="{D84137C0-F5C5-40C1-A70B-6A3EB1C44FDC}" presName="rootText" presStyleLbl="node2" presStyleIdx="2" presStyleCnt="5" custScaleY="178488" custLinFactNeighborX="2658" custLinFactNeighborY="11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3A25F-1CE9-445A-8538-5E487AD39826}" type="pres">
      <dgm:prSet presAssocID="{D84137C0-F5C5-40C1-A70B-6A3EB1C44FDC}" presName="rootConnector" presStyleLbl="node2" presStyleIdx="2" presStyleCnt="5"/>
      <dgm:spPr/>
      <dgm:t>
        <a:bodyPr/>
        <a:lstStyle/>
        <a:p>
          <a:endParaRPr lang="ru-RU"/>
        </a:p>
      </dgm:t>
    </dgm:pt>
    <dgm:pt modelId="{C2AFEFB0-97E5-4C58-81C3-CAD1B0D828AE}" type="pres">
      <dgm:prSet presAssocID="{D84137C0-F5C5-40C1-A70B-6A3EB1C44FDC}" presName="hierChild4" presStyleCnt="0"/>
      <dgm:spPr/>
    </dgm:pt>
    <dgm:pt modelId="{5B82F9A0-B478-493D-9C42-B6AA1C5D38DD}" type="pres">
      <dgm:prSet presAssocID="{D84137C0-F5C5-40C1-A70B-6A3EB1C44FDC}" presName="hierChild5" presStyleCnt="0"/>
      <dgm:spPr/>
    </dgm:pt>
    <dgm:pt modelId="{A75BD402-51AB-4A12-B3D5-36655D9DA448}" type="pres">
      <dgm:prSet presAssocID="{4E0E784C-8E37-485A-A921-36EB53B5A4F2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C0EE551-912E-4323-B6C8-2169AEB27F3A}" type="pres">
      <dgm:prSet presAssocID="{061AACA3-094C-47FA-BC1B-70A51B0E094A}" presName="hierRoot2" presStyleCnt="0">
        <dgm:presLayoutVars>
          <dgm:hierBranch val="init"/>
        </dgm:presLayoutVars>
      </dgm:prSet>
      <dgm:spPr/>
    </dgm:pt>
    <dgm:pt modelId="{3EF1CDAC-9122-454A-AA92-A0F30449EC2C}" type="pres">
      <dgm:prSet presAssocID="{061AACA3-094C-47FA-BC1B-70A51B0E094A}" presName="rootComposite" presStyleCnt="0"/>
      <dgm:spPr/>
    </dgm:pt>
    <dgm:pt modelId="{9D17C2B0-CDE8-41BF-B728-AACF5D081AB6}" type="pres">
      <dgm:prSet presAssocID="{061AACA3-094C-47FA-BC1B-70A51B0E094A}" presName="rootText" presStyleLbl="node2" presStyleIdx="3" presStyleCnt="5" custScaleY="178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3DD69-5BDF-4D7D-AAFD-0C1D20ABD64B}" type="pres">
      <dgm:prSet presAssocID="{061AACA3-094C-47FA-BC1B-70A51B0E094A}" presName="rootConnector" presStyleLbl="node2" presStyleIdx="3" presStyleCnt="5"/>
      <dgm:spPr/>
      <dgm:t>
        <a:bodyPr/>
        <a:lstStyle/>
        <a:p>
          <a:endParaRPr lang="ru-RU"/>
        </a:p>
      </dgm:t>
    </dgm:pt>
    <dgm:pt modelId="{0BA53DD5-7A18-41A1-8831-D561D9711625}" type="pres">
      <dgm:prSet presAssocID="{061AACA3-094C-47FA-BC1B-70A51B0E094A}" presName="hierChild4" presStyleCnt="0"/>
      <dgm:spPr/>
    </dgm:pt>
    <dgm:pt modelId="{A0C50C21-30A0-490C-BE91-D573831C95E3}" type="pres">
      <dgm:prSet presAssocID="{061AACA3-094C-47FA-BC1B-70A51B0E094A}" presName="hierChild5" presStyleCnt="0"/>
      <dgm:spPr/>
    </dgm:pt>
    <dgm:pt modelId="{6B07A7CB-3A99-407B-B718-61D89AC46FE4}" type="pres">
      <dgm:prSet presAssocID="{163FD7C1-9891-447F-B396-6D25E2090738}" presName="Name37" presStyleLbl="parChTrans1D2" presStyleIdx="4" presStyleCnt="5"/>
      <dgm:spPr/>
      <dgm:t>
        <a:bodyPr/>
        <a:lstStyle/>
        <a:p>
          <a:endParaRPr lang="ru-RU"/>
        </a:p>
      </dgm:t>
    </dgm:pt>
    <dgm:pt modelId="{EE86919A-5055-4363-B7D7-B852C89D9274}" type="pres">
      <dgm:prSet presAssocID="{98D7D170-FBD4-47CD-9013-EA3765EBA958}" presName="hierRoot2" presStyleCnt="0">
        <dgm:presLayoutVars>
          <dgm:hierBranch val="init"/>
        </dgm:presLayoutVars>
      </dgm:prSet>
      <dgm:spPr/>
    </dgm:pt>
    <dgm:pt modelId="{6F770216-8EB3-461F-880D-0002273E2694}" type="pres">
      <dgm:prSet presAssocID="{98D7D170-FBD4-47CD-9013-EA3765EBA958}" presName="rootComposite" presStyleCnt="0"/>
      <dgm:spPr/>
    </dgm:pt>
    <dgm:pt modelId="{92591F96-901C-4CCE-9BEF-DC7F28455A86}" type="pres">
      <dgm:prSet presAssocID="{98D7D170-FBD4-47CD-9013-EA3765EBA958}" presName="rootText" presStyleLbl="node2" presStyleIdx="4" presStyleCnt="5" custScaleY="1783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A3B69A-BD7F-4CC3-AB00-0DA84E65EF4D}" type="pres">
      <dgm:prSet presAssocID="{98D7D170-FBD4-47CD-9013-EA3765EBA958}" presName="rootConnector" presStyleLbl="node2" presStyleIdx="4" presStyleCnt="5"/>
      <dgm:spPr/>
      <dgm:t>
        <a:bodyPr/>
        <a:lstStyle/>
        <a:p>
          <a:endParaRPr lang="ru-RU"/>
        </a:p>
      </dgm:t>
    </dgm:pt>
    <dgm:pt modelId="{8BE4A36F-B473-449C-A659-FD581CE8ECF6}" type="pres">
      <dgm:prSet presAssocID="{98D7D170-FBD4-47CD-9013-EA3765EBA958}" presName="hierChild4" presStyleCnt="0"/>
      <dgm:spPr/>
    </dgm:pt>
    <dgm:pt modelId="{86CE891A-EF3B-420B-BA2E-F72D29605C1D}" type="pres">
      <dgm:prSet presAssocID="{98D7D170-FBD4-47CD-9013-EA3765EBA958}" presName="hierChild5" presStyleCnt="0"/>
      <dgm:spPr/>
    </dgm:pt>
    <dgm:pt modelId="{1ABE7308-220A-4A3F-8835-B4A9B48B800F}" type="pres">
      <dgm:prSet presAssocID="{9418C8C8-6066-44F3-9A7D-BB43E7AF1E70}" presName="hierChild3" presStyleCnt="0"/>
      <dgm:spPr/>
    </dgm:pt>
  </dgm:ptLst>
  <dgm:cxnLst>
    <dgm:cxn modelId="{44E92E1F-718A-488D-9229-282EA9BE947B}" srcId="{9418C8C8-6066-44F3-9A7D-BB43E7AF1E70}" destId="{D84137C0-F5C5-40C1-A70B-6A3EB1C44FDC}" srcOrd="2" destOrd="0" parTransId="{FCB81398-F815-4DEE-8E98-30E7E0F9E908}" sibTransId="{82003A2F-61BE-4973-B6A5-9B64F7E5D19D}"/>
    <dgm:cxn modelId="{7523EBF0-B4F6-4FF7-99EE-E7898FB5EC56}" type="presOf" srcId="{460D56C6-2BEE-4377-A1FC-681280183F2D}" destId="{3B05B757-01B5-4C03-8D83-82EB3EED6CB2}" srcOrd="1" destOrd="0" presId="urn:microsoft.com/office/officeart/2005/8/layout/orgChart1"/>
    <dgm:cxn modelId="{9FE7243B-C264-4112-B01C-2A727B9C909A}" srcId="{D313B7AE-5D52-48E0-BB34-840DE06860EE}" destId="{9418C8C8-6066-44F3-9A7D-BB43E7AF1E70}" srcOrd="0" destOrd="0" parTransId="{2D7628B8-EE50-41EC-81CA-8B7F32EFADB1}" sibTransId="{B55CCE58-9701-4A6F-8844-816068106F4F}"/>
    <dgm:cxn modelId="{0B8A4677-0D1E-4FD3-9FA3-0CAF1881AA42}" srcId="{9418C8C8-6066-44F3-9A7D-BB43E7AF1E70}" destId="{1B325422-00CD-4838-B289-3B821317608A}" srcOrd="0" destOrd="0" parTransId="{B0C7F2B6-961C-4234-A5C1-5AC5734A7285}" sibTransId="{DB116001-DFC1-447D-AE1E-0A643FD93F70}"/>
    <dgm:cxn modelId="{D270961A-32A5-43EA-ACC2-3B70D79DF39C}" srcId="{9418C8C8-6066-44F3-9A7D-BB43E7AF1E70}" destId="{98D7D170-FBD4-47CD-9013-EA3765EBA958}" srcOrd="4" destOrd="0" parTransId="{163FD7C1-9891-447F-B396-6D25E2090738}" sibTransId="{393D470A-B055-4795-9405-A65E8D4D1AAF}"/>
    <dgm:cxn modelId="{9CFE688C-E9C2-4726-85C9-1B7E40A8863E}" srcId="{9418C8C8-6066-44F3-9A7D-BB43E7AF1E70}" destId="{460D56C6-2BEE-4377-A1FC-681280183F2D}" srcOrd="1" destOrd="0" parTransId="{E5DBD79C-D84F-4ECB-90F0-6DD656532671}" sibTransId="{E97F26E4-4CB7-4F7F-927F-D50E8F8B8ACC}"/>
    <dgm:cxn modelId="{6815081D-AD40-495A-A44B-ABAEA13D5495}" type="presOf" srcId="{163FD7C1-9891-447F-B396-6D25E2090738}" destId="{6B07A7CB-3A99-407B-B718-61D89AC46FE4}" srcOrd="0" destOrd="0" presId="urn:microsoft.com/office/officeart/2005/8/layout/orgChart1"/>
    <dgm:cxn modelId="{CF3BCAA8-FC2D-4577-8A91-74ECAABC8664}" type="presOf" srcId="{1B325422-00CD-4838-B289-3B821317608A}" destId="{E3106EB1-48A1-4B02-86E5-E1A175E9FE48}" srcOrd="0" destOrd="0" presId="urn:microsoft.com/office/officeart/2005/8/layout/orgChart1"/>
    <dgm:cxn modelId="{066D011A-0E79-4FD1-A9C4-91C98A287D30}" type="presOf" srcId="{98D7D170-FBD4-47CD-9013-EA3765EBA958}" destId="{92591F96-901C-4CCE-9BEF-DC7F28455A86}" srcOrd="0" destOrd="0" presId="urn:microsoft.com/office/officeart/2005/8/layout/orgChart1"/>
    <dgm:cxn modelId="{8EEA5796-4C09-4459-B723-3052C470BB2E}" type="presOf" srcId="{061AACA3-094C-47FA-BC1B-70A51B0E094A}" destId="{9D17C2B0-CDE8-41BF-B728-AACF5D081AB6}" srcOrd="0" destOrd="0" presId="urn:microsoft.com/office/officeart/2005/8/layout/orgChart1"/>
    <dgm:cxn modelId="{9401F1B3-B75C-41CF-B5A1-1DCCD06D99C6}" type="presOf" srcId="{9418C8C8-6066-44F3-9A7D-BB43E7AF1E70}" destId="{1F40539E-42FE-499D-880B-F542F0F9D9FD}" srcOrd="1" destOrd="0" presId="urn:microsoft.com/office/officeart/2005/8/layout/orgChart1"/>
    <dgm:cxn modelId="{7056F20D-5575-412F-9D2D-82D22064D9BC}" type="presOf" srcId="{1B325422-00CD-4838-B289-3B821317608A}" destId="{2B33A5FB-B480-46B3-B2F3-1AC10D4C9461}" srcOrd="1" destOrd="0" presId="urn:microsoft.com/office/officeart/2005/8/layout/orgChart1"/>
    <dgm:cxn modelId="{792232CE-CF14-45BE-9AAB-8049E46402F1}" type="presOf" srcId="{98D7D170-FBD4-47CD-9013-EA3765EBA958}" destId="{02A3B69A-BD7F-4CC3-AB00-0DA84E65EF4D}" srcOrd="1" destOrd="0" presId="urn:microsoft.com/office/officeart/2005/8/layout/orgChart1"/>
    <dgm:cxn modelId="{C03A21B6-D9CA-4BF6-8AE5-95AA4A8F41E6}" type="presOf" srcId="{FCB81398-F815-4DEE-8E98-30E7E0F9E908}" destId="{5F9366BC-E5A1-4D64-95A5-73CD1F4D89D4}" srcOrd="0" destOrd="0" presId="urn:microsoft.com/office/officeart/2005/8/layout/orgChart1"/>
    <dgm:cxn modelId="{6C04BB47-2E33-42E4-AE47-FC078E3244CC}" type="presOf" srcId="{E5DBD79C-D84F-4ECB-90F0-6DD656532671}" destId="{587B1296-24CD-4744-8A31-FF4A2DC3FABD}" srcOrd="0" destOrd="0" presId="urn:microsoft.com/office/officeart/2005/8/layout/orgChart1"/>
    <dgm:cxn modelId="{374118CA-5408-42BD-BCD6-0C891424B8CA}" type="presOf" srcId="{061AACA3-094C-47FA-BC1B-70A51B0E094A}" destId="{E073DD69-5BDF-4D7D-AAFD-0C1D20ABD64B}" srcOrd="1" destOrd="0" presId="urn:microsoft.com/office/officeart/2005/8/layout/orgChart1"/>
    <dgm:cxn modelId="{F6EDA7CD-32CC-4D9B-A8F5-F1195A2C6293}" type="presOf" srcId="{D84137C0-F5C5-40C1-A70B-6A3EB1C44FDC}" destId="{18029596-FE5C-4315-A908-6BC018393A76}" srcOrd="0" destOrd="0" presId="urn:microsoft.com/office/officeart/2005/8/layout/orgChart1"/>
    <dgm:cxn modelId="{8CDC4D41-9F2E-4717-A113-645F158B6863}" type="presOf" srcId="{D313B7AE-5D52-48E0-BB34-840DE06860EE}" destId="{DF2A0848-4CE0-4025-AA35-A3FA8EE73725}" srcOrd="0" destOrd="0" presId="urn:microsoft.com/office/officeart/2005/8/layout/orgChart1"/>
    <dgm:cxn modelId="{E9C3FAAE-5766-478B-9761-96A20D434169}" type="presOf" srcId="{9418C8C8-6066-44F3-9A7D-BB43E7AF1E70}" destId="{131DB484-9665-4269-A180-3CA19DA21EBB}" srcOrd="0" destOrd="0" presId="urn:microsoft.com/office/officeart/2005/8/layout/orgChart1"/>
    <dgm:cxn modelId="{196E22E3-5FA1-489D-8CA6-070A02985F86}" type="presOf" srcId="{460D56C6-2BEE-4377-A1FC-681280183F2D}" destId="{13FEEA0F-2C3F-48F7-BC6A-5FB5D0BD5217}" srcOrd="0" destOrd="0" presId="urn:microsoft.com/office/officeart/2005/8/layout/orgChart1"/>
    <dgm:cxn modelId="{FFC6A14B-37DC-4D2F-90D4-B7D33A340F06}" srcId="{9418C8C8-6066-44F3-9A7D-BB43E7AF1E70}" destId="{061AACA3-094C-47FA-BC1B-70A51B0E094A}" srcOrd="3" destOrd="0" parTransId="{4E0E784C-8E37-485A-A921-36EB53B5A4F2}" sibTransId="{9FC19F51-4C2E-4BB1-9CD9-342193D405D9}"/>
    <dgm:cxn modelId="{FBC47A58-004D-44CA-BB9C-1CC470DE7C89}" type="presOf" srcId="{B0C7F2B6-961C-4234-A5C1-5AC5734A7285}" destId="{783E60E9-4818-4675-B2C3-E5817859718E}" srcOrd="0" destOrd="0" presId="urn:microsoft.com/office/officeart/2005/8/layout/orgChart1"/>
    <dgm:cxn modelId="{81579A63-A11F-465A-9785-7F07B8AD2D60}" type="presOf" srcId="{4E0E784C-8E37-485A-A921-36EB53B5A4F2}" destId="{A75BD402-51AB-4A12-B3D5-36655D9DA448}" srcOrd="0" destOrd="0" presId="urn:microsoft.com/office/officeart/2005/8/layout/orgChart1"/>
    <dgm:cxn modelId="{EDF949DD-BF6E-44CD-9944-8B496B9287B6}" type="presOf" srcId="{D84137C0-F5C5-40C1-A70B-6A3EB1C44FDC}" destId="{F083A25F-1CE9-445A-8538-5E487AD39826}" srcOrd="1" destOrd="0" presId="urn:microsoft.com/office/officeart/2005/8/layout/orgChart1"/>
    <dgm:cxn modelId="{0A1832E2-7E30-48D5-B888-78A1C0B05FB9}" type="presParOf" srcId="{DF2A0848-4CE0-4025-AA35-A3FA8EE73725}" destId="{2DD1408A-110A-4D0A-815E-382E7FDD6658}" srcOrd="0" destOrd="0" presId="urn:microsoft.com/office/officeart/2005/8/layout/orgChart1"/>
    <dgm:cxn modelId="{9827A933-37A7-429F-B440-DA1D731E6736}" type="presParOf" srcId="{2DD1408A-110A-4D0A-815E-382E7FDD6658}" destId="{4B6B338D-1C2E-4762-918F-CEF1FBCCDDDA}" srcOrd="0" destOrd="0" presId="urn:microsoft.com/office/officeart/2005/8/layout/orgChart1"/>
    <dgm:cxn modelId="{79442C21-CD98-4117-8688-0268E60F77C5}" type="presParOf" srcId="{4B6B338D-1C2E-4762-918F-CEF1FBCCDDDA}" destId="{131DB484-9665-4269-A180-3CA19DA21EBB}" srcOrd="0" destOrd="0" presId="urn:microsoft.com/office/officeart/2005/8/layout/orgChart1"/>
    <dgm:cxn modelId="{F14A2642-5C35-4C9E-957C-7E3A6F20C85C}" type="presParOf" srcId="{4B6B338D-1C2E-4762-918F-CEF1FBCCDDDA}" destId="{1F40539E-42FE-499D-880B-F542F0F9D9FD}" srcOrd="1" destOrd="0" presId="urn:microsoft.com/office/officeart/2005/8/layout/orgChart1"/>
    <dgm:cxn modelId="{4647846A-E4B1-4CE4-A844-43822D073E1E}" type="presParOf" srcId="{2DD1408A-110A-4D0A-815E-382E7FDD6658}" destId="{EFBCC636-C4D1-49EF-9702-93564AF43AD9}" srcOrd="1" destOrd="0" presId="urn:microsoft.com/office/officeart/2005/8/layout/orgChart1"/>
    <dgm:cxn modelId="{81A63D7C-63A4-4FC7-BAC4-E6C739905A03}" type="presParOf" srcId="{EFBCC636-C4D1-49EF-9702-93564AF43AD9}" destId="{783E60E9-4818-4675-B2C3-E5817859718E}" srcOrd="0" destOrd="0" presId="urn:microsoft.com/office/officeart/2005/8/layout/orgChart1"/>
    <dgm:cxn modelId="{A466EFC8-9CBC-4002-A712-04A87BF7EA7F}" type="presParOf" srcId="{EFBCC636-C4D1-49EF-9702-93564AF43AD9}" destId="{D628D895-9576-418D-A14A-FDB3C3627034}" srcOrd="1" destOrd="0" presId="urn:microsoft.com/office/officeart/2005/8/layout/orgChart1"/>
    <dgm:cxn modelId="{FED3B126-E905-4F27-98B8-F94B75445A67}" type="presParOf" srcId="{D628D895-9576-418D-A14A-FDB3C3627034}" destId="{81A760AD-7764-4D30-BEDB-301B006658EA}" srcOrd="0" destOrd="0" presId="urn:microsoft.com/office/officeart/2005/8/layout/orgChart1"/>
    <dgm:cxn modelId="{F46F47DB-BD40-4D11-A1DB-8FF88FE9A8CC}" type="presParOf" srcId="{81A760AD-7764-4D30-BEDB-301B006658EA}" destId="{E3106EB1-48A1-4B02-86E5-E1A175E9FE48}" srcOrd="0" destOrd="0" presId="urn:microsoft.com/office/officeart/2005/8/layout/orgChart1"/>
    <dgm:cxn modelId="{8B431C3A-C34A-4953-91B5-DC8C41E068E7}" type="presParOf" srcId="{81A760AD-7764-4D30-BEDB-301B006658EA}" destId="{2B33A5FB-B480-46B3-B2F3-1AC10D4C9461}" srcOrd="1" destOrd="0" presId="urn:microsoft.com/office/officeart/2005/8/layout/orgChart1"/>
    <dgm:cxn modelId="{5BDC0952-5901-406B-97FA-843B8767891F}" type="presParOf" srcId="{D628D895-9576-418D-A14A-FDB3C3627034}" destId="{AD4FFD3B-F249-482A-8DBB-58C33B699F7C}" srcOrd="1" destOrd="0" presId="urn:microsoft.com/office/officeart/2005/8/layout/orgChart1"/>
    <dgm:cxn modelId="{8E06F507-9EB9-4B08-83DC-378BD76753FB}" type="presParOf" srcId="{D628D895-9576-418D-A14A-FDB3C3627034}" destId="{3C052295-83BF-4C69-80F4-A00F6ED37A53}" srcOrd="2" destOrd="0" presId="urn:microsoft.com/office/officeart/2005/8/layout/orgChart1"/>
    <dgm:cxn modelId="{A0C90757-4966-4770-959E-4C5DEDCA5814}" type="presParOf" srcId="{EFBCC636-C4D1-49EF-9702-93564AF43AD9}" destId="{587B1296-24CD-4744-8A31-FF4A2DC3FABD}" srcOrd="2" destOrd="0" presId="urn:microsoft.com/office/officeart/2005/8/layout/orgChart1"/>
    <dgm:cxn modelId="{6431C894-1CF7-4EBA-AE0C-AA0DC06EA75D}" type="presParOf" srcId="{EFBCC636-C4D1-49EF-9702-93564AF43AD9}" destId="{F6064829-3692-4281-AA69-7819FC9B2BC6}" srcOrd="3" destOrd="0" presId="urn:microsoft.com/office/officeart/2005/8/layout/orgChart1"/>
    <dgm:cxn modelId="{09422A9A-270B-4640-B872-62624EFCE80F}" type="presParOf" srcId="{F6064829-3692-4281-AA69-7819FC9B2BC6}" destId="{4F4E13A1-41BF-468F-843F-FA3573DFCAB5}" srcOrd="0" destOrd="0" presId="urn:microsoft.com/office/officeart/2005/8/layout/orgChart1"/>
    <dgm:cxn modelId="{D00B15A8-899A-463F-AD55-E096A26EF82E}" type="presParOf" srcId="{4F4E13A1-41BF-468F-843F-FA3573DFCAB5}" destId="{13FEEA0F-2C3F-48F7-BC6A-5FB5D0BD5217}" srcOrd="0" destOrd="0" presId="urn:microsoft.com/office/officeart/2005/8/layout/orgChart1"/>
    <dgm:cxn modelId="{79C306FB-EF23-40A6-A92A-A7585A58946D}" type="presParOf" srcId="{4F4E13A1-41BF-468F-843F-FA3573DFCAB5}" destId="{3B05B757-01B5-4C03-8D83-82EB3EED6CB2}" srcOrd="1" destOrd="0" presId="urn:microsoft.com/office/officeart/2005/8/layout/orgChart1"/>
    <dgm:cxn modelId="{F900BDBB-F0E3-44DC-87FD-76C22978A966}" type="presParOf" srcId="{F6064829-3692-4281-AA69-7819FC9B2BC6}" destId="{9B03DBF3-0E78-4E79-8731-38D00176D2EF}" srcOrd="1" destOrd="0" presId="urn:microsoft.com/office/officeart/2005/8/layout/orgChart1"/>
    <dgm:cxn modelId="{D89DD1D8-63F5-45FF-82F1-1739E1128A56}" type="presParOf" srcId="{F6064829-3692-4281-AA69-7819FC9B2BC6}" destId="{D15F824E-AE62-4BAF-AFF1-B3202BFCE93F}" srcOrd="2" destOrd="0" presId="urn:microsoft.com/office/officeart/2005/8/layout/orgChart1"/>
    <dgm:cxn modelId="{78585706-07D7-4E07-A6F6-0F0EC11081FB}" type="presParOf" srcId="{EFBCC636-C4D1-49EF-9702-93564AF43AD9}" destId="{5F9366BC-E5A1-4D64-95A5-73CD1F4D89D4}" srcOrd="4" destOrd="0" presId="urn:microsoft.com/office/officeart/2005/8/layout/orgChart1"/>
    <dgm:cxn modelId="{EE4DA508-E677-4A04-84A2-9BCB25BCFA07}" type="presParOf" srcId="{EFBCC636-C4D1-49EF-9702-93564AF43AD9}" destId="{20BF13D3-B79C-4CD7-977F-8EFDF6D71B11}" srcOrd="5" destOrd="0" presId="urn:microsoft.com/office/officeart/2005/8/layout/orgChart1"/>
    <dgm:cxn modelId="{6F31C8CE-2E90-4FD8-95D5-AF8851B1BCB0}" type="presParOf" srcId="{20BF13D3-B79C-4CD7-977F-8EFDF6D71B11}" destId="{E9794E53-D9F2-43C0-9C29-C42D054B5EB4}" srcOrd="0" destOrd="0" presId="urn:microsoft.com/office/officeart/2005/8/layout/orgChart1"/>
    <dgm:cxn modelId="{21B0ACD8-5EF8-478B-A6C7-EE0356F2FBF1}" type="presParOf" srcId="{E9794E53-D9F2-43C0-9C29-C42D054B5EB4}" destId="{18029596-FE5C-4315-A908-6BC018393A76}" srcOrd="0" destOrd="0" presId="urn:microsoft.com/office/officeart/2005/8/layout/orgChart1"/>
    <dgm:cxn modelId="{F7211406-C53D-4668-AD26-6DF8D1F45346}" type="presParOf" srcId="{E9794E53-D9F2-43C0-9C29-C42D054B5EB4}" destId="{F083A25F-1CE9-445A-8538-5E487AD39826}" srcOrd="1" destOrd="0" presId="urn:microsoft.com/office/officeart/2005/8/layout/orgChart1"/>
    <dgm:cxn modelId="{29DE7800-BDDF-49FE-88AB-8E9B4695ACF4}" type="presParOf" srcId="{20BF13D3-B79C-4CD7-977F-8EFDF6D71B11}" destId="{C2AFEFB0-97E5-4C58-81C3-CAD1B0D828AE}" srcOrd="1" destOrd="0" presId="urn:microsoft.com/office/officeart/2005/8/layout/orgChart1"/>
    <dgm:cxn modelId="{0A142129-1F16-400D-B259-CE5FA68D2200}" type="presParOf" srcId="{20BF13D3-B79C-4CD7-977F-8EFDF6D71B11}" destId="{5B82F9A0-B478-493D-9C42-B6AA1C5D38DD}" srcOrd="2" destOrd="0" presId="urn:microsoft.com/office/officeart/2005/8/layout/orgChart1"/>
    <dgm:cxn modelId="{F30B4D20-A158-487B-9893-BF4D02A62CA8}" type="presParOf" srcId="{EFBCC636-C4D1-49EF-9702-93564AF43AD9}" destId="{A75BD402-51AB-4A12-B3D5-36655D9DA448}" srcOrd="6" destOrd="0" presId="urn:microsoft.com/office/officeart/2005/8/layout/orgChart1"/>
    <dgm:cxn modelId="{856DA631-DCC9-4EE5-BD9C-AF0933ED35BF}" type="presParOf" srcId="{EFBCC636-C4D1-49EF-9702-93564AF43AD9}" destId="{7C0EE551-912E-4323-B6C8-2169AEB27F3A}" srcOrd="7" destOrd="0" presId="urn:microsoft.com/office/officeart/2005/8/layout/orgChart1"/>
    <dgm:cxn modelId="{A37789B9-1E6B-4A88-963E-E22E193197C3}" type="presParOf" srcId="{7C0EE551-912E-4323-B6C8-2169AEB27F3A}" destId="{3EF1CDAC-9122-454A-AA92-A0F30449EC2C}" srcOrd="0" destOrd="0" presId="urn:microsoft.com/office/officeart/2005/8/layout/orgChart1"/>
    <dgm:cxn modelId="{A511E123-6BD2-4EA1-A8A4-FE4A93E2E1DB}" type="presParOf" srcId="{3EF1CDAC-9122-454A-AA92-A0F30449EC2C}" destId="{9D17C2B0-CDE8-41BF-B728-AACF5D081AB6}" srcOrd="0" destOrd="0" presId="urn:microsoft.com/office/officeart/2005/8/layout/orgChart1"/>
    <dgm:cxn modelId="{C3AC3BE5-112F-4AC1-90F4-3C625CACCDC8}" type="presParOf" srcId="{3EF1CDAC-9122-454A-AA92-A0F30449EC2C}" destId="{E073DD69-5BDF-4D7D-AAFD-0C1D20ABD64B}" srcOrd="1" destOrd="0" presId="urn:microsoft.com/office/officeart/2005/8/layout/orgChart1"/>
    <dgm:cxn modelId="{43A3078F-248D-491F-9CB1-E7BE3A109ADA}" type="presParOf" srcId="{7C0EE551-912E-4323-B6C8-2169AEB27F3A}" destId="{0BA53DD5-7A18-41A1-8831-D561D9711625}" srcOrd="1" destOrd="0" presId="urn:microsoft.com/office/officeart/2005/8/layout/orgChart1"/>
    <dgm:cxn modelId="{A57F5832-6371-4179-BED3-0B2A04F76D9D}" type="presParOf" srcId="{7C0EE551-912E-4323-B6C8-2169AEB27F3A}" destId="{A0C50C21-30A0-490C-BE91-D573831C95E3}" srcOrd="2" destOrd="0" presId="urn:microsoft.com/office/officeart/2005/8/layout/orgChart1"/>
    <dgm:cxn modelId="{17512DE9-B0FE-4D77-BEBE-884C33F31544}" type="presParOf" srcId="{EFBCC636-C4D1-49EF-9702-93564AF43AD9}" destId="{6B07A7CB-3A99-407B-B718-61D89AC46FE4}" srcOrd="8" destOrd="0" presId="urn:microsoft.com/office/officeart/2005/8/layout/orgChart1"/>
    <dgm:cxn modelId="{A629F4AB-A682-4134-AFED-5EFE1F008425}" type="presParOf" srcId="{EFBCC636-C4D1-49EF-9702-93564AF43AD9}" destId="{EE86919A-5055-4363-B7D7-B852C89D9274}" srcOrd="9" destOrd="0" presId="urn:microsoft.com/office/officeart/2005/8/layout/orgChart1"/>
    <dgm:cxn modelId="{627CE7B5-E414-4D04-844F-D26C755676CF}" type="presParOf" srcId="{EE86919A-5055-4363-B7D7-B852C89D9274}" destId="{6F770216-8EB3-461F-880D-0002273E2694}" srcOrd="0" destOrd="0" presId="urn:microsoft.com/office/officeart/2005/8/layout/orgChart1"/>
    <dgm:cxn modelId="{57826597-9CA2-43BE-BB71-0093B225FE71}" type="presParOf" srcId="{6F770216-8EB3-461F-880D-0002273E2694}" destId="{92591F96-901C-4CCE-9BEF-DC7F28455A86}" srcOrd="0" destOrd="0" presId="urn:microsoft.com/office/officeart/2005/8/layout/orgChart1"/>
    <dgm:cxn modelId="{E653A43D-1758-4449-AC21-1620D7788830}" type="presParOf" srcId="{6F770216-8EB3-461F-880D-0002273E2694}" destId="{02A3B69A-BD7F-4CC3-AB00-0DA84E65EF4D}" srcOrd="1" destOrd="0" presId="urn:microsoft.com/office/officeart/2005/8/layout/orgChart1"/>
    <dgm:cxn modelId="{008DA16D-53CE-460B-9545-C1F470649021}" type="presParOf" srcId="{EE86919A-5055-4363-B7D7-B852C89D9274}" destId="{8BE4A36F-B473-449C-A659-FD581CE8ECF6}" srcOrd="1" destOrd="0" presId="urn:microsoft.com/office/officeart/2005/8/layout/orgChart1"/>
    <dgm:cxn modelId="{174A6F27-7BED-447A-81E9-EC2B7D2B5504}" type="presParOf" srcId="{EE86919A-5055-4363-B7D7-B852C89D9274}" destId="{86CE891A-EF3B-420B-BA2E-F72D29605C1D}" srcOrd="2" destOrd="0" presId="urn:microsoft.com/office/officeart/2005/8/layout/orgChart1"/>
    <dgm:cxn modelId="{10E379FE-2731-41CC-AA22-91E31001F0F8}" type="presParOf" srcId="{2DD1408A-110A-4D0A-815E-382E7FDD6658}" destId="{1ABE7308-220A-4A3F-8835-B4A9B48B80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E499FB-2284-4B78-918D-B70C5E2E8F1B}" type="doc">
      <dgm:prSet loTypeId="urn:microsoft.com/office/officeart/2005/8/layout/hProcess10" loCatId="process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61BFAE-0DEF-4DDE-B4AC-A4A2DC84E095}" type="pres">
      <dgm:prSet presAssocID="{BDE499FB-2284-4B78-918D-B70C5E2E8F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427D6-6732-493C-AEEB-A0584456032A}" type="presOf" srcId="{BDE499FB-2284-4B78-918D-B70C5E2E8F1B}" destId="{3861BFAE-0DEF-4DDE-B4AC-A4A2DC84E095}" srcOrd="0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14B1C-3999-484E-8E75-2956A41B9FB5}">
      <dsp:nvSpPr>
        <dsp:cNvPr id="0" name=""/>
        <dsp:cNvSpPr/>
      </dsp:nvSpPr>
      <dsp:spPr>
        <a:xfrm>
          <a:off x="4051" y="668203"/>
          <a:ext cx="1908934" cy="1908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0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F4152C-9272-4CA2-968F-C830B7039308}">
      <dsp:nvSpPr>
        <dsp:cNvPr id="0" name=""/>
        <dsp:cNvSpPr/>
      </dsp:nvSpPr>
      <dsp:spPr>
        <a:xfrm>
          <a:off x="259315" y="2304255"/>
          <a:ext cx="1908934" cy="19089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Застрахованное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 лицо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15226" y="2360166"/>
        <a:ext cx="1797112" cy="1797112"/>
      </dsp:txXfrm>
    </dsp:sp>
    <dsp:sp modelId="{F5AD71D3-73E6-4264-A9B0-CE88087375C6}">
      <dsp:nvSpPr>
        <dsp:cNvPr id="0" name=""/>
        <dsp:cNvSpPr/>
      </dsp:nvSpPr>
      <dsp:spPr>
        <a:xfrm>
          <a:off x="2032541" y="1208670"/>
          <a:ext cx="863999" cy="828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2032541" y="1374270"/>
        <a:ext cx="615599" cy="496800"/>
      </dsp:txXfrm>
    </dsp:sp>
    <dsp:sp modelId="{3ACDDB69-499F-4D1D-A757-59C0641DCC3B}">
      <dsp:nvSpPr>
        <dsp:cNvPr id="0" name=""/>
        <dsp:cNvSpPr/>
      </dsp:nvSpPr>
      <dsp:spPr>
        <a:xfrm>
          <a:off x="2963566" y="668203"/>
          <a:ext cx="1908934" cy="1908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0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6734E1-98A9-4CB4-8CB8-712C95C3961D}">
      <dsp:nvSpPr>
        <dsp:cNvPr id="0" name=""/>
        <dsp:cNvSpPr/>
      </dsp:nvSpPr>
      <dsp:spPr>
        <a:xfrm>
          <a:off x="3238167" y="2195847"/>
          <a:ext cx="1908934" cy="190893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Страхователь (работодатель)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294078" y="2251758"/>
        <a:ext cx="1797112" cy="1797112"/>
      </dsp:txXfrm>
    </dsp:sp>
    <dsp:sp modelId="{275164CE-5421-4AA4-8074-938F4C38EC11}">
      <dsp:nvSpPr>
        <dsp:cNvPr id="0" name=""/>
        <dsp:cNvSpPr/>
      </dsp:nvSpPr>
      <dsp:spPr>
        <a:xfrm>
          <a:off x="4992055" y="1208670"/>
          <a:ext cx="863999" cy="828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992055" y="1374270"/>
        <a:ext cx="615599" cy="496800"/>
      </dsp:txXfrm>
    </dsp:sp>
    <dsp:sp modelId="{23097C51-E4CE-4443-A2E6-9C36D240CA09}">
      <dsp:nvSpPr>
        <dsp:cNvPr id="0" name=""/>
        <dsp:cNvSpPr/>
      </dsp:nvSpPr>
      <dsp:spPr>
        <a:xfrm>
          <a:off x="5923080" y="668203"/>
          <a:ext cx="1908934" cy="19089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0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299EEF-1795-4F97-9C72-10A4F5ABE8DE}">
      <dsp:nvSpPr>
        <dsp:cNvPr id="0" name=""/>
        <dsp:cNvSpPr/>
      </dsp:nvSpPr>
      <dsp:spPr>
        <a:xfrm>
          <a:off x="6237889" y="2016216"/>
          <a:ext cx="1908934" cy="190893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Страховщик 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ФСС</a:t>
          </a:r>
          <a:r>
            <a:rPr lang="ru-RU" sz="1800" b="1" kern="1200" dirty="0" smtClean="0">
              <a:solidFill>
                <a:schemeClr val="tx1"/>
              </a:solidFill>
            </a:rPr>
            <a:t> РФ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293800" y="2072127"/>
        <a:ext cx="1797112" cy="179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6A5AE-CFD5-4D6C-9F61-CB2770386EED}">
      <dsp:nvSpPr>
        <dsp:cNvPr id="0" name=""/>
        <dsp:cNvSpPr/>
      </dsp:nvSpPr>
      <dsp:spPr>
        <a:xfrm>
          <a:off x="0" y="0"/>
          <a:ext cx="557177" cy="5571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FF4CB-6310-4764-BB11-F6F1B418B4CD}">
      <dsp:nvSpPr>
        <dsp:cNvPr id="0" name=""/>
        <dsp:cNvSpPr/>
      </dsp:nvSpPr>
      <dsp:spPr>
        <a:xfrm>
          <a:off x="269172" y="0"/>
          <a:ext cx="1890847" cy="5571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Заявление о выплате соответствующего вида пособия, комплект документов</a:t>
          </a:r>
          <a:endParaRPr lang="ru-RU" sz="1000" kern="1200" dirty="0"/>
        </a:p>
      </dsp:txBody>
      <dsp:txXfrm>
        <a:off x="269172" y="0"/>
        <a:ext cx="1890847" cy="557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6B88-9BB4-4780-9A8E-DBFACF10DFF9}">
      <dsp:nvSpPr>
        <dsp:cNvPr id="0" name=""/>
        <dsp:cNvSpPr/>
      </dsp:nvSpPr>
      <dsp:spPr>
        <a:xfrm>
          <a:off x="0" y="0"/>
          <a:ext cx="495594" cy="4955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1D50F-FAE4-40BF-9B0F-ADBACDDBF237}">
      <dsp:nvSpPr>
        <dsp:cNvPr id="0" name=""/>
        <dsp:cNvSpPr/>
      </dsp:nvSpPr>
      <dsp:spPr>
        <a:xfrm>
          <a:off x="0" y="0"/>
          <a:ext cx="1578648" cy="495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Не позднее 5 </a:t>
          </a:r>
          <a:r>
            <a:rPr lang="ru-RU" sz="1300" b="1" kern="1200" dirty="0" smtClean="0"/>
            <a:t>календарных дней</a:t>
          </a:r>
          <a:endParaRPr lang="ru-RU" sz="1300" kern="1200" dirty="0"/>
        </a:p>
      </dsp:txBody>
      <dsp:txXfrm>
        <a:off x="0" y="0"/>
        <a:ext cx="1578648" cy="495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BDBED-FD81-4A2E-A57D-29AF5EE0191F}">
      <dsp:nvSpPr>
        <dsp:cNvPr id="0" name=""/>
        <dsp:cNvSpPr/>
      </dsp:nvSpPr>
      <dsp:spPr>
        <a:xfrm>
          <a:off x="0" y="0"/>
          <a:ext cx="452419" cy="4524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ABA8-FE3D-4B9E-831C-B796B0D9418D}">
      <dsp:nvSpPr>
        <dsp:cNvPr id="0" name=""/>
        <dsp:cNvSpPr/>
      </dsp:nvSpPr>
      <dsp:spPr>
        <a:xfrm>
          <a:off x="226209" y="0"/>
          <a:ext cx="1921851" cy="4524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Выплата не позднее 10 календарных дней</a:t>
          </a:r>
          <a:endParaRPr lang="ru-RU" sz="1200" kern="1200" dirty="0"/>
        </a:p>
      </dsp:txBody>
      <dsp:txXfrm>
        <a:off x="226209" y="0"/>
        <a:ext cx="1921851" cy="452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7DAA0-4A1C-4F48-AB18-5A04CF4D1A97}">
      <dsp:nvSpPr>
        <dsp:cNvPr id="0" name=""/>
        <dsp:cNvSpPr/>
      </dsp:nvSpPr>
      <dsp:spPr>
        <a:xfrm>
          <a:off x="408790" y="22"/>
          <a:ext cx="3421247" cy="799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Выплаты застрахованному</a:t>
          </a:r>
          <a:endParaRPr lang="ru-RU" sz="2400" kern="1200" dirty="0"/>
        </a:p>
      </dsp:txBody>
      <dsp:txXfrm>
        <a:off x="432216" y="23448"/>
        <a:ext cx="3374395" cy="752963"/>
      </dsp:txXfrm>
    </dsp:sp>
    <dsp:sp modelId="{E4359444-A685-46EA-B1F5-8EE2C0DF22D1}">
      <dsp:nvSpPr>
        <dsp:cNvPr id="0" name=""/>
        <dsp:cNvSpPr/>
      </dsp:nvSpPr>
      <dsp:spPr>
        <a:xfrm>
          <a:off x="750915" y="799838"/>
          <a:ext cx="342124" cy="48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854"/>
              </a:lnTo>
              <a:lnTo>
                <a:pt x="342124" y="4848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7DB78-EA3C-47F9-96C6-0841DFE0C788}">
      <dsp:nvSpPr>
        <dsp:cNvPr id="0" name=""/>
        <dsp:cNvSpPr/>
      </dsp:nvSpPr>
      <dsp:spPr>
        <a:xfrm>
          <a:off x="1093040" y="961456"/>
          <a:ext cx="2311277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Временная нетрудоспособность, в том числе при несчастном случае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1975" y="980391"/>
        <a:ext cx="2273407" cy="608602"/>
      </dsp:txXfrm>
    </dsp:sp>
    <dsp:sp modelId="{6F3F09D0-C49B-4CDC-87C2-4A5B99A76295}">
      <dsp:nvSpPr>
        <dsp:cNvPr id="0" name=""/>
        <dsp:cNvSpPr/>
      </dsp:nvSpPr>
      <dsp:spPr>
        <a:xfrm>
          <a:off x="750915" y="799838"/>
          <a:ext cx="342124" cy="129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944"/>
              </a:lnTo>
              <a:lnTo>
                <a:pt x="342124" y="12929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B6D6A-0A54-4E83-9C0F-DAC94875AAB9}">
      <dsp:nvSpPr>
        <dsp:cNvPr id="0" name=""/>
        <dsp:cNvSpPr/>
      </dsp:nvSpPr>
      <dsp:spPr>
        <a:xfrm>
          <a:off x="1093040" y="1769546"/>
          <a:ext cx="1866804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Пособия по беременности и родам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1975" y="1788481"/>
        <a:ext cx="1828934" cy="608602"/>
      </dsp:txXfrm>
    </dsp:sp>
    <dsp:sp modelId="{614FF351-6A84-4F7C-9AEB-A2009F5B19C1}">
      <dsp:nvSpPr>
        <dsp:cNvPr id="0" name=""/>
        <dsp:cNvSpPr/>
      </dsp:nvSpPr>
      <dsp:spPr>
        <a:xfrm>
          <a:off x="750915" y="799838"/>
          <a:ext cx="342124" cy="210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034"/>
              </a:lnTo>
              <a:lnTo>
                <a:pt x="342124" y="21010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BD1F7-232E-4403-9296-E78CD6759199}">
      <dsp:nvSpPr>
        <dsp:cNvPr id="0" name=""/>
        <dsp:cNvSpPr/>
      </dsp:nvSpPr>
      <dsp:spPr>
        <a:xfrm>
          <a:off x="1093040" y="2577636"/>
          <a:ext cx="2305795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Выплаты при рождении ребенка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1975" y="2596571"/>
        <a:ext cx="2267925" cy="608602"/>
      </dsp:txXfrm>
    </dsp:sp>
    <dsp:sp modelId="{A99CD932-F19C-4688-B0F2-96D7435A4053}">
      <dsp:nvSpPr>
        <dsp:cNvPr id="0" name=""/>
        <dsp:cNvSpPr/>
      </dsp:nvSpPr>
      <dsp:spPr>
        <a:xfrm>
          <a:off x="750915" y="799838"/>
          <a:ext cx="342124" cy="2909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24"/>
              </a:lnTo>
              <a:lnTo>
                <a:pt x="342124" y="29091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9A2CB-7401-4401-BBE7-F0C70D808837}">
      <dsp:nvSpPr>
        <dsp:cNvPr id="0" name=""/>
        <dsp:cNvSpPr/>
      </dsp:nvSpPr>
      <dsp:spPr>
        <a:xfrm>
          <a:off x="1093040" y="3385726"/>
          <a:ext cx="1866804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уходу за ребенком до полутора лет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1975" y="3404661"/>
        <a:ext cx="1828934" cy="608602"/>
      </dsp:txXfrm>
    </dsp:sp>
    <dsp:sp modelId="{1641B1C1-CC08-4BD8-94D7-8FA4C95F949C}">
      <dsp:nvSpPr>
        <dsp:cNvPr id="0" name=""/>
        <dsp:cNvSpPr/>
      </dsp:nvSpPr>
      <dsp:spPr>
        <a:xfrm>
          <a:off x="750915" y="799838"/>
          <a:ext cx="342124" cy="371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7214"/>
              </a:lnTo>
              <a:lnTo>
                <a:pt x="342124" y="371721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EF764-60C6-45CC-B581-E98356B362EE}">
      <dsp:nvSpPr>
        <dsp:cNvPr id="0" name=""/>
        <dsp:cNvSpPr/>
      </dsp:nvSpPr>
      <dsp:spPr>
        <a:xfrm>
          <a:off x="1093040" y="4193817"/>
          <a:ext cx="2598466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Оплата отпуска пострадавшему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1975" y="4212752"/>
        <a:ext cx="2560596" cy="608602"/>
      </dsp:txXfrm>
    </dsp:sp>
    <dsp:sp modelId="{A2F5EF50-D98B-4D90-8A52-83243BC4CD5E}">
      <dsp:nvSpPr>
        <dsp:cNvPr id="0" name=""/>
        <dsp:cNvSpPr/>
      </dsp:nvSpPr>
      <dsp:spPr>
        <a:xfrm>
          <a:off x="4153274" y="22"/>
          <a:ext cx="2951675" cy="8441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Компенсации страхователю</a:t>
          </a:r>
          <a:endParaRPr lang="ru-RU" sz="2400" kern="1200" dirty="0"/>
        </a:p>
      </dsp:txBody>
      <dsp:txXfrm>
        <a:off x="4177999" y="24747"/>
        <a:ext cx="2902225" cy="794739"/>
      </dsp:txXfrm>
    </dsp:sp>
    <dsp:sp modelId="{0B938395-1BCA-4F89-8046-300541C98FC2}">
      <dsp:nvSpPr>
        <dsp:cNvPr id="0" name=""/>
        <dsp:cNvSpPr/>
      </dsp:nvSpPr>
      <dsp:spPr>
        <a:xfrm>
          <a:off x="4448441" y="844212"/>
          <a:ext cx="295167" cy="48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854"/>
              </a:lnTo>
              <a:lnTo>
                <a:pt x="295167" y="4848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C5BD8-DA57-4A68-B1DF-F963400B0BA8}">
      <dsp:nvSpPr>
        <dsp:cNvPr id="0" name=""/>
        <dsp:cNvSpPr/>
      </dsp:nvSpPr>
      <dsp:spPr>
        <a:xfrm>
          <a:off x="4743609" y="1005830"/>
          <a:ext cx="2028598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Оплата 4-х доп. дней по уходу за ребенком-инвалидом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2544" y="1024765"/>
        <a:ext cx="1990728" cy="608602"/>
      </dsp:txXfrm>
    </dsp:sp>
    <dsp:sp modelId="{E3530D2D-E99A-4143-A39A-B69A5BE3C9AC}">
      <dsp:nvSpPr>
        <dsp:cNvPr id="0" name=""/>
        <dsp:cNvSpPr/>
      </dsp:nvSpPr>
      <dsp:spPr>
        <a:xfrm>
          <a:off x="4448441" y="844212"/>
          <a:ext cx="295167" cy="129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944"/>
              </a:lnTo>
              <a:lnTo>
                <a:pt x="295167" y="12929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D2F4-4299-4B0E-9C0B-2B4AF6BAF8A0}">
      <dsp:nvSpPr>
        <dsp:cNvPr id="0" name=""/>
        <dsp:cNvSpPr/>
      </dsp:nvSpPr>
      <dsp:spPr>
        <a:xfrm>
          <a:off x="4743609" y="1813920"/>
          <a:ext cx="2028598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Пособие на погребение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2544" y="1832855"/>
        <a:ext cx="1990728" cy="608602"/>
      </dsp:txXfrm>
    </dsp:sp>
    <dsp:sp modelId="{F5987CFF-1813-41F7-AA1E-E9B36702DCF3}">
      <dsp:nvSpPr>
        <dsp:cNvPr id="0" name=""/>
        <dsp:cNvSpPr/>
      </dsp:nvSpPr>
      <dsp:spPr>
        <a:xfrm>
          <a:off x="4448441" y="844212"/>
          <a:ext cx="295167" cy="210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034"/>
              </a:lnTo>
              <a:lnTo>
                <a:pt x="295167" y="21010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FE85B-B864-4955-AF22-1858ABA2D0C9}">
      <dsp:nvSpPr>
        <dsp:cNvPr id="0" name=""/>
        <dsp:cNvSpPr/>
      </dsp:nvSpPr>
      <dsp:spPr>
        <a:xfrm>
          <a:off x="4743609" y="2622010"/>
          <a:ext cx="2321269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Возмещение расходов на предупредительные меры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2544" y="2640945"/>
        <a:ext cx="2283399" cy="608602"/>
      </dsp:txXfrm>
    </dsp:sp>
    <dsp:sp modelId="{B92F72FB-6E6C-47A6-80A8-EB2AEDBF4B50}">
      <dsp:nvSpPr>
        <dsp:cNvPr id="0" name=""/>
        <dsp:cNvSpPr/>
      </dsp:nvSpPr>
      <dsp:spPr>
        <a:xfrm>
          <a:off x="4448441" y="844212"/>
          <a:ext cx="295167" cy="2909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24"/>
              </a:lnTo>
              <a:lnTo>
                <a:pt x="295167" y="29091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47C63-A2A9-42D4-A52D-D771923C5D0A}">
      <dsp:nvSpPr>
        <dsp:cNvPr id="0" name=""/>
        <dsp:cNvSpPr/>
      </dsp:nvSpPr>
      <dsp:spPr>
        <a:xfrm>
          <a:off x="4743609" y="3430100"/>
          <a:ext cx="2467599" cy="646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по в/н за счет федерального бюджета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2544" y="3449035"/>
        <a:ext cx="2429729" cy="608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16227-3A3B-4B67-A619-107CEBB2CFAE}">
      <dsp:nvSpPr>
        <dsp:cNvPr id="0" name=""/>
        <dsp:cNvSpPr/>
      </dsp:nvSpPr>
      <dsp:spPr>
        <a:xfrm>
          <a:off x="3133330" y="2478075"/>
          <a:ext cx="2437434" cy="18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64"/>
              </a:lnTo>
              <a:lnTo>
                <a:pt x="2437434" y="90764"/>
              </a:lnTo>
              <a:lnTo>
                <a:pt x="2437434" y="181528"/>
              </a:lnTo>
            </a:path>
          </a:pathLst>
        </a:custGeom>
        <a:noFill/>
        <a:ln w="635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44478-F958-47C6-8B11-B0D5AB677DFE}">
      <dsp:nvSpPr>
        <dsp:cNvPr id="0" name=""/>
        <dsp:cNvSpPr/>
      </dsp:nvSpPr>
      <dsp:spPr>
        <a:xfrm>
          <a:off x="3133330" y="2478075"/>
          <a:ext cx="876015" cy="181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64"/>
              </a:lnTo>
              <a:lnTo>
                <a:pt x="876015" y="90764"/>
              </a:lnTo>
              <a:lnTo>
                <a:pt x="876015" y="181528"/>
              </a:lnTo>
            </a:path>
          </a:pathLst>
        </a:custGeom>
        <a:noFill/>
        <a:ln w="635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65EC0-FC0F-4724-BF5E-D8656500DC11}">
      <dsp:nvSpPr>
        <dsp:cNvPr id="0" name=""/>
        <dsp:cNvSpPr/>
      </dsp:nvSpPr>
      <dsp:spPr>
        <a:xfrm>
          <a:off x="2528854" y="2478075"/>
          <a:ext cx="604475" cy="187151"/>
        </a:xfrm>
        <a:custGeom>
          <a:avLst/>
          <a:gdLst/>
          <a:ahLst/>
          <a:cxnLst/>
          <a:rect l="0" t="0" r="0" b="0"/>
          <a:pathLst>
            <a:path>
              <a:moveTo>
                <a:pt x="604475" y="0"/>
              </a:moveTo>
              <a:lnTo>
                <a:pt x="604475" y="96387"/>
              </a:lnTo>
              <a:lnTo>
                <a:pt x="0" y="96387"/>
              </a:lnTo>
              <a:lnTo>
                <a:pt x="0" y="187151"/>
              </a:lnTo>
            </a:path>
          </a:pathLst>
        </a:custGeom>
        <a:noFill/>
        <a:ln w="635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C060A-AA5C-4DB5-9BAC-A94E17C2E88B}">
      <dsp:nvSpPr>
        <dsp:cNvPr id="0" name=""/>
        <dsp:cNvSpPr/>
      </dsp:nvSpPr>
      <dsp:spPr>
        <a:xfrm>
          <a:off x="860489" y="2478075"/>
          <a:ext cx="2272840" cy="181528"/>
        </a:xfrm>
        <a:custGeom>
          <a:avLst/>
          <a:gdLst/>
          <a:ahLst/>
          <a:cxnLst/>
          <a:rect l="0" t="0" r="0" b="0"/>
          <a:pathLst>
            <a:path>
              <a:moveTo>
                <a:pt x="2272840" y="0"/>
              </a:moveTo>
              <a:lnTo>
                <a:pt x="2272840" y="90764"/>
              </a:lnTo>
              <a:lnTo>
                <a:pt x="0" y="90764"/>
              </a:lnTo>
              <a:lnTo>
                <a:pt x="0" y="181528"/>
              </a:lnTo>
            </a:path>
          </a:pathLst>
        </a:custGeom>
        <a:noFill/>
        <a:ln w="635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D75B9-EEAB-475C-A19B-9983BF277782}">
      <dsp:nvSpPr>
        <dsp:cNvPr id="0" name=""/>
        <dsp:cNvSpPr/>
      </dsp:nvSpPr>
      <dsp:spPr>
        <a:xfrm>
          <a:off x="1312447" y="306735"/>
          <a:ext cx="3641765" cy="2171340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10 календарных дней 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 дня получения заявления и документов или сведений, которые необходимы для назначения и выплаты соответствующего вида пособия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2447" y="306735"/>
        <a:ext cx="3641765" cy="2171340"/>
      </dsp:txXfrm>
    </dsp:sp>
    <dsp:sp modelId="{AD8941D5-6A14-49D9-89AE-3B7AAA87FFCC}">
      <dsp:nvSpPr>
        <dsp:cNvPr id="0" name=""/>
        <dsp:cNvSpPr/>
      </dsp:nvSpPr>
      <dsp:spPr>
        <a:xfrm>
          <a:off x="1598" y="2659603"/>
          <a:ext cx="1717783" cy="1426145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Пособие по временной нетрудоспособности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598" y="2659603"/>
        <a:ext cx="1717783" cy="1426145"/>
      </dsp:txXfrm>
    </dsp:sp>
    <dsp:sp modelId="{987728F2-5361-4B26-AC6D-5173B27C4CB6}">
      <dsp:nvSpPr>
        <dsp:cNvPr id="0" name=""/>
        <dsp:cNvSpPr/>
      </dsp:nvSpPr>
      <dsp:spPr>
        <a:xfrm>
          <a:off x="1908196" y="2665226"/>
          <a:ext cx="1241315" cy="142614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Пособие по </a:t>
          </a:r>
          <a:r>
            <a:rPr lang="ru-RU" sz="1400" b="1" kern="1200" dirty="0" smtClean="0">
              <a:solidFill>
                <a:schemeClr val="tx1"/>
              </a:solidFill>
            </a:rPr>
            <a:t>беременности</a:t>
          </a:r>
          <a:r>
            <a:rPr lang="ru-RU" sz="1200" b="1" kern="1200" dirty="0" smtClean="0">
              <a:solidFill>
                <a:schemeClr val="tx1"/>
              </a:solidFill>
            </a:rPr>
            <a:t> и родам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908196" y="2665226"/>
        <a:ext cx="1241315" cy="1426145"/>
      </dsp:txXfrm>
    </dsp:sp>
    <dsp:sp modelId="{465A4762-2925-45CF-A0C9-FF825D282C19}">
      <dsp:nvSpPr>
        <dsp:cNvPr id="0" name=""/>
        <dsp:cNvSpPr/>
      </dsp:nvSpPr>
      <dsp:spPr>
        <a:xfrm>
          <a:off x="3323753" y="2659603"/>
          <a:ext cx="1371185" cy="142614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Единовременное пособие, женщинам, вставшим на учет в ранние сроки беременности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323753" y="2659603"/>
        <a:ext cx="1371185" cy="1426145"/>
      </dsp:txXfrm>
    </dsp:sp>
    <dsp:sp modelId="{FAC9406E-9510-4847-B5D9-74A0C609A64A}">
      <dsp:nvSpPr>
        <dsp:cNvPr id="0" name=""/>
        <dsp:cNvSpPr/>
      </dsp:nvSpPr>
      <dsp:spPr>
        <a:xfrm>
          <a:off x="4876466" y="2659603"/>
          <a:ext cx="1388595" cy="1426149"/>
        </a:xfrm>
        <a:prstGeom prst="rect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Единовременное пособие при рождении ребенка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876466" y="2659603"/>
        <a:ext cx="1388595" cy="14261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8C66A-A678-41A1-BD2A-ECF395CA9A7E}">
      <dsp:nvSpPr>
        <dsp:cNvPr id="0" name=""/>
        <dsp:cNvSpPr/>
      </dsp:nvSpPr>
      <dsp:spPr>
        <a:xfrm>
          <a:off x="1229560" y="2119448"/>
          <a:ext cx="91440" cy="438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066"/>
              </a:lnTo>
            </a:path>
          </a:pathLst>
        </a:custGeom>
        <a:noFill/>
        <a:ln w="635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A46F2-F23B-455F-A11C-35B6CD39F7ED}">
      <dsp:nvSpPr>
        <dsp:cNvPr id="0" name=""/>
        <dsp:cNvSpPr/>
      </dsp:nvSpPr>
      <dsp:spPr>
        <a:xfrm>
          <a:off x="194153" y="1240"/>
          <a:ext cx="2162254" cy="2118207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</a:rPr>
            <a:t>с 1 по 15 число </a:t>
          </a:r>
          <a:r>
            <a:rPr lang="ru-RU" sz="2100" kern="1200" dirty="0" smtClean="0">
              <a:solidFill>
                <a:schemeClr val="bg1"/>
              </a:solidFill>
            </a:rPr>
            <a:t>месяца, следующего за месяцем, за который выплачивается пособие</a:t>
          </a:r>
          <a:endParaRPr lang="ru-RU" sz="2100" kern="1200" dirty="0"/>
        </a:p>
      </dsp:txBody>
      <dsp:txXfrm>
        <a:off x="194153" y="1240"/>
        <a:ext cx="2162254" cy="2118207"/>
      </dsp:txXfrm>
    </dsp:sp>
    <dsp:sp modelId="{5E30946F-37C1-4125-BF37-B43D9C7CACA5}">
      <dsp:nvSpPr>
        <dsp:cNvPr id="0" name=""/>
        <dsp:cNvSpPr/>
      </dsp:nvSpPr>
      <dsp:spPr>
        <a:xfrm>
          <a:off x="391565" y="2557515"/>
          <a:ext cx="1767431" cy="1257668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Ежемесячное пособие по уходу за ребенком до полутора лет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1565" y="2557515"/>
        <a:ext cx="1767431" cy="12576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7A7CB-3A99-407B-B718-61D89AC46FE4}">
      <dsp:nvSpPr>
        <dsp:cNvPr id="0" name=""/>
        <dsp:cNvSpPr/>
      </dsp:nvSpPr>
      <dsp:spPr>
        <a:xfrm>
          <a:off x="4460519" y="2727093"/>
          <a:ext cx="3305995" cy="29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37"/>
              </a:lnTo>
              <a:lnTo>
                <a:pt x="3305995" y="145437"/>
              </a:lnTo>
              <a:lnTo>
                <a:pt x="3305995" y="290132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A75BD402-51AB-4A12-B3D5-36655D9DA448}">
      <dsp:nvSpPr>
        <dsp:cNvPr id="0" name=""/>
        <dsp:cNvSpPr/>
      </dsp:nvSpPr>
      <dsp:spPr>
        <a:xfrm>
          <a:off x="4460519" y="2727093"/>
          <a:ext cx="1638562" cy="29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37"/>
              </a:lnTo>
              <a:lnTo>
                <a:pt x="1638562" y="145437"/>
              </a:lnTo>
              <a:lnTo>
                <a:pt x="1638562" y="290132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5F9366BC-E5A1-4D64-95A5-73CD1F4D89D4}">
      <dsp:nvSpPr>
        <dsp:cNvPr id="0" name=""/>
        <dsp:cNvSpPr/>
      </dsp:nvSpPr>
      <dsp:spPr>
        <a:xfrm>
          <a:off x="4414799" y="2727093"/>
          <a:ext cx="91440" cy="291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862"/>
              </a:lnTo>
              <a:lnTo>
                <a:pt x="53478" y="146862"/>
              </a:lnTo>
              <a:lnTo>
                <a:pt x="53478" y="29155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587B1296-24CD-4744-8A31-FF4A2DC3FABD}">
      <dsp:nvSpPr>
        <dsp:cNvPr id="0" name=""/>
        <dsp:cNvSpPr/>
      </dsp:nvSpPr>
      <dsp:spPr>
        <a:xfrm>
          <a:off x="2764216" y="2727093"/>
          <a:ext cx="1696302" cy="290132"/>
        </a:xfrm>
        <a:custGeom>
          <a:avLst/>
          <a:gdLst/>
          <a:ahLst/>
          <a:cxnLst/>
          <a:rect l="0" t="0" r="0" b="0"/>
          <a:pathLst>
            <a:path>
              <a:moveTo>
                <a:pt x="1696302" y="0"/>
              </a:moveTo>
              <a:lnTo>
                <a:pt x="1696302" y="145437"/>
              </a:lnTo>
              <a:lnTo>
                <a:pt x="0" y="145437"/>
              </a:lnTo>
              <a:lnTo>
                <a:pt x="0" y="290132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783E60E9-4818-4675-B2C3-E5817859718E}">
      <dsp:nvSpPr>
        <dsp:cNvPr id="0" name=""/>
        <dsp:cNvSpPr/>
      </dsp:nvSpPr>
      <dsp:spPr>
        <a:xfrm>
          <a:off x="957504" y="2727093"/>
          <a:ext cx="3503014" cy="290132"/>
        </a:xfrm>
        <a:custGeom>
          <a:avLst/>
          <a:gdLst/>
          <a:ahLst/>
          <a:cxnLst/>
          <a:rect l="0" t="0" r="0" b="0"/>
          <a:pathLst>
            <a:path>
              <a:moveTo>
                <a:pt x="3503014" y="0"/>
              </a:moveTo>
              <a:lnTo>
                <a:pt x="3503014" y="145437"/>
              </a:lnTo>
              <a:lnTo>
                <a:pt x="0" y="145437"/>
              </a:lnTo>
              <a:lnTo>
                <a:pt x="0" y="290132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131DB484-9665-4269-A180-3CA19DA21EBB}">
      <dsp:nvSpPr>
        <dsp:cNvPr id="0" name=""/>
        <dsp:cNvSpPr/>
      </dsp:nvSpPr>
      <dsp:spPr>
        <a:xfrm>
          <a:off x="438161" y="0"/>
          <a:ext cx="8044716" cy="2727093"/>
        </a:xfrm>
        <a:prstGeom prst="rect">
          <a:avLst/>
        </a:prstGeom>
        <a:solidFill>
          <a:srgbClr val="E7DF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СТРАХОВАТЕЛЬ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 позднее 5 календарных дней 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после получения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работника заявления и документов необходимых для назначения и выплаты пособий представляет в Фонд необходимый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пакет документов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Предприятия с численностью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более 25 человек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должны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представлять в Фонд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электронные реестры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5 видам пособий.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161" y="0"/>
        <a:ext cx="8044716" cy="2727093"/>
      </dsp:txXfrm>
    </dsp:sp>
    <dsp:sp modelId="{E3106EB1-48A1-4B02-86E5-E1A175E9FE48}">
      <dsp:nvSpPr>
        <dsp:cNvPr id="0" name=""/>
        <dsp:cNvSpPr/>
      </dsp:nvSpPr>
      <dsp:spPr>
        <a:xfrm>
          <a:off x="129203" y="3017225"/>
          <a:ext cx="1656601" cy="1230503"/>
        </a:xfrm>
        <a:prstGeom prst="rect">
          <a:avLst/>
        </a:prstGeom>
        <a:solidFill>
          <a:srgbClr val="D6EF5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Пособие по временной нетрудоспособности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29203" y="3017225"/>
        <a:ext cx="1656601" cy="1230503"/>
      </dsp:txXfrm>
    </dsp:sp>
    <dsp:sp modelId="{13FEEA0F-2C3F-48F7-BC6A-5FB5D0BD5217}">
      <dsp:nvSpPr>
        <dsp:cNvPr id="0" name=""/>
        <dsp:cNvSpPr/>
      </dsp:nvSpPr>
      <dsp:spPr>
        <a:xfrm>
          <a:off x="2075194" y="3017225"/>
          <a:ext cx="1378043" cy="1229828"/>
        </a:xfrm>
        <a:prstGeom prst="rect">
          <a:avLst/>
        </a:prstGeom>
        <a:solidFill>
          <a:srgbClr val="6DFF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Пособие по беременности и родам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075194" y="3017225"/>
        <a:ext cx="1378043" cy="1229828"/>
      </dsp:txXfrm>
    </dsp:sp>
    <dsp:sp modelId="{18029596-FE5C-4315-A908-6BC018393A76}">
      <dsp:nvSpPr>
        <dsp:cNvPr id="0" name=""/>
        <dsp:cNvSpPr/>
      </dsp:nvSpPr>
      <dsp:spPr>
        <a:xfrm>
          <a:off x="3779255" y="3018650"/>
          <a:ext cx="1378043" cy="122982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Единовременное пособие, женщинам, вставшим на учет в ранние сроки беременности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779255" y="3018650"/>
        <a:ext cx="1378043" cy="1229821"/>
      </dsp:txXfrm>
    </dsp:sp>
    <dsp:sp modelId="{9D17C2B0-CDE8-41BF-B728-AACF5D081AB6}">
      <dsp:nvSpPr>
        <dsp:cNvPr id="0" name=""/>
        <dsp:cNvSpPr/>
      </dsp:nvSpPr>
      <dsp:spPr>
        <a:xfrm>
          <a:off x="5410060" y="3017225"/>
          <a:ext cx="1378043" cy="122982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Единовременное пособие при рождении ребенка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5410060" y="3017225"/>
        <a:ext cx="1378043" cy="1229821"/>
      </dsp:txXfrm>
    </dsp:sp>
    <dsp:sp modelId="{92591F96-901C-4CCE-9BEF-DC7F28455A86}">
      <dsp:nvSpPr>
        <dsp:cNvPr id="0" name=""/>
        <dsp:cNvSpPr/>
      </dsp:nvSpPr>
      <dsp:spPr>
        <a:xfrm>
          <a:off x="7077493" y="3017225"/>
          <a:ext cx="1378043" cy="12291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Ежемесячные пособие по уходу за ребенком до полутора лет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7077493" y="3017225"/>
        <a:ext cx="1378043" cy="12291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84" cy="496332"/>
          </a:xfrm>
          <a:prstGeom prst="rect">
            <a:avLst/>
          </a:prstGeom>
        </p:spPr>
        <p:txBody>
          <a:bodyPr vert="horz" lIns="91693" tIns="45847" rIns="91693" bIns="458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693" tIns="45847" rIns="91693" bIns="45847" rtlCol="0"/>
          <a:lstStyle>
            <a:lvl1pPr algn="r">
              <a:defRPr sz="1200"/>
            </a:lvl1pPr>
          </a:lstStyle>
          <a:p>
            <a:fld id="{E9235631-37B0-4A82-8F89-926027194E7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3" tIns="45847" rIns="91693" bIns="458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1" y="4715154"/>
            <a:ext cx="5439415" cy="4466987"/>
          </a:xfrm>
          <a:prstGeom prst="rect">
            <a:avLst/>
          </a:prstGeom>
        </p:spPr>
        <p:txBody>
          <a:bodyPr vert="horz" lIns="91693" tIns="45847" rIns="91693" bIns="458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716"/>
            <a:ext cx="2946084" cy="496332"/>
          </a:xfrm>
          <a:prstGeom prst="rect">
            <a:avLst/>
          </a:prstGeom>
        </p:spPr>
        <p:txBody>
          <a:bodyPr vert="horz" lIns="91693" tIns="45847" rIns="91693" bIns="458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693" tIns="45847" rIns="91693" bIns="45847" rtlCol="0" anchor="b"/>
          <a:lstStyle>
            <a:lvl1pPr algn="r">
              <a:defRPr sz="1200"/>
            </a:lvl1pPr>
          </a:lstStyle>
          <a:p>
            <a:fld id="{1E3A6284-BD9D-4557-B64C-784A149C5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2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0444" y="9427616"/>
            <a:ext cx="2945658" cy="4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2" rIns="92986" bIns="46492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lnSpc>
                <a:spcPts val="2420"/>
              </a:lnSpc>
              <a:spcBef>
                <a:spcPct val="50000"/>
              </a:spcBef>
              <a:spcAft>
                <a:spcPct val="0"/>
              </a:spcAft>
            </a:pPr>
            <a:fld id="{277D370A-DF50-46E1-8442-08561CBD6684}" type="slidenum">
              <a:rPr lang="ru-RU" altLang="ru-RU" sz="12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ts val="2420"/>
                </a:lnSpc>
                <a:spcBef>
                  <a:spcPct val="50000"/>
                </a:spcBef>
                <a:spcAft>
                  <a:spcPct val="0"/>
                </a:spcAft>
              </a:pPr>
              <a:t>11</a:t>
            </a:fld>
            <a:endParaRPr lang="ru-RU" alt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2" rIns="92986" bIns="46492"/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Начало, причины, цели, задачи</a:t>
            </a:r>
          </a:p>
        </p:txBody>
      </p:sp>
      <p:sp>
        <p:nvSpPr>
          <p:cNvPr id="47109" name="Номер слайда 3"/>
          <p:cNvSpPr txBox="1">
            <a:spLocks noGrp="1"/>
          </p:cNvSpPr>
          <p:nvPr/>
        </p:nvSpPr>
        <p:spPr bwMode="auto">
          <a:xfrm>
            <a:off x="3848870" y="9427616"/>
            <a:ext cx="2947233" cy="4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7" rIns="91293" bIns="45647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lnSpc>
                <a:spcPts val="2420"/>
              </a:lnSpc>
              <a:spcBef>
                <a:spcPct val="50000"/>
              </a:spcBef>
              <a:spcAft>
                <a:spcPct val="0"/>
              </a:spcAft>
            </a:pPr>
            <a:fld id="{A56CC024-1E12-40BC-B082-D1723070C7BF}" type="slidenum">
              <a:rPr lang="ru-RU" altLang="ru-RU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algn="r" eaLnBrk="0" fontAlgn="base" hangingPunct="0">
                <a:lnSpc>
                  <a:spcPts val="2420"/>
                </a:lnSpc>
                <a:spcBef>
                  <a:spcPct val="50000"/>
                </a:spcBef>
                <a:spcAft>
                  <a:spcPct val="0"/>
                </a:spcAft>
              </a:pPr>
              <a:t>11</a:t>
            </a:fld>
            <a:endParaRPr lang="ru-RU" alt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0444" y="9427616"/>
            <a:ext cx="2945658" cy="4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2" rIns="92986" bIns="46492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lnSpc>
                <a:spcPts val="2420"/>
              </a:lnSpc>
              <a:spcBef>
                <a:spcPct val="50000"/>
              </a:spcBef>
              <a:spcAft>
                <a:spcPct val="0"/>
              </a:spcAft>
            </a:pPr>
            <a:fld id="{277D370A-DF50-46E1-8442-08561CBD6684}" type="slidenum">
              <a:rPr lang="ru-RU" altLang="ru-RU" sz="12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ts val="2420"/>
                </a:lnSpc>
                <a:spcBef>
                  <a:spcPct val="50000"/>
                </a:spcBef>
                <a:spcAft>
                  <a:spcPct val="0"/>
                </a:spcAft>
              </a:pPr>
              <a:t>13</a:t>
            </a:fld>
            <a:endParaRPr lang="ru-RU" alt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71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4710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6" tIns="46492" rIns="92986" bIns="46492"/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Начало, причины, цели, задачи</a:t>
            </a:r>
          </a:p>
        </p:txBody>
      </p:sp>
      <p:sp>
        <p:nvSpPr>
          <p:cNvPr id="47109" name="Номер слайда 3"/>
          <p:cNvSpPr txBox="1">
            <a:spLocks noGrp="1"/>
          </p:cNvSpPr>
          <p:nvPr/>
        </p:nvSpPr>
        <p:spPr bwMode="auto">
          <a:xfrm>
            <a:off x="3848870" y="9427616"/>
            <a:ext cx="2947233" cy="4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47" rIns="91293" bIns="45647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lnSpc>
                <a:spcPts val="2420"/>
              </a:lnSpc>
              <a:spcBef>
                <a:spcPct val="50000"/>
              </a:spcBef>
              <a:spcAft>
                <a:spcPct val="0"/>
              </a:spcAft>
            </a:pPr>
            <a:fld id="{A56CC024-1E12-40BC-B082-D1723070C7BF}" type="slidenum">
              <a:rPr lang="ru-RU" altLang="ru-RU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pPr algn="r" eaLnBrk="0" fontAlgn="base" hangingPunct="0">
                <a:lnSpc>
                  <a:spcPts val="2420"/>
                </a:lnSpc>
                <a:spcBef>
                  <a:spcPct val="50000"/>
                </a:spcBef>
                <a:spcAft>
                  <a:spcPct val="0"/>
                </a:spcAft>
              </a:pPr>
              <a:t>13</a:t>
            </a:fld>
            <a:endParaRPr lang="ru-RU" altLang="ru-RU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5086-621D-4BA1-88C8-4C81A93B16E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1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5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2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2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1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4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9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6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E49D-A12F-442B-B6D9-98B45A14A4FF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AD7A-AA8F-4658-A2F3-F9E2B7F09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s.ru/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o25.fss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25.fs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image" Target="../media/image11.jpeg"/><Relationship Id="rId21" Type="http://schemas.openxmlformats.org/officeDocument/2006/relationships/diagramColors" Target="../diagrams/colors4.xml"/><Relationship Id="rId7" Type="http://schemas.openxmlformats.org/officeDocument/2006/relationships/image" Target="../media/image15.jpe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0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diagramColors" Target="../diagrams/colors2.xml"/><Relationship Id="rId24" Type="http://schemas.openxmlformats.org/officeDocument/2006/relationships/image" Target="../media/image1.jpeg"/><Relationship Id="rId5" Type="http://schemas.openxmlformats.org/officeDocument/2006/relationships/image" Target="../media/image13.jpeg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16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image" Target="../media/image12.jpe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eaLnBrk="1" hangingPunct="1"/>
              <a:endPara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700210" y="1052736"/>
            <a:ext cx="7772400" cy="5347295"/>
          </a:xfrm>
        </p:spPr>
        <p:txBody>
          <a:bodyPr>
            <a:noAutofit/>
          </a:bodyPr>
          <a:lstStyle/>
          <a:p>
            <a:pPr marL="72000" eaLnBrk="0" hangingPunct="0">
              <a:spcBef>
                <a:spcPts val="600"/>
              </a:spcBef>
              <a:spcAft>
                <a:spcPts val="1200"/>
              </a:spcAft>
            </a:pP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ПИЛОТНЫЙ ПРОЕКТ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«ПРЯМЫЕ  ВЫПЛАТЫ»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Приморского края </a:t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июля 2017  года</a:t>
            </a: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latin typeface="Garamond" pitchFamily="18" charset="0"/>
              </a:rPr>
              <a:t/>
            </a:r>
            <a:br>
              <a:rPr lang="en-US" altLang="ru-RU" sz="2800" b="1" dirty="0" smtClean="0">
                <a:latin typeface="Garamond" pitchFamily="18" charset="0"/>
              </a:rPr>
            </a:br>
            <a:r>
              <a:rPr lang="ru-RU" altLang="ru-RU" sz="2800" b="1" dirty="0" smtClean="0">
                <a:latin typeface="Garamond" pitchFamily="18" charset="0"/>
              </a:rPr>
              <a:t/>
            </a:r>
            <a:br>
              <a:rPr lang="ru-RU" altLang="ru-RU" sz="2800" b="1" dirty="0" smtClean="0">
                <a:latin typeface="Garamond" pitchFamily="18" charset="0"/>
              </a:rPr>
            </a:b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584407" cy="25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307739" y="962026"/>
            <a:ext cx="8687031" cy="733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 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«ПРЯМЫЕ ВЫПЛАТЫ»  </a:t>
            </a:r>
          </a:p>
          <a:p>
            <a:pPr algn="ctr">
              <a:spcBef>
                <a:spcPct val="20000"/>
              </a:spcBef>
            </a:pPr>
            <a:r>
              <a:rPr lang="ru-RU" alt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С </a:t>
            </a:r>
            <a:r>
              <a:rPr lang="ru-RU" alt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2017 ГОДА</a:t>
            </a:r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auto">
          <a:xfrm>
            <a:off x="2655707" y="1834396"/>
            <a:ext cx="457916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ФСС</a:t>
            </a:r>
          </a:p>
        </p:txBody>
      </p:sp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726851" y="4965138"/>
            <a:ext cx="2981053" cy="65809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artDeco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</a:p>
        </p:txBody>
      </p:sp>
      <p:sp>
        <p:nvSpPr>
          <p:cNvPr id="51" name="AutoShape 28"/>
          <p:cNvSpPr>
            <a:spLocks noChangeArrowheads="1"/>
          </p:cNvSpPr>
          <p:nvPr/>
        </p:nvSpPr>
        <p:spPr bwMode="auto">
          <a:xfrm>
            <a:off x="5940152" y="4988381"/>
            <a:ext cx="2589447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altLang="ru-RU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 rot="4250834">
            <a:off x="5614694" y="3386318"/>
            <a:ext cx="2462838" cy="67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Расчет и выплата пособий</a:t>
            </a:r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>
            <a:off x="5940152" y="2492489"/>
            <a:ext cx="829996" cy="2506284"/>
          </a:xfrm>
          <a:prstGeom prst="line">
            <a:avLst/>
          </a:prstGeom>
          <a:ln>
            <a:solidFill>
              <a:srgbClr val="C00000"/>
            </a:solidFill>
            <a:headEnd/>
            <a:tailEnd type="stealth" w="lg" len="lg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2448232" y="2492489"/>
            <a:ext cx="1296144" cy="2483042"/>
          </a:xfrm>
          <a:prstGeom prst="line">
            <a:avLst/>
          </a:prstGeom>
          <a:ln>
            <a:solidFill>
              <a:srgbClr val="00B050"/>
            </a:solidFill>
            <a:headEnd/>
            <a:tailEnd type="stealth" w="lg" len="lg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 rot="17868404">
            <a:off x="2122614" y="3493944"/>
            <a:ext cx="2879492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Уплата взносов (через ФНС России)</a:t>
            </a: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2007635" y="2482096"/>
            <a:ext cx="1296144" cy="2483042"/>
          </a:xfrm>
          <a:prstGeom prst="line">
            <a:avLst/>
          </a:prstGeom>
          <a:ln>
            <a:solidFill>
              <a:srgbClr val="00B050"/>
            </a:solidFill>
            <a:headEnd/>
            <a:tailEnd type="stealth" w="lg" len="lg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7926668">
            <a:off x="988289" y="3337450"/>
            <a:ext cx="2449293" cy="648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Сведения для расчета и выплаты пособий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707904" y="5500627"/>
            <a:ext cx="2232248" cy="10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707905" y="5500627"/>
            <a:ext cx="2304256" cy="3547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lnSpc>
                <a:spcPts val="2400"/>
              </a:lnSpc>
              <a:buFont typeface="Wingdings" pitchFamily="2" charset="2"/>
              <a:buNone/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Заявление </a:t>
            </a:r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 документы</a:t>
            </a:r>
          </a:p>
        </p:txBody>
      </p:sp>
      <p:sp>
        <p:nvSpPr>
          <p:cNvPr id="36" name="AutoShape 10" descr="Пергамент"/>
          <p:cNvSpPr>
            <a:spLocks noChangeArrowheads="1"/>
          </p:cNvSpPr>
          <p:nvPr/>
        </p:nvSpPr>
        <p:spPr bwMode="auto">
          <a:xfrm>
            <a:off x="307739" y="5855404"/>
            <a:ext cx="8687031" cy="75256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algn="ctr">
            <a:solidFill>
              <a:schemeClr val="bg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385" tIns="45695" rIns="91385" bIns="45695" anchor="ctr"/>
          <a:lstStyle/>
          <a:p>
            <a:pPr marL="342695" indent="-342695" algn="ctr" eaLnBrk="0" fontAlgn="auto" hangingPunct="0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ФСС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выплачивает пособия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55776" y="1412776"/>
            <a:ext cx="6233206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spc="3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ДЛЯ </a:t>
            </a:r>
            <a:r>
              <a:rPr lang="ru-RU" sz="1600" b="1" spc="3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ЗАСТРАХОВАННЫХ ГРАЖДАН </a:t>
            </a:r>
          </a:p>
          <a:p>
            <a:pPr algn="ctr"/>
            <a:endParaRPr lang="en-US" sz="1000" b="1" u="sng" spc="3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обеспечение правильности и своевременности начисления пособий; </a:t>
            </a:r>
          </a:p>
          <a:p>
            <a:pPr marL="285750" indent="-285750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самостоятельный выбор способа получения пособий (на счёт либо почтовым переводом);</a:t>
            </a:r>
          </a:p>
          <a:p>
            <a:pPr marL="285750" indent="-285750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сокращение конфликтных ситуаций с работодателем;</a:t>
            </a:r>
          </a:p>
          <a:p>
            <a:pPr marL="285750" indent="-285750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уменьшается вероятность ошибок при расчёте пособий;</a:t>
            </a:r>
          </a:p>
          <a:p>
            <a:pPr marL="285750" indent="-285750"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получение пособий независимо от финансового положения работодателя .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55776" y="3477005"/>
            <a:ext cx="6233207" cy="13921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>
              <a:lnSpc>
                <a:spcPts val="1600"/>
              </a:lnSpc>
            </a:pPr>
            <a:r>
              <a:rPr lang="ru-RU" b="1" spc="3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ДЛЯ </a:t>
            </a:r>
            <a:r>
              <a:rPr lang="ru-RU" b="1" spc="3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СТРАХОВАТЕЛЕЙ:</a:t>
            </a:r>
          </a:p>
          <a:p>
            <a:pPr indent="457200" algn="ctr">
              <a:lnSpc>
                <a:spcPts val="1600"/>
              </a:lnSpc>
            </a:pPr>
            <a:endParaRPr lang="ru-RU" sz="1000" b="1" spc="300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lnSpc>
                <a:spcPts val="1600"/>
              </a:lnSpc>
              <a:buFont typeface="Wingdings" panose="05000000000000000000" pitchFamily="2" charset="2"/>
              <a:buChar char="ü"/>
              <a:tabLst>
                <a:tab pos="85090" algn="l"/>
              </a:tabLst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освобождение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от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функций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 расчёту пособий;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lnSpc>
                <a:spcPts val="1600"/>
              </a:lnSpc>
              <a:buFont typeface="Wingdings" panose="05000000000000000000" pitchFamily="2" charset="2"/>
              <a:buChar char="ü"/>
              <a:tabLst>
                <a:tab pos="85090" algn="l"/>
              </a:tabLs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высвобождение рабочего времени, тратившегося на расчёт пособий;</a:t>
            </a:r>
          </a:p>
          <a:p>
            <a:pPr marL="285750" lvl="0" indent="-285750" algn="just">
              <a:lnSpc>
                <a:spcPts val="1600"/>
              </a:lnSpc>
              <a:buFont typeface="Wingdings" panose="05000000000000000000" pitchFamily="2" charset="2"/>
              <a:buChar char="ü"/>
              <a:tabLst>
                <a:tab pos="85090" algn="l"/>
              </a:tabLst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исключает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отвлечение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оборотных средств предприятия для выплаты пособий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до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момента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финансирования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из средств ФСС.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44967" y="4956149"/>
            <a:ext cx="6244016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b="1" spc="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spc="3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</a:t>
            </a:r>
            <a:r>
              <a:rPr lang="ru-RU" b="1" spc="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РФ:</a:t>
            </a:r>
          </a:p>
          <a:p>
            <a:pPr algn="ctr">
              <a:lnSpc>
                <a:spcPts val="1600"/>
              </a:lnSpc>
            </a:pPr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всех оплачиваемых больничных листков;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применение электронного листка нетрудоспособности;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случаев страхового мошенничества;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расходов.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193344"/>
            <a:ext cx="9147175" cy="768681"/>
            <a:chOff x="-2" y="45"/>
            <a:chExt cx="6242" cy="47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84" y="45"/>
              <a:ext cx="525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r>
                <a:rPr lang="en-GB" altLang="ru-RU" sz="1200" b="1" dirty="0">
                  <a:solidFill>
                    <a:srgbClr val="000099"/>
                  </a:solidFill>
                </a:rPr>
                <a:t/>
              </a:r>
              <a:br>
                <a:rPr lang="en-GB" altLang="ru-RU" sz="1200" b="1" dirty="0">
                  <a:solidFill>
                    <a:srgbClr val="000099"/>
                  </a:solidFill>
                </a:rPr>
              </a:b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145961" y="662904"/>
            <a:ext cx="724604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10000"/>
              </a:lnSpc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Преимущества нового порядка выплат пособий</a:t>
            </a:r>
            <a:endParaRPr lang="ru-RU" sz="2400" b="1" spc="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ok-group.ru/images/cleaning/dla-b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" y="1412777"/>
            <a:ext cx="2131020" cy="1440159"/>
          </a:xfrm>
          <a:prstGeom prst="flowChartMagneticTap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z911.net/upload/medialibrary/bfc/%D1%80%D0%B5%D0%B3%D0%B8%D1%81%D1%82%D1%80%D0%B0%D1%86%D0%B8%D1%8F%20%D0%98%D0%9F%20%D0%B2%20%D0%A4%D0%A1%D0%A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 r="24322"/>
          <a:stretch/>
        </p:blipFill>
        <p:spPr bwMode="auto">
          <a:xfrm>
            <a:off x="144344" y="4956149"/>
            <a:ext cx="2162492" cy="1410197"/>
          </a:xfrm>
          <a:prstGeom prst="flowChartMagneticTap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liveinternet.ru/images/attach/c/8/100/68/100068521_5249754_job_intervie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2" b="10649"/>
          <a:stretch/>
        </p:blipFill>
        <p:spPr bwMode="auto">
          <a:xfrm>
            <a:off x="288688" y="2997910"/>
            <a:ext cx="1770980" cy="1727234"/>
          </a:xfrm>
          <a:prstGeom prst="flowChartMagneticTap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25527" y="4730661"/>
            <a:ext cx="6322737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ПРЕЖНЯЯ СИСТЕМА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 ПОСОБИЙ И ЗАЧЕТА СОХРАНЯЕТСЯ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ДОБРОВОЛЬНЫХ ПЛАТЕЛЬЩИКОВ ВЗНОСОВ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ИНДИВИДУАЛЬНЫХ ПРЕДПРИНИМАТЕЛЕЙ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(ч.3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ст.2 Закона №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255-ФЗ)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26" y="1013403"/>
            <a:ext cx="7932535" cy="36625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Получателями пособий </a:t>
            </a: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pPr algn="ctr"/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работающие по трудовым договорам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гражданские и муниципальные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служащие;</a:t>
            </a:r>
          </a:p>
          <a:p>
            <a:endParaRPr lang="ru-RU" sz="1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работающие граждане 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ч.1 ст.2 Закона № 255-ФЗ, например: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священнослужители, члены производственных кооперативов и пр.)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4" name="Заголовок 2"/>
          <p:cNvSpPr txBox="1">
            <a:spLocks/>
          </p:cNvSpPr>
          <p:nvPr/>
        </p:nvSpPr>
        <p:spPr>
          <a:xfrm>
            <a:off x="337598" y="588248"/>
            <a:ext cx="8218055" cy="85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43378"/>
            <a:ext cx="1609797" cy="1605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29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14964" y="1196752"/>
            <a:ext cx="8815258" cy="28848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Пособия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перечисляемые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ФСС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РФ застрахованному лицу:</a:t>
            </a:r>
          </a:p>
          <a:p>
            <a:pPr marL="720000" algn="ctr"/>
            <a:endParaRPr lang="en-US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2000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временной нетрудоспособности (в том числе в связи с несчастным случаем на производстве и профзаболеванием);</a:t>
            </a:r>
          </a:p>
          <a:p>
            <a:pPr marL="720000" lvl="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беременности и родам;</a:t>
            </a:r>
          </a:p>
          <a:p>
            <a:pPr marL="72000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постановке на учёт в ранние сроки беременности;</a:t>
            </a:r>
          </a:p>
          <a:p>
            <a:pPr marL="72000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рождении ребёнка;</a:t>
            </a:r>
          </a:p>
          <a:p>
            <a:pPr marL="72000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уходу за ребёнком до 1,5 лет;</a:t>
            </a:r>
          </a:p>
          <a:p>
            <a:pPr marL="72000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дополнительный отпуск пострадавшему на производстве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4344" y="4081593"/>
            <a:ext cx="8815258" cy="17956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720000"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Виды расходов возмещаемых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страхователю, перечисляемых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его расчётный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счёт:</a:t>
            </a:r>
          </a:p>
          <a:p>
            <a:pPr marL="720000" algn="ctr"/>
            <a:endParaRPr lang="en-US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2000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оплате 4-х дополнительных дней для ухода за детьми-инвалидами;</a:t>
            </a:r>
          </a:p>
          <a:p>
            <a:pPr marL="72000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выплату пособия по временной нетрудоспособности за счёт межбюджетных трансфертов;</a:t>
            </a:r>
          </a:p>
          <a:p>
            <a:pPr marL="72000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погребение;</a:t>
            </a:r>
          </a:p>
          <a:p>
            <a:pPr marL="72000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предупредительные меры по сокращению производственного травматизма и профзаболеваний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5949280"/>
            <a:ext cx="881525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возмещение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расходов службе по вопросам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похоронного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дела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перечисляемые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расчётный счёт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специализированной службы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rgbClr val="000099"/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rgbClr val="000099"/>
                  </a:solidFill>
                </a:rPr>
              </a:br>
              <a:r>
                <a:rPr lang="en-GB" altLang="ru-RU" sz="1200" b="1" dirty="0">
                  <a:solidFill>
                    <a:srgbClr val="000099"/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rgbClr val="000099"/>
                  </a:solidFill>
                </a:rPr>
              </a:b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5" name="Picture 8" descr="log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96"/>
              <a:ext cx="57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6850" y="544269"/>
            <a:ext cx="8218055" cy="850311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страхового обеспечения, выплачиваемого Фондом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052606" y="836712"/>
            <a:ext cx="724604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ts val="1875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Сроки для выплаты пособий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06007796"/>
              </p:ext>
            </p:extLst>
          </p:nvPr>
        </p:nvGraphicFramePr>
        <p:xfrm>
          <a:off x="177548" y="1394073"/>
          <a:ext cx="62666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065509829"/>
              </p:ext>
            </p:extLst>
          </p:nvPr>
        </p:nvGraphicFramePr>
        <p:xfrm>
          <a:off x="6444208" y="1700808"/>
          <a:ext cx="255056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31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r>
                <a:rPr lang="en-GB" altLang="ru-RU" sz="1200" b="1" dirty="0">
                  <a:solidFill>
                    <a:srgbClr val="000099"/>
                  </a:solidFill>
                </a:rPr>
                <a:t/>
              </a:r>
              <a:br>
                <a:rPr lang="en-GB" altLang="ru-RU" sz="1200" b="1" dirty="0">
                  <a:solidFill>
                    <a:srgbClr val="000099"/>
                  </a:solidFill>
                </a:rPr>
              </a:b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85703544"/>
              </p:ext>
            </p:extLst>
          </p:nvPr>
        </p:nvGraphicFramePr>
        <p:xfrm>
          <a:off x="288688" y="962025"/>
          <a:ext cx="858474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7047" y="5301208"/>
            <a:ext cx="8521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Arial" charset="0"/>
              </a:rPr>
              <a:t>По всем остальным видам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пособий </a:t>
            </a:r>
            <a:r>
              <a:rPr lang="ru-RU" dirty="0">
                <a:latin typeface="Times New Roman" pitchFamily="18" charset="0"/>
                <a:cs typeface="Arial" charset="0"/>
              </a:rPr>
              <a:t>представляются только комплекты документов с описью на бумажном носителе. Электронные реестры не предусмотрены. </a:t>
            </a:r>
            <a:endParaRPr lang="ru-RU" dirty="0" smtClean="0">
              <a:latin typeface="Times New Roman" pitchFamily="18" charset="0"/>
              <a:cs typeface="Arial" charset="0"/>
            </a:endParaRPr>
          </a:p>
          <a:p>
            <a:pPr lvl="0" algn="ctr"/>
            <a:endParaRPr lang="en-US" b="1" dirty="0" smtClean="0">
              <a:latin typeface="Times New Roman" pitchFamily="18" charset="0"/>
              <a:cs typeface="Arial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Arial" charset="0"/>
              </a:rPr>
              <a:t>Ссылки для скачивания программы и другая полезная информация </a:t>
            </a:r>
            <a:endParaRPr lang="en-US" b="1" dirty="0" smtClean="0">
              <a:latin typeface="Times New Roman" pitchFamily="18" charset="0"/>
              <a:cs typeface="Arial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Arial" charset="0"/>
              </a:rPr>
              <a:t>на сайте </a:t>
            </a:r>
            <a:r>
              <a:rPr lang="ru-RU" b="1" dirty="0" err="1" smtClean="0">
                <a:latin typeface="Times New Roman" pitchFamily="18" charset="0"/>
                <a:cs typeface="Arial" charset="0"/>
              </a:rPr>
              <a:t>ГУ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 – ПРО </a:t>
            </a:r>
            <a:r>
              <a:rPr lang="ru-RU" b="1" dirty="0" err="1" smtClean="0">
                <a:latin typeface="Times New Roman" pitchFamily="18" charset="0"/>
                <a:cs typeface="Arial" charset="0"/>
              </a:rPr>
              <a:t>ФСС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 РФ </a:t>
            </a:r>
            <a:r>
              <a:rPr lang="en-US" b="1" dirty="0" smtClean="0">
                <a:latin typeface="Times New Roman" pitchFamily="18" charset="0"/>
                <a:cs typeface="Arial" charset="0"/>
                <a:hlinkClick r:id="rId8"/>
              </a:rPr>
              <a:t>www.r25.fss.ru</a:t>
            </a:r>
            <a:endParaRPr lang="en-US" b="1" dirty="0" smtClean="0">
              <a:latin typeface="Times New Roman" pitchFamily="18" charset="0"/>
              <a:cs typeface="Arial" charset="0"/>
            </a:endParaRPr>
          </a:p>
          <a:p>
            <a:pPr lvl="0"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20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37001"/>
            <a:ext cx="8208912" cy="1143000"/>
          </a:xfrm>
        </p:spPr>
        <p:txBody>
          <a:bodyPr>
            <a:noAutofit/>
          </a:bodyPr>
          <a:lstStyle/>
          <a:p>
            <a:pPr lvl="0" fontAlgn="ctr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Реестр сведений, необходимых для назначения и выплаты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ежемесячного пособия по уходу за ребенком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60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62039728"/>
              </p:ext>
            </p:extLst>
          </p:nvPr>
        </p:nvGraphicFramePr>
        <p:xfrm>
          <a:off x="288688" y="791755"/>
          <a:ext cx="8566808" cy="322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8688" y="4437112"/>
            <a:ext cx="8515557" cy="17851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Работник (застрахованное лицо) имеет возможность самостоятельно обратиться в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</a:rPr>
              <a:t>ФСС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 РФ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в случае прекращения предприятием (страхователем) деятельности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, в том числе при невозможности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установления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его фактического местонахождения, на день обращения застрахованного лица за назначением пособия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</p:grpSp>
      <p:grpSp>
        <p:nvGrpSpPr>
          <p:cNvPr id="16" name="Diagram group"/>
          <p:cNvGrpSpPr/>
          <p:nvPr/>
        </p:nvGrpSpPr>
        <p:grpSpPr>
          <a:xfrm>
            <a:off x="304915" y="2998994"/>
            <a:ext cx="3042949" cy="1150086"/>
            <a:chOff x="4054640" y="2582119"/>
            <a:chExt cx="2363860" cy="2363860"/>
          </a:xfrm>
          <a:scene3d>
            <a:camera prst="isometricOffAxis1Right" zoom="92000"/>
            <a:lightRig rig="balanced" dir="t">
              <a:rot lat="0" lon="0" rev="12700000"/>
            </a:lightRig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4054640" y="2582119"/>
              <a:ext cx="2363860" cy="2363860"/>
              <a:chOff x="4054640" y="2582119"/>
              <a:chExt cx="2363860" cy="236386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054640" y="2582119"/>
                <a:ext cx="2363860" cy="2363860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4123875" y="2651354"/>
                <a:ext cx="2225390" cy="222539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102870" tIns="102870" rIns="102870" bIns="10287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700" kern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Застрахованное лицо </a:t>
                </a:r>
                <a:endParaRPr lang="ru-RU" sz="27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grpSp>
        <p:nvGrpSpPr>
          <p:cNvPr id="20" name="Diagram group"/>
          <p:cNvGrpSpPr/>
          <p:nvPr/>
        </p:nvGrpSpPr>
        <p:grpSpPr>
          <a:xfrm>
            <a:off x="5364088" y="2880434"/>
            <a:ext cx="3240360" cy="1124630"/>
            <a:chOff x="7724465" y="4284125"/>
            <a:chExt cx="2363860" cy="2363860"/>
          </a:xfrm>
          <a:solidFill>
            <a:srgbClr val="00B050"/>
          </a:solidFill>
          <a:scene3d>
            <a:camera prst="isometricOffAxis2Left" zoom="92000"/>
            <a:lightRig rig="balanced" dir="t">
              <a:rot lat="0" lon="0" rev="12700000"/>
            </a:lightRig>
          </a:scene3d>
        </p:grpSpPr>
        <p:grpSp>
          <p:nvGrpSpPr>
            <p:cNvPr id="21" name="Группа 20"/>
            <p:cNvGrpSpPr/>
            <p:nvPr/>
          </p:nvGrpSpPr>
          <p:grpSpPr>
            <a:xfrm>
              <a:off x="7724465" y="4284125"/>
              <a:ext cx="2363860" cy="2363860"/>
              <a:chOff x="7724465" y="4284125"/>
              <a:chExt cx="2363860" cy="2363860"/>
            </a:xfrm>
            <a:grpFill/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724465" y="4284125"/>
                <a:ext cx="2363860" cy="2363860"/>
              </a:xfrm>
              <a:prstGeom prst="roundRect">
                <a:avLst>
                  <a:gd name="adj" fmla="val 10000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3" name="Скругленный прямоугольник 4"/>
              <p:cNvSpPr/>
              <p:nvPr/>
            </p:nvSpPr>
            <p:spPr>
              <a:xfrm>
                <a:off x="7793700" y="4353360"/>
                <a:ext cx="2225390" cy="222539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kern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Страховщик </a:t>
                </a:r>
                <a:r>
                  <a:rPr lang="ru-RU" sz="1800" kern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(территориальный </a:t>
                </a:r>
                <a:r>
                  <a:rPr lang="ru-RU" sz="2000" kern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орган Фонда)</a:t>
                </a:r>
                <a:endParaRPr lang="ru-RU" sz="20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24" name="Штриховая стрелка вправо 23"/>
          <p:cNvSpPr/>
          <p:nvPr/>
        </p:nvSpPr>
        <p:spPr>
          <a:xfrm rot="10800000" flipV="1">
            <a:off x="3347863" y="2056193"/>
            <a:ext cx="2111130" cy="1117575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ipshnik.com/wp-content/uploads/2015/06/zagl1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2" y="1052736"/>
            <a:ext cx="2407114" cy="1823883"/>
          </a:xfrm>
          <a:prstGeom prst="flowChartAlternateProcess">
            <a:avLst/>
          </a:prstGeom>
          <a:noFill/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041577"/>
            <a:ext cx="2232248" cy="1801860"/>
          </a:xfrm>
          <a:prstGeom prst="flowChartAlternateProcess">
            <a:avLst/>
          </a:prstGeom>
          <a:noFill/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175" y="276225"/>
            <a:ext cx="9147175" cy="685800"/>
            <a:chOff x="-2" y="96"/>
            <a:chExt cx="6242" cy="422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tx2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tx2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tx2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52928" cy="50900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линии и контактные данные по проекту "Прямые выплаты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39552" y="1412776"/>
            <a:ext cx="8238674" cy="46085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Приморское региональное отделение Фонда социального страхования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6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690990, г. Владивосток, ул. Муравьева-Амурского, 1б,  e-</a:t>
            </a:r>
            <a:r>
              <a:rPr lang="ru-RU" sz="6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info@ro25.fss.ru</a:t>
            </a:r>
            <a:r>
              <a:rPr lang="ru-RU" sz="6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8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12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№ 1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692331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Арсеньев, ул. Островского,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10-А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692760 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Артем, ул. Кирова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5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(42361) 4-47-24, 3-02-36 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(42337) 4-35-98,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3-56-92</a:t>
            </a:r>
          </a:p>
          <a:p>
            <a:pPr marL="0" indent="0">
              <a:buNone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690990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Владивосток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692904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Находка 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 1А  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Муравьева-Амурского, 1б,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(4236) 69-99-39,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69-99-33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тел: 220-91-93</a:t>
            </a:r>
            <a:endParaRPr lang="ru-RU" sz="5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			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692519, г. Уссурийск, ул. Ленина,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д.98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692031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Лесозаводск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Калининская,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24-а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8 (4234) 32-47-01;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32-95-20	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(42355) 2-33-37, (42355) 2-44-99</a:t>
            </a:r>
            <a:b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692245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Спасск-Дальний, ул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Советская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64</a:t>
            </a:r>
            <a:b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.: (42352) 2-12-70, (42352) 2-01-97 </a:t>
            </a:r>
            <a:endParaRPr lang="ru-RU" sz="5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			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5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5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	</a:t>
            </a:r>
            <a:endParaRPr lang="ru-RU" sz="5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692132, г. Дальнереченск,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692446, г. Дальнегорск, </a:t>
            </a:r>
            <a:r>
              <a:rPr lang="ru-RU" sz="5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пр-кт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 лет Октября, 89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Михаила </a:t>
            </a:r>
            <a:r>
              <a:rPr lang="ru-RU" sz="6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Личенко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д.19 	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тел. (42373) 3-26-71, 2-75-39 </a:t>
            </a:r>
          </a:p>
          <a:p>
            <a:pPr marL="0" indent="0">
              <a:buNone/>
            </a:pPr>
            <a:r>
              <a:rPr lang="ru-RU" sz="5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 (42356) 33-6-76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на сайте </a:t>
            </a:r>
            <a:r>
              <a:rPr lang="en-US" sz="9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www.r25.fss.ru</a:t>
            </a:r>
            <a:endParaRPr lang="en-US" sz="9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700" dirty="0"/>
          </a:p>
          <a:p>
            <a:pPr marL="0" indent="0">
              <a:buNone/>
            </a:pPr>
            <a:endParaRPr lang="ru-RU" sz="3700" dirty="0"/>
          </a:p>
          <a:p>
            <a:pPr marL="0" indent="0">
              <a:buNone/>
            </a:pPr>
            <a:r>
              <a:rPr lang="en-US" sz="1600" dirty="0" smtClean="0"/>
              <a:t>			</a:t>
            </a:r>
            <a:endParaRPr lang="ru-RU" sz="1600" dirty="0"/>
          </a:p>
          <a:p>
            <a:pPr marL="0" indent="0" algn="ctr">
              <a:buNone/>
            </a:pPr>
            <a:endParaRPr lang="en-US" sz="1800" u="sng" dirty="0" smtClean="0"/>
          </a:p>
          <a:p>
            <a:pPr marL="0" indent="0" algn="ctr">
              <a:buNone/>
            </a:pPr>
            <a:endParaRPr lang="en-US" sz="1800" u="sng" dirty="0"/>
          </a:p>
          <a:p>
            <a:pPr marL="0" indent="0" algn="ctr">
              <a:buNone/>
            </a:pPr>
            <a:endParaRPr lang="en-US" sz="1800" u="sng" dirty="0" smtClean="0"/>
          </a:p>
          <a:p>
            <a:pPr marL="0" indent="0" algn="ctr">
              <a:buNone/>
            </a:pPr>
            <a:endParaRPr lang="en-US" sz="1800" u="sng" dirty="0"/>
          </a:p>
          <a:p>
            <a:pPr marL="0" indent="0" algn="ctr">
              <a:buNone/>
            </a:pPr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72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704907" y="962025"/>
            <a:ext cx="7772400" cy="5347295"/>
          </a:xfrm>
        </p:spPr>
        <p:txBody>
          <a:bodyPr>
            <a:noAutofit/>
          </a:bodyPr>
          <a:lstStyle/>
          <a:p>
            <a:pPr marL="72000" eaLnBrk="0" hangingPunct="0">
              <a:spcBef>
                <a:spcPts val="600"/>
              </a:spcBef>
              <a:spcAft>
                <a:spcPts val="1200"/>
              </a:spcAft>
            </a:pP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</a:t>
            </a:r>
            <a:b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22 </a:t>
            </a: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декабря 2016 года 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1427 </a:t>
            </a:r>
            <a:b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внесено изменение в Постановление Правительства </a:t>
            </a:r>
            <a:b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от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21.04.2011 № 294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июля 2017 года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Приморский край включен в пилотный проект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ФСС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«ПРЯМЫЕ  ВЫПЛАТЫ»</a:t>
            </a:r>
            <a:r>
              <a:rPr lang="ru-RU" alt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800" b="1" dirty="0" smtClean="0">
                <a:latin typeface="Garamond" pitchFamily="18" charset="0"/>
              </a:rPr>
              <a:t/>
            </a:r>
            <a:br>
              <a:rPr lang="en-US" altLang="ru-RU" sz="2800" b="1" dirty="0" smtClean="0">
                <a:latin typeface="Garamond" pitchFamily="18" charset="0"/>
              </a:rPr>
            </a:br>
            <a:r>
              <a:rPr lang="ru-RU" altLang="ru-RU" sz="2800" b="1" dirty="0" smtClean="0">
                <a:latin typeface="Garamond" pitchFamily="18" charset="0"/>
              </a:rPr>
              <a:t/>
            </a:r>
            <a:br>
              <a:rPr lang="ru-RU" altLang="ru-RU" sz="2800" b="1" dirty="0" smtClean="0">
                <a:latin typeface="Garamond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64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668753" y="2852936"/>
            <a:ext cx="7774632" cy="1442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пилотный проект «ПРЯМЫЕ ВЫПЛАТЫ» </a:t>
            </a:r>
          </a:p>
          <a:p>
            <a:pPr>
              <a:lnSpc>
                <a:spcPct val="90000"/>
              </a:lnSpc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реализуется в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субъектах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Федерации: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01.01.2012 г. –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Нижегородской области и Карачаево-Черкесской  Республике;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01.07.2012 г.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Астраханской, Курганской, Новгородской, Новосибирской, Тамбовской областях и Хабаровском крае;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01.01.2015 г. –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Республике Крым и городе федерального значения Севастополе;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01.07.2015 г.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Республике Татарстан, Белгородской, Ростовской  и Самарской областях;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01.07.2016 г.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Республике Мордовия, Брянской, Калининградской, Калужской, Липецкой и Ульяновской областях;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01.07.2017г.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Республиках: Адыгея, Алтай, Бурятия, Калмыкия, в Алтайском крае,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Приморском крае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Амурской, Вологодской, Омской, Орловской, Магаданской, Томской областях и в Еврейской автономной области.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назначения и выплаты пособий касаются только     	          страхователей, состоящих на учете в этих регионах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8688" y="602128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2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r>
                <a:rPr lang="en-GB" altLang="ru-RU" sz="1200" b="1" dirty="0">
                  <a:solidFill>
                    <a:srgbClr val="000099"/>
                  </a:solidFill>
                </a:rPr>
                <a:t/>
              </a:r>
              <a:br>
                <a:rPr lang="en-GB" altLang="ru-RU" sz="1200" b="1" dirty="0">
                  <a:solidFill>
                    <a:srgbClr val="000099"/>
                  </a:solidFill>
                </a:rPr>
              </a:b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668753" y="908720"/>
            <a:ext cx="7774632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44345" y="908721"/>
            <a:ext cx="867612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Кого это касается?</a:t>
            </a:r>
          </a:p>
          <a:p>
            <a:pPr marL="0" indent="0" algn="ctr">
              <a:buNone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Приморском крае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около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80 000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предприятий – страхователей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более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600 000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работающих граждан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933056"/>
            <a:ext cx="4406912" cy="27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004" y="836712"/>
            <a:ext cx="8424938" cy="9601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июля 2017 года</a:t>
            </a:r>
            <a:endParaRPr lang="ru-RU" alt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924" y="1988840"/>
            <a:ext cx="8405885" cy="23406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Пособия работающим гражданам будут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рассчитываться и выплачиваться не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бухгалтерией предприятия, а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Фондом социального страхования.</a:t>
            </a:r>
          </a:p>
          <a:p>
            <a:pPr algn="just" fontAlgn="base">
              <a:lnSpc>
                <a:spcPts val="1500"/>
              </a:lnSpc>
              <a:spcAft>
                <a:spcPct val="0"/>
              </a:spcAft>
              <a:buClr>
                <a:srgbClr val="00007D"/>
              </a:buClr>
              <a:buSzPct val="75000"/>
            </a:pP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Ø"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ЗАЧЕТНЫЙ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ПРИНЦИП УПЛАТЫ ВЗНОСОВ БОЛЬШЕ НЕ ДЕЙСТВУЕТ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!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Страховые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взносы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 обязательному социальному страхованию перечисляются полностью без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уменьшения на сумму расходов. </a:t>
            </a: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55" y="4329481"/>
            <a:ext cx="3073525" cy="2243673"/>
          </a:xfrm>
          <a:prstGeom prst="rect">
            <a:avLst/>
          </a:prstGeom>
        </p:spPr>
      </p:pic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951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850" y="1196752"/>
            <a:ext cx="7726363" cy="566652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схема пилотного проекта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95056481"/>
              </p:ext>
            </p:extLst>
          </p:nvPr>
        </p:nvGraphicFramePr>
        <p:xfrm>
          <a:off x="467544" y="764704"/>
          <a:ext cx="8146824" cy="439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Развернутая стрелка 7"/>
          <p:cNvSpPr/>
          <p:nvPr/>
        </p:nvSpPr>
        <p:spPr>
          <a:xfrm rot="10800000">
            <a:off x="2117043" y="4652814"/>
            <a:ext cx="5545137" cy="720725"/>
          </a:xfrm>
          <a:prstGeom prst="uturnArrow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5988" y="5517232"/>
            <a:ext cx="1429374" cy="104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5" name="Group 4"/>
          <p:cNvGrpSpPr>
            <a:grpSpLocks/>
          </p:cNvGrpSpPr>
          <p:nvPr/>
        </p:nvGrpSpPr>
        <p:grpSpPr bwMode="auto">
          <a:xfrm>
            <a:off x="0" y="117268"/>
            <a:ext cx="9147175" cy="792179"/>
            <a:chOff x="-2" y="61"/>
            <a:chExt cx="6242" cy="387"/>
          </a:xfrm>
        </p:grpSpPr>
        <p:sp>
          <p:nvSpPr>
            <p:cNvPr id="6156" name="Rectangle 5"/>
            <p:cNvSpPr>
              <a:spLocks noChangeArrowheads="1"/>
            </p:cNvSpPr>
            <p:nvPr/>
          </p:nvSpPr>
          <p:spPr bwMode="auto">
            <a:xfrm>
              <a:off x="884" y="61"/>
              <a:ext cx="525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Государственное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учреждение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–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Приморское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региональное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отделение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b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</a:b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Фонда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социального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страхования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Российской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Федерации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/>
              </a:r>
              <a:b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</a:b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/>
              <a:endParaRPr 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157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59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1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AbramenkoEV\Desktop\доклад_Пилот\1417941581929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C:\Users\AbramenkoEV\Desktop\доклад_Пилот\5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9477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C:\Users\AbramenkoEV\Desktop\доклад_Пилот\тпмд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102393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:\Users\AbramenkoEV\Desktop\доклад_Пилот\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13100"/>
            <a:ext cx="9191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C:\Users\AbramenkoEV\Desktop\доклад_Пилот\ваолпрвш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84762"/>
            <a:ext cx="151288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C:\Users\AbramenkoEV\Desktop\доклад_Пилот\offer_empl_min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38" y="5240167"/>
            <a:ext cx="1080006" cy="78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072425" y="1737301"/>
            <a:ext cx="580023" cy="300614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094012" y="1666305"/>
            <a:ext cx="556517" cy="349594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7136549" y="4925452"/>
            <a:ext cx="574804" cy="374013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2331822" y="5440016"/>
            <a:ext cx="641251" cy="386907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888328" y="3647589"/>
            <a:ext cx="586347" cy="340688"/>
          </a:xfrm>
          <a:prstGeom prst="rightArrow">
            <a:avLst/>
          </a:prstGeom>
          <a:pattFill prst="trellis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reflection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Выноска 1 12"/>
          <p:cNvSpPr>
            <a:spLocks/>
          </p:cNvSpPr>
          <p:nvPr/>
        </p:nvSpPr>
        <p:spPr bwMode="auto">
          <a:xfrm>
            <a:off x="336550" y="2974975"/>
            <a:ext cx="1625600" cy="487363"/>
          </a:xfrm>
          <a:prstGeom prst="borderCallout1">
            <a:avLst>
              <a:gd name="adj1" fmla="val 23454"/>
              <a:gd name="adj2" fmla="val -4690"/>
              <a:gd name="adj3" fmla="val -32245"/>
              <a:gd name="adj4" fmla="val -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Застрахованное лицо</a:t>
            </a:r>
          </a:p>
        </p:txBody>
      </p:sp>
      <p:sp>
        <p:nvSpPr>
          <p:cNvPr id="27" name="Выноска 1 26"/>
          <p:cNvSpPr>
            <a:spLocks/>
          </p:cNvSpPr>
          <p:nvPr/>
        </p:nvSpPr>
        <p:spPr bwMode="auto">
          <a:xfrm>
            <a:off x="3203575" y="2276475"/>
            <a:ext cx="1625600" cy="488950"/>
          </a:xfrm>
          <a:prstGeom prst="borderCallout1">
            <a:avLst>
              <a:gd name="adj1" fmla="val 23375"/>
              <a:gd name="adj2" fmla="val -4690"/>
              <a:gd name="adj3" fmla="val -31167"/>
              <a:gd name="adj4" fmla="val -674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Заявление о выплате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781535" y="2718293"/>
          <a:ext cx="2169436" cy="55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Выноска 1 28"/>
          <p:cNvSpPr>
            <a:spLocks/>
          </p:cNvSpPr>
          <p:nvPr/>
        </p:nvSpPr>
        <p:spPr bwMode="auto">
          <a:xfrm>
            <a:off x="6516688" y="4076700"/>
            <a:ext cx="1625600" cy="488950"/>
          </a:xfrm>
          <a:prstGeom prst="borderCallout1">
            <a:avLst>
              <a:gd name="adj1" fmla="val 23375"/>
              <a:gd name="adj2" fmla="val -4690"/>
              <a:gd name="adj3" fmla="val -40907"/>
              <a:gd name="adj4" fmla="val -6318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Заявление либо реестр</a:t>
            </a:r>
          </a:p>
        </p:txBody>
      </p:sp>
      <p:sp>
        <p:nvSpPr>
          <p:cNvPr id="30" name="Выноска 1 29"/>
          <p:cNvSpPr>
            <a:spLocks/>
          </p:cNvSpPr>
          <p:nvPr/>
        </p:nvSpPr>
        <p:spPr bwMode="auto">
          <a:xfrm>
            <a:off x="539750" y="4508500"/>
            <a:ext cx="1431925" cy="354013"/>
          </a:xfrm>
          <a:prstGeom prst="borderCallout1">
            <a:avLst>
              <a:gd name="adj1" fmla="val 32287"/>
              <a:gd name="adj2" fmla="val -5319"/>
              <a:gd name="adj3" fmla="val -46190"/>
              <a:gd name="adj4" fmla="val -580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Оплата пособия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3715170"/>
              </p:ext>
            </p:extLst>
          </p:nvPr>
        </p:nvGraphicFramePr>
        <p:xfrm>
          <a:off x="7316604" y="2435235"/>
          <a:ext cx="1826445" cy="49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930076" y="4737944"/>
          <a:ext cx="2148061" cy="45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0" name="Выноска 1 39"/>
          <p:cNvSpPr>
            <a:spLocks/>
          </p:cNvSpPr>
          <p:nvPr/>
        </p:nvSpPr>
        <p:spPr bwMode="auto">
          <a:xfrm>
            <a:off x="6443663" y="2852738"/>
            <a:ext cx="1625600" cy="488950"/>
          </a:xfrm>
          <a:prstGeom prst="borderCallout1">
            <a:avLst>
              <a:gd name="adj1" fmla="val 23375"/>
              <a:gd name="adj2" fmla="val -4690"/>
              <a:gd name="adj3" fmla="val -57468"/>
              <a:gd name="adj4" fmla="val -6679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Страхователь</a:t>
            </a:r>
          </a:p>
        </p:txBody>
      </p:sp>
      <p:pic>
        <p:nvPicPr>
          <p:cNvPr id="8218" name="Picture 2" descr="C:\Users\AbramenkoEV\Desktop\доклад_Пилот\банкомат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7" y="4935057"/>
            <a:ext cx="8270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9" name="Group 4"/>
          <p:cNvGrpSpPr>
            <a:grpSpLocks/>
          </p:cNvGrpSpPr>
          <p:nvPr/>
        </p:nvGrpSpPr>
        <p:grpSpPr bwMode="auto">
          <a:xfrm>
            <a:off x="-3175" y="188913"/>
            <a:ext cx="9147175" cy="685800"/>
            <a:chOff x="-2" y="96"/>
            <a:chExt cx="6242" cy="422"/>
          </a:xfrm>
        </p:grpSpPr>
        <p:sp>
          <p:nvSpPr>
            <p:cNvPr id="8221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  <a:p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Государственное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учреждение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–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Приморское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региональное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отделение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b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</a:b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Фонда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социального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страхования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Российской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 </a:t>
              </a:r>
              <a:r>
                <a:rPr lang="en-GB" sz="1200" b="1" dirty="0" err="1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Федерации</a:t>
              </a:r>
              <a: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/>
              </a:r>
              <a:br>
                <a:rPr lang="en-GB" sz="12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</a:b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/>
              <a:endParaRPr 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8222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8224" name="Picture 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0" name="Rectangle 37"/>
          <p:cNvSpPr>
            <a:spLocks noChangeArrowheads="1"/>
          </p:cNvSpPr>
          <p:nvPr/>
        </p:nvSpPr>
        <p:spPr bwMode="auto">
          <a:xfrm>
            <a:off x="1116013" y="620713"/>
            <a:ext cx="739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3A669C"/>
                </a:solidFill>
                <a:latin typeface="Arial" charset="0"/>
              </a:rPr>
              <a:t>ПОРЯДОК НАЗНАЧЕНИЯ ПОСОБИЙ</a:t>
            </a:r>
          </a:p>
        </p:txBody>
      </p:sp>
    </p:spTree>
    <p:extLst>
      <p:ext uri="{BB962C8B-B14F-4D97-AF65-F5344CB8AC3E}">
        <p14:creationId xmlns:p14="http://schemas.microsoft.com/office/powerpoint/2010/main" val="28545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482" y="699306"/>
            <a:ext cx="7817286" cy="644060"/>
          </a:xfrm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страхового обеспечения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00113" y="1720850"/>
          <a:ext cx="7620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-3175" y="188913"/>
            <a:ext cx="9147175" cy="685800"/>
            <a:chOff x="-2" y="96"/>
            <a:chExt cx="6242" cy="422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 sz="1400" b="1">
                <a:solidFill>
                  <a:srgbClr val="000099"/>
                </a:solidFill>
                <a:latin typeface="Times New Roman" pitchFamily="18" charset="0"/>
              </a:endParaRPr>
            </a:p>
            <a:p>
              <a:r>
                <a:rPr lang="en-GB" sz="1200" b="1">
                  <a:solidFill>
                    <a:srgbClr val="000099"/>
                  </a:solidFill>
                  <a:latin typeface="Arial" charset="0"/>
                </a:rPr>
                <a:t>Государственное учреждение – Приморское региональное отделение </a:t>
              </a:r>
              <a:br>
                <a:rPr lang="en-GB" sz="1200" b="1">
                  <a:solidFill>
                    <a:srgbClr val="000099"/>
                  </a:solidFill>
                  <a:latin typeface="Arial" charset="0"/>
                </a:rPr>
              </a:br>
              <a:r>
                <a:rPr lang="en-GB" sz="1200" b="1">
                  <a:solidFill>
                    <a:srgbClr val="000099"/>
                  </a:solidFill>
                  <a:latin typeface="Arial" charset="0"/>
                </a:rPr>
                <a:t>Фонда социального страхования Российской Федерации</a:t>
              </a:r>
              <a:br>
                <a:rPr lang="en-GB" sz="1200" b="1">
                  <a:solidFill>
                    <a:srgbClr val="000099"/>
                  </a:solidFill>
                  <a:latin typeface="Arial" charset="0"/>
                </a:rPr>
              </a:br>
              <a:endParaRPr lang="ru-RU" sz="1200" b="1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/>
              <a:endParaRPr lang="ru-RU" sz="14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7176" name="Picture 8" descr="logo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96"/>
              <a:ext cx="57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885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276225"/>
            <a:ext cx="9147175" cy="685800"/>
            <a:chOff x="-2" y="96"/>
            <a:chExt cx="6242" cy="422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84" y="125"/>
              <a:ext cx="5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ru-RU" sz="1200" b="1" dirty="0">
                <a:solidFill>
                  <a:srgbClr val="000099"/>
                </a:solidFill>
              </a:endParaRPr>
            </a:p>
            <a:p>
              <a:pPr eaLnBrk="1" hangingPunct="1"/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Государственное учреждение – Приморское региональное отделение 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Фонда социального страхования Российской Федерации</a:t>
              </a:r>
              <a:br>
                <a:rPr lang="en-GB" altLang="ru-RU" sz="1200" b="1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ru-RU" altLang="ru-RU" sz="1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80" y="288"/>
              <a:ext cx="5460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78" y="317"/>
              <a:ext cx="5462" cy="1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" y="96"/>
              <a:ext cx="532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-2" y="284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97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82134" y="962026"/>
            <a:ext cx="8612635" cy="733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ЗАЧЕТНАЯ»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 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страхового обеспечения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ДО 1 ИЮЛЯ 2017 ГОДА</a:t>
            </a:r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3618307" y="4633604"/>
            <a:ext cx="2681884" cy="4001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ru-RU" altLang="ru-RU" sz="1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Расчет и выплата пособия</a:t>
            </a: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3618307" y="5104159"/>
            <a:ext cx="2681883" cy="0"/>
          </a:xfrm>
          <a:prstGeom prst="line">
            <a:avLst/>
          </a:prstGeom>
          <a:ln>
            <a:solidFill>
              <a:srgbClr val="00B050"/>
            </a:solidFill>
            <a:headEnd/>
            <a:tailEnd type="stealth" w="lg" len="lg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 rot="17829710">
            <a:off x="810604" y="3421130"/>
            <a:ext cx="3096656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50000"/>
              </a:spcBef>
            </a:pPr>
            <a:r>
              <a:rPr lang="ru-RU" altLang="ru-RU" sz="1600" b="1" dirty="0">
                <a:solidFill>
                  <a:srgbClr val="C00000"/>
                </a:solidFill>
              </a:rPr>
              <a:t>Выделение средств на выплату  пособий</a:t>
            </a:r>
            <a:endParaRPr lang="ru-RU" altLang="ru-RU" sz="1600" b="1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2291969" y="2531003"/>
            <a:ext cx="1260849" cy="2416142"/>
          </a:xfrm>
          <a:prstGeom prst="line">
            <a:avLst/>
          </a:prstGeom>
          <a:ln>
            <a:solidFill>
              <a:srgbClr val="C00000"/>
            </a:solidFill>
            <a:headEnd/>
            <a:tailEnd type="stealth" w="lg" len="lg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 flipV="1">
            <a:off x="2588765" y="2515549"/>
            <a:ext cx="1264690" cy="2451710"/>
          </a:xfrm>
          <a:prstGeom prst="line">
            <a:avLst/>
          </a:prstGeom>
          <a:ln>
            <a:solidFill>
              <a:srgbClr val="00B050"/>
            </a:solidFill>
            <a:headEnd/>
            <a:tailEnd type="stealth" w="lg" len="lg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 rot="17806738">
            <a:off x="2422607" y="3421846"/>
            <a:ext cx="2804589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 altLang="ru-RU" sz="1600" b="1" dirty="0">
                <a:solidFill>
                  <a:srgbClr val="00B050"/>
                </a:solidFill>
                <a:cs typeface="Tahoma" pitchFamily="34" charset="0"/>
              </a:rPr>
              <a:t>Уплата взносов за вычетом расходов на выплату </a:t>
            </a:r>
            <a:r>
              <a:rPr lang="ru-RU" altLang="ru-RU" sz="1600" b="1" dirty="0" smtClean="0">
                <a:solidFill>
                  <a:srgbClr val="00B050"/>
                </a:solidFill>
                <a:cs typeface="Tahoma" pitchFamily="34" charset="0"/>
              </a:rPr>
              <a:t>пособий</a:t>
            </a:r>
            <a:endParaRPr lang="ru-RU" altLang="ru-RU" sz="1600" b="1" dirty="0">
              <a:solidFill>
                <a:srgbClr val="00B050"/>
              </a:solidFill>
              <a:cs typeface="Tahoma" pitchFamily="34" charset="0"/>
            </a:endParaRP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2871619" y="1844823"/>
            <a:ext cx="4430872" cy="4983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ФСС</a:t>
            </a: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971599" y="5057873"/>
            <a:ext cx="2646707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artDeco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</a:p>
        </p:txBody>
      </p:sp>
      <p:sp>
        <p:nvSpPr>
          <p:cNvPr id="48" name="AutoShape 25"/>
          <p:cNvSpPr>
            <a:spLocks noChangeArrowheads="1"/>
          </p:cNvSpPr>
          <p:nvPr/>
        </p:nvSpPr>
        <p:spPr bwMode="auto">
          <a:xfrm flipH="1">
            <a:off x="6300191" y="4988381"/>
            <a:ext cx="2232248" cy="647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85C2FF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h="190500" prst="artDeco"/>
          </a:sp3d>
        </p:spPr>
        <p:txBody>
          <a:bodyPr wrap="none" anchor="ctr"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618307" y="5500627"/>
            <a:ext cx="2681883" cy="101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702857" y="5501644"/>
            <a:ext cx="2597333" cy="3547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lnSpc>
                <a:spcPts val="2400"/>
              </a:lnSpc>
              <a:buFont typeface="Wingdings" pitchFamily="2" charset="2"/>
              <a:buNone/>
            </a:pPr>
            <a:r>
              <a:rPr lang="ru-RU" altLang="ru-RU" sz="1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Заявление </a:t>
            </a:r>
            <a:r>
              <a:rPr lang="ru-RU" altLang="ru-RU" sz="12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 документы</a:t>
            </a:r>
          </a:p>
        </p:txBody>
      </p:sp>
      <p:sp>
        <p:nvSpPr>
          <p:cNvPr id="53" name="AutoShape 10" descr="Пергамент"/>
          <p:cNvSpPr>
            <a:spLocks noChangeArrowheads="1"/>
          </p:cNvSpPr>
          <p:nvPr/>
        </p:nvSpPr>
        <p:spPr bwMode="auto">
          <a:xfrm>
            <a:off x="382134" y="5855404"/>
            <a:ext cx="8612636" cy="7525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marL="342695" indent="-342695" algn="ctr" eaLnBrk="0" fontAlgn="auto" hangingPunct="0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Страхователь (работодатель)</a:t>
            </a:r>
            <a:r>
              <a:rPr lang="ru-RU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выплачивает пособия</a:t>
            </a:r>
            <a:endParaRPr lang="ru-RU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8190</TotalTime>
  <Words>952</Words>
  <Application>Microsoft Office PowerPoint</Application>
  <PresentationFormat>Экран (4:3)</PresentationFormat>
  <Paragraphs>218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ПИЛОТНЫЙ ПРОЕКТ «ПРЯМЫЕ  ВЫПЛАТЫ»        на территории Приморского края  с 1 июля 2017  года.   </vt:lpstr>
      <vt:lpstr>      Постановлением Правительства  Российской Федерации от 22 декабря 2016 года № 1427   внесено изменение в Постановление Правительства  Российской Федерации от 21.04.2011 № 294   с 1 июля 2017 года   Приморский край включен в пилотный проект  ФСС РФ «ПРЯМЫЕ  ВЫПЛАТЫ»      </vt:lpstr>
      <vt:lpstr>Презентация PowerPoint</vt:lpstr>
      <vt:lpstr>Презентация PowerPoint</vt:lpstr>
      <vt:lpstr>Презентация PowerPoint</vt:lpstr>
      <vt:lpstr>схема пилотного проекта</vt:lpstr>
      <vt:lpstr>Презентация PowerPoint</vt:lpstr>
      <vt:lpstr>Виды страхового обеспечения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страхового обеспечения, выплачиваемого Фондом:</vt:lpstr>
      <vt:lpstr>Презентация PowerPoint</vt:lpstr>
      <vt:lpstr>Презентация PowerPoint</vt:lpstr>
      <vt:lpstr>Реестр сведений, необходимых для назначения и выплаты ежемесячного пособия по уходу за ребенком</vt:lpstr>
      <vt:lpstr>Презентация PowerPoint</vt:lpstr>
      <vt:lpstr>Горячие линии и контактные данные по проекту "Прямые выплаты"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основы нового механизма осуществления страхового обеспечения.   Порядок применения норм законодательства при реализации пилотного проекта.</dc:title>
  <dc:creator>Бзенко</dc:creator>
  <cp:lastModifiedBy>Булах</cp:lastModifiedBy>
  <cp:revision>257</cp:revision>
  <cp:lastPrinted>2017-02-03T04:31:35Z</cp:lastPrinted>
  <dcterms:created xsi:type="dcterms:W3CDTF">2016-09-13T05:58:07Z</dcterms:created>
  <dcterms:modified xsi:type="dcterms:W3CDTF">2017-02-03T04:39:50Z</dcterms:modified>
</cp:coreProperties>
</file>