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3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B24468F-6682-48AA-B5F4-BEF8E7F9833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B24468F-6682-48AA-B5F4-BEF8E7F9833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E82897F-7A41-40D7-BC9E-F666B07C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0180" y="2459990"/>
            <a:ext cx="7132320" cy="1752600"/>
          </a:xfrm>
        </p:spPr>
        <p:txBody>
          <a:bodyPr/>
          <a:lstStyle/>
          <a:p>
            <a:endParaRPr lang="ru-RU" altLang="en-US"/>
          </a:p>
          <a:p>
            <a:r>
              <a:rPr lang="ru-RU" altLang="en-US">
                <a:solidFill>
                  <a:schemeClr val="tx1"/>
                </a:solidFill>
              </a:rPr>
              <a:t>МБОУ СОШ №3</a:t>
            </a:r>
          </a:p>
          <a:p>
            <a:r>
              <a:rPr lang="ru-RU" altLang="en-US">
                <a:solidFill>
                  <a:schemeClr val="tx1"/>
                </a:solidFill>
              </a:rPr>
              <a:t>Тетерко Алина</a:t>
            </a:r>
          </a:p>
          <a:p>
            <a:r>
              <a:rPr lang="ru-RU" altLang="en-US">
                <a:solidFill>
                  <a:schemeClr val="tx1"/>
                </a:solidFill>
              </a:rPr>
              <a:t> 7 класс</a:t>
            </a:r>
          </a:p>
          <a:p>
            <a:r>
              <a:rPr lang="ru-RU" altLang="en-US">
                <a:solidFill>
                  <a:schemeClr val="tx1"/>
                </a:solidFill>
              </a:rPr>
              <a:t>Куратор: Мацегора Наталья Александровна, учитель английского и корейского языка</a:t>
            </a:r>
            <a:endParaRPr lang="ru-RU" altLang="en-US"/>
          </a:p>
          <a:p>
            <a:r>
              <a:rPr lang="ru-RU" altLang="en-US">
                <a:solidFill>
                  <a:schemeClr val="tx1"/>
                </a:solidFill>
                <a:effectLst/>
              </a:rPr>
              <a:t>2020 год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89560" y="659130"/>
            <a:ext cx="16436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3600">
                <a:solidFill>
                  <a:schemeClr val="bg1"/>
                </a:solidFill>
                <a:uFillTx/>
                <a:latin typeface="+mj-lt"/>
                <a:ea typeface="+Основной текст (восточно-азиат" charset="0"/>
                <a:cs typeface="+mj-lt"/>
                <a:sym typeface="+mn-ea"/>
              </a:rPr>
              <a:t>Продажа садово-огородных товаров и живых цветов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/>
            </a:r>
            <a:br>
              <a:rPr lang="ru-RU" altLang="en-US"/>
            </a:br>
            <a:r>
              <a:rPr lang="ru-RU" altLang="en-US"/>
              <a:t/>
            </a:r>
            <a:br>
              <a:rPr lang="ru-RU" altLang="en-US"/>
            </a:br>
            <a:r>
              <a:rPr lang="ru-RU" altLang="en-US"/>
              <a:t/>
            </a:r>
            <a:br>
              <a:rPr lang="ru-RU" altLang="en-US"/>
            </a:br>
            <a:r>
              <a:rPr lang="ru-RU" altLang="en-US"/>
              <a:t/>
            </a:r>
            <a:br>
              <a:rPr lang="ru-RU" altLang="en-US"/>
            </a:br>
            <a:r>
              <a:rPr lang="ru-RU" altLang="en-US"/>
              <a:t/>
            </a:r>
            <a:br>
              <a:rPr lang="ru-RU" altLang="en-US"/>
            </a:br>
            <a:r>
              <a:rPr lang="ru-RU" altLang="en-US"/>
              <a:t/>
            </a:r>
            <a:br>
              <a:rPr lang="ru-RU" altLang="en-US"/>
            </a:br>
            <a:r>
              <a:rPr lang="ru-RU" altLang="en-US"/>
              <a:t/>
            </a:r>
            <a:br>
              <a:rPr lang="ru-RU" altLang="en-US"/>
            </a:br>
            <a:r>
              <a:rPr lang="ru-RU" altLang="en-US"/>
              <a:t/>
            </a:r>
            <a:br>
              <a:rPr lang="ru-RU" altLang="en-US"/>
            </a:br>
            <a:r>
              <a:rPr lang="ru-RU" altLang="en-US"/>
              <a:t/>
            </a:r>
            <a:br>
              <a:rPr lang="ru-RU" altLang="en-US"/>
            </a:br>
            <a:r>
              <a:rPr lang="ru-RU" altLang="en-US"/>
              <a:t/>
            </a:r>
            <a:br>
              <a:rPr lang="ru-RU" altLang="en-US"/>
            </a:br>
            <a:r>
              <a:rPr lang="ru-RU" altLang="en-US"/>
              <a:t/>
            </a:r>
            <a:br>
              <a:rPr lang="ru-RU" altLang="en-US"/>
            </a:br>
            <a:r>
              <a:rPr lang="ru-RU" altLang="en-US"/>
              <a:t>                     Спасибо за внимание!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Клочков Тимур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>
                <a:solidFill>
                  <a:srgbClr val="FF0000"/>
                </a:solidFill>
              </a:rPr>
              <a:t>Личные качества предпринимателя:</a:t>
            </a:r>
            <a:endParaRPr lang="ru-RU" altLang="en-US"/>
          </a:p>
          <a:p>
            <a:r>
              <a:rPr lang="ru-RU" altLang="en-US"/>
              <a:t>Находчивость</a:t>
            </a:r>
          </a:p>
          <a:p>
            <a:r>
              <a:rPr lang="ru-RU" altLang="en-US"/>
              <a:t>Честность</a:t>
            </a:r>
          </a:p>
          <a:p>
            <a:r>
              <a:rPr lang="ru-RU" altLang="en-US"/>
              <a:t>Умение предугадывать</a:t>
            </a:r>
          </a:p>
          <a:p>
            <a:pPr marL="0" indent="0">
              <a:buNone/>
            </a:pPr>
            <a:r>
              <a:rPr lang="ru-RU" altLang="en-US">
                <a:solidFill>
                  <a:srgbClr val="FF0000"/>
                </a:solidFill>
              </a:rPr>
              <a:t>Профессиональные качества предпринимателя:</a:t>
            </a:r>
          </a:p>
          <a:p>
            <a:r>
              <a:rPr lang="ru-RU" altLang="en-US">
                <a:solidFill>
                  <a:schemeClr val="tx1"/>
                </a:solidFill>
              </a:rPr>
              <a:t>Знание ассортимента товара</a:t>
            </a:r>
          </a:p>
          <a:p>
            <a:r>
              <a:rPr lang="ru-RU" altLang="en-US">
                <a:solidFill>
                  <a:schemeClr val="tx1"/>
                </a:solidFill>
              </a:rPr>
              <a:t>Ответственность</a:t>
            </a:r>
          </a:p>
          <a:p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Клочкова Оксана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28955" y="952500"/>
            <a:ext cx="10972800" cy="4953000"/>
          </a:xfrm>
        </p:spPr>
        <p:txBody>
          <a:bodyPr/>
          <a:lstStyle/>
          <a:p>
            <a:pPr marL="0" indent="0">
              <a:buNone/>
            </a:pPr>
            <a:r>
              <a:rPr lang="ru-RU" altLang="en-US" dirty="0">
                <a:solidFill>
                  <a:srgbClr val="FF0000"/>
                </a:solidFill>
              </a:rPr>
              <a:t>Личные качества предпринимателя: </a:t>
            </a:r>
          </a:p>
          <a:p>
            <a:r>
              <a:rPr lang="ru-RU" altLang="en-US" dirty="0" smtClean="0">
                <a:solidFill>
                  <a:schemeClr val="tx1"/>
                </a:solidFill>
              </a:rPr>
              <a:t>Решительность.</a:t>
            </a:r>
            <a:endParaRPr lang="ru-RU" altLang="en-US" dirty="0">
              <a:solidFill>
                <a:schemeClr val="tx1"/>
              </a:solidFill>
            </a:endParaRPr>
          </a:p>
          <a:p>
            <a:r>
              <a:rPr lang="ru-RU" altLang="en-US" dirty="0" err="1" smtClean="0">
                <a:solidFill>
                  <a:schemeClr val="tx1"/>
                </a:solidFill>
              </a:rPr>
              <a:t>Трудолюбивость</a:t>
            </a:r>
            <a:r>
              <a:rPr lang="ru-RU" altLang="en-US" dirty="0" smtClean="0">
                <a:solidFill>
                  <a:schemeClr val="tx1"/>
                </a:solidFill>
              </a:rPr>
              <a:t>.</a:t>
            </a:r>
            <a:endParaRPr lang="ru-RU" altLang="en-US" dirty="0">
              <a:solidFill>
                <a:schemeClr val="tx1"/>
              </a:solidFill>
            </a:endParaRPr>
          </a:p>
          <a:p>
            <a:r>
              <a:rPr lang="ru-RU" altLang="en-US" dirty="0">
                <a:solidFill>
                  <a:schemeClr val="tx1"/>
                </a:solidFill>
              </a:rPr>
              <a:t>Любовь к </a:t>
            </a:r>
            <a:r>
              <a:rPr lang="ru-RU" altLang="en-US" dirty="0" smtClean="0">
                <a:solidFill>
                  <a:schemeClr val="tx1"/>
                </a:solidFill>
              </a:rPr>
              <a:t>делу.</a:t>
            </a:r>
            <a:endParaRPr lang="ru-RU" altLang="en-US" dirty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Самоотдача.</a:t>
            </a:r>
            <a:endParaRPr lang="ru-RU" altLang="en-US" dirty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Гибкость.</a:t>
            </a:r>
            <a:endParaRPr lang="ru-RU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altLang="en-US" dirty="0">
                <a:solidFill>
                  <a:srgbClr val="FF0000"/>
                </a:solidFill>
              </a:rPr>
              <a:t>Профессиональные качества предпринимателя:</a:t>
            </a:r>
          </a:p>
          <a:p>
            <a:r>
              <a:rPr lang="ru-RU" altLang="en-US" dirty="0">
                <a:solidFill>
                  <a:schemeClr val="tx1"/>
                </a:solidFill>
              </a:rPr>
              <a:t>Знание ассортимента </a:t>
            </a:r>
            <a:r>
              <a:rPr lang="ru-RU" altLang="en-US" dirty="0" smtClean="0">
                <a:solidFill>
                  <a:schemeClr val="tx1"/>
                </a:solidFill>
              </a:rPr>
              <a:t>товара.</a:t>
            </a:r>
            <a:endParaRPr lang="ru-RU" altLang="en-US" dirty="0">
              <a:solidFill>
                <a:schemeClr val="tx1"/>
              </a:solidFill>
            </a:endParaRPr>
          </a:p>
          <a:p>
            <a:r>
              <a:rPr lang="ru-RU" altLang="en-US" dirty="0" smtClean="0">
                <a:solidFill>
                  <a:schemeClr val="tx1"/>
                </a:solidFill>
              </a:rPr>
              <a:t>Ответственность.</a:t>
            </a:r>
            <a:endParaRPr lang="ru-RU" altLang="en-US" dirty="0">
              <a:solidFill>
                <a:schemeClr val="tx1"/>
              </a:solidFill>
            </a:endParaRPr>
          </a:p>
          <a:p>
            <a:r>
              <a:rPr lang="ru-RU" altLang="en-US" dirty="0">
                <a:solidFill>
                  <a:schemeClr val="tx1"/>
                </a:solidFill>
              </a:rPr>
              <a:t>Умение все делать </a:t>
            </a:r>
            <a:r>
              <a:rPr lang="ru-RU" altLang="en-US" dirty="0" smtClean="0">
                <a:solidFill>
                  <a:schemeClr val="tx1"/>
                </a:solidFill>
              </a:rPr>
              <a:t>вовремя.</a:t>
            </a:r>
            <a:endParaRPr lang="ru-RU" altLang="en-US" dirty="0">
              <a:solidFill>
                <a:schemeClr val="tx1"/>
              </a:solidFill>
            </a:endParaRPr>
          </a:p>
          <a:p>
            <a:endParaRPr lang="ru-RU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 ИП Клочков Т.Ю</a:t>
            </a:r>
            <a:br>
              <a:rPr lang="ru-RU" altLang="en-US"/>
            </a:br>
            <a:r>
              <a:rPr lang="ru-RU" altLang="en-US"/>
              <a:t>Магазин </a:t>
            </a:r>
            <a:r>
              <a:rPr lang="ru-RU" altLang="en-US">
                <a:latin typeface="Calibri" panose="020F0502020204030204" charset="0"/>
                <a:cs typeface="Calibri" panose="020F0502020204030204" charset="0"/>
              </a:rPr>
              <a:t>«</a:t>
            </a:r>
            <a:r>
              <a:rPr lang="ru-RU" altLang="en-US"/>
              <a:t> Фортуна </a:t>
            </a:r>
            <a:r>
              <a:rPr lang="ru-RU" altLang="en-US">
                <a:latin typeface="Calibri" panose="020F0502020204030204" charset="0"/>
                <a:cs typeface="Calibri" panose="020F0502020204030204" charset="0"/>
              </a:rPr>
              <a:t>»</a:t>
            </a:r>
            <a:r>
              <a:rPr lang="ru-RU" altLang="en-US"/>
              <a:t> </a:t>
            </a:r>
            <a:endParaRPr lang="en-US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/>
              <a:t>                           </a:t>
            </a:r>
            <a:r>
              <a:rPr lang="ru-RU" altLang="en-US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7" name="Замещающее содержимое 6" descr="E574a1Mmdiw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23205" y="127000"/>
            <a:ext cx="6791325" cy="5093335"/>
          </a:xfrm>
          <a:prstGeom prst="rect">
            <a:avLst/>
          </a:prstGeom>
        </p:spPr>
      </p:pic>
      <p:pic>
        <p:nvPicPr>
          <p:cNvPr id="8" name="Изображение 7" descr="Hko7jv2aEvc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20" y="1344295"/>
            <a:ext cx="3782695" cy="5043805"/>
          </a:xfrm>
          <a:prstGeom prst="rect">
            <a:avLst/>
          </a:prstGeom>
        </p:spPr>
      </p:pic>
      <p:pic>
        <p:nvPicPr>
          <p:cNvPr id="9" name="Изображение 8" descr="Ij-T5kZmps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5775" y="2704465"/>
            <a:ext cx="2834005" cy="3779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solidFill>
                  <a:srgbClr val="FF0000"/>
                </a:solidFill>
              </a:rPr>
              <a:t>Продукция: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15900" y="660400"/>
            <a:ext cx="5384800" cy="4953000"/>
          </a:xfrm>
        </p:spPr>
        <p:txBody>
          <a:bodyPr/>
          <a:lstStyle/>
          <a:p>
            <a:pPr marL="0" indent="0">
              <a:buNone/>
            </a:pPr>
            <a:endParaRPr lang="ru-RU" alt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en-US">
                <a:sym typeface="+mn-ea"/>
              </a:rPr>
              <a:t>Удобрения, грунты и горшки для растений, семена, пестициды для растений, живые цветы, канцелярия и хоз.товары., садовый инвентарь.</a:t>
            </a:r>
            <a:endParaRPr lang="ru-RU" altLang="en-US"/>
          </a:p>
        </p:txBody>
      </p:sp>
      <p:pic>
        <p:nvPicPr>
          <p:cNvPr id="5" name="Замещающее содержимое 4" descr="b1wgYxexFjo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69865" y="190500"/>
            <a:ext cx="5384800" cy="4038600"/>
          </a:xfrm>
          <a:prstGeom prst="rect">
            <a:avLst/>
          </a:prstGeom>
        </p:spPr>
      </p:pic>
      <p:pic>
        <p:nvPicPr>
          <p:cNvPr id="7" name="Изображение 6" descr="FOcCgPgV7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7065" y="3941445"/>
            <a:ext cx="3713480" cy="2785745"/>
          </a:xfrm>
          <a:prstGeom prst="rect">
            <a:avLst/>
          </a:prstGeom>
        </p:spPr>
      </p:pic>
      <p:pic>
        <p:nvPicPr>
          <p:cNvPr id="8" name="Изображение 7" descr="krVFJCmji-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970" y="4229100"/>
            <a:ext cx="3563620" cy="2672715"/>
          </a:xfrm>
          <a:prstGeom prst="rect">
            <a:avLst/>
          </a:prstGeom>
        </p:spPr>
      </p:pic>
      <p:pic>
        <p:nvPicPr>
          <p:cNvPr id="9" name="Изображение 8" descr="rKoYOcswgH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45000" y="4185920"/>
            <a:ext cx="3620135" cy="27158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Живые цветы: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en-US"/>
              <a:t>Виды цветов, продающихся в магазине:</a:t>
            </a:r>
          </a:p>
          <a:p>
            <a:r>
              <a:rPr lang="ru-RU" altLang="en-US"/>
              <a:t>Петунии, калибрахоа и колеусы.</a:t>
            </a:r>
          </a:p>
        </p:txBody>
      </p:sp>
      <p:pic>
        <p:nvPicPr>
          <p:cNvPr id="5" name="Замещающее содержимое 4" descr="I2MYVnN1RDU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02445" y="213995"/>
            <a:ext cx="2785745" cy="6489700"/>
          </a:xfrm>
          <a:prstGeom prst="rect">
            <a:avLst/>
          </a:prstGeom>
        </p:spPr>
      </p:pic>
      <p:pic>
        <p:nvPicPr>
          <p:cNvPr id="6" name="Изображение 5" descr="xiGFM_NiTj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" y="3735705"/>
            <a:ext cx="5396230" cy="3035935"/>
          </a:xfrm>
          <a:prstGeom prst="rect">
            <a:avLst/>
          </a:prstGeom>
        </p:spPr>
      </p:pic>
      <p:pic>
        <p:nvPicPr>
          <p:cNvPr id="7" name="Изображение 6" descr="3RqlUoTedw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805" y="376555"/>
            <a:ext cx="3596640" cy="63950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Клиенты(покупатели):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en-US"/>
              <a:t>Люди, занимающиеся сельским хозяйством, школьники, родители, собирающие детей  школу и т.д.</a:t>
            </a:r>
          </a:p>
          <a:p>
            <a:r>
              <a:rPr lang="ru-RU" altLang="en-US"/>
              <a:t>Возраст: 10-70.</a:t>
            </a:r>
          </a:p>
        </p:txBody>
      </p:sp>
      <p:pic>
        <p:nvPicPr>
          <p:cNvPr id="5" name="Замещающее содержимое 4" descr="84f3da969123650a6c611845d3af546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1180" y="306705"/>
            <a:ext cx="2926715" cy="3591560"/>
          </a:xfrm>
          <a:prstGeom prst="rect">
            <a:avLst/>
          </a:prstGeom>
        </p:spPr>
      </p:pic>
      <p:pic>
        <p:nvPicPr>
          <p:cNvPr id="8" name="Изображение 7" descr="1104772_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60000">
            <a:off x="5582285" y="4408805"/>
            <a:ext cx="1941195" cy="1027430"/>
          </a:xfrm>
          <a:prstGeom prst="rect">
            <a:avLst/>
          </a:prstGeom>
        </p:spPr>
      </p:pic>
      <p:pic>
        <p:nvPicPr>
          <p:cNvPr id="9" name="Изображение 8" descr="blobid15689727055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2540" y="4095115"/>
            <a:ext cx="4394200" cy="25927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Условия, оказавшие влияние на успех бизнеса: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en-US"/>
              <a:t>Расположение магазина; покупатели, интересующиеся продукцией.</a:t>
            </a:r>
            <a:endParaRPr lang="en-US" altLang="ru-RU"/>
          </a:p>
        </p:txBody>
      </p:sp>
      <p:pic>
        <p:nvPicPr>
          <p:cNvPr id="5" name="Замещающее содержимое 4" descr="Primorie_st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1385" y="1879600"/>
            <a:ext cx="5989955" cy="4500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Трудности бизнеса: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en-US" dirty="0"/>
              <a:t>Перевоз </a:t>
            </a:r>
            <a:r>
              <a:rPr lang="ru-RU" altLang="en-US" dirty="0" smtClean="0"/>
              <a:t>цветов.</a:t>
            </a:r>
            <a:endParaRPr lang="ru-RU" altLang="en-US" dirty="0"/>
          </a:p>
          <a:p>
            <a:r>
              <a:rPr lang="ru-RU" altLang="en-US" dirty="0"/>
              <a:t>Закупка цветов, </a:t>
            </a:r>
            <a:r>
              <a:rPr lang="ru-RU" altLang="en-US" dirty="0" smtClean="0"/>
              <a:t>поставщики.</a:t>
            </a:r>
            <a:endParaRPr lang="ru-RU" altLang="en-US" dirty="0"/>
          </a:p>
          <a:p>
            <a:r>
              <a:rPr lang="ru-RU" altLang="en-US" dirty="0"/>
              <a:t>Сроки хранения </a:t>
            </a:r>
            <a:r>
              <a:rPr lang="ru-RU" altLang="en-US" dirty="0" smtClean="0"/>
              <a:t>цветов.</a:t>
            </a:r>
            <a:endParaRPr lang="ru-RU" altLang="en-US" dirty="0"/>
          </a:p>
          <a:p>
            <a:r>
              <a:rPr lang="ru-RU" altLang="en-US" dirty="0"/>
              <a:t>Доставка в другие </a:t>
            </a:r>
            <a:r>
              <a:rPr lang="ru-RU" altLang="en-US" dirty="0" smtClean="0"/>
              <a:t>районы.</a:t>
            </a:r>
            <a:endParaRPr lang="ru-RU" altLang="en-US" dirty="0"/>
          </a:p>
        </p:txBody>
      </p:sp>
      <p:pic>
        <p:nvPicPr>
          <p:cNvPr id="6" name="Изображение 5" descr="xiGFM_NiTjM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60594" y="3276508"/>
            <a:ext cx="5995531" cy="33724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184</Words>
  <Application>WPS Presentation</Application>
  <PresentationFormat>Произвольный</PresentationFormat>
  <Paragraphs>45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Blue Waves</vt:lpstr>
      <vt:lpstr>Слайд 1</vt:lpstr>
      <vt:lpstr>Клочков Тимур</vt:lpstr>
      <vt:lpstr>Клочкова Оксана</vt:lpstr>
      <vt:lpstr> ИП Клочков Т.Ю Магазин « Фортуна » </vt:lpstr>
      <vt:lpstr>Продукция:</vt:lpstr>
      <vt:lpstr>Живые цветы:</vt:lpstr>
      <vt:lpstr>Клиенты(покупатели):</vt:lpstr>
      <vt:lpstr>Условия, оказавшие влияние на успех бизнеса:</vt:lpstr>
      <vt:lpstr>Трудности бизнеса:</vt:lpstr>
      <vt:lpstr>                  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Алина</dc:creator>
  <cp:lastModifiedBy>школа</cp:lastModifiedBy>
  <cp:revision>4</cp:revision>
  <dcterms:created xsi:type="dcterms:W3CDTF">2020-03-08T13:53:00Z</dcterms:created>
  <dcterms:modified xsi:type="dcterms:W3CDTF">2020-03-26T01:50:47Z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