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56" r:id="rId2"/>
    <p:sldId id="288" r:id="rId3"/>
    <p:sldId id="271" r:id="rId4"/>
    <p:sldId id="272" r:id="rId5"/>
    <p:sldId id="273" r:id="rId6"/>
    <p:sldId id="289" r:id="rId7"/>
    <p:sldId id="259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4" r:id="rId16"/>
    <p:sldId id="285" r:id="rId17"/>
    <p:sldId id="286" r:id="rId18"/>
    <p:sldId id="287" r:id="rId19"/>
    <p:sldId id="29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A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28" autoAdjust="0"/>
  </p:normalViewPr>
  <p:slideViewPr>
    <p:cSldViewPr>
      <p:cViewPr varScale="1">
        <p:scale>
          <a:sx n="74" d="100"/>
          <a:sy n="74" d="100"/>
        </p:scale>
        <p:origin x="14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4B647-A3EE-4DAF-BBD0-54FC134693C2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80242-4064-4499-8208-2B7A4CC8C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557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0" y="2887531"/>
            <a:ext cx="6779111" cy="923330"/>
            <a:chOff x="1172584" y="1381459"/>
            <a:chExt cx="6779110" cy="923329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2" y="1387737"/>
            <a:ext cx="6777319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5" y="1392217"/>
            <a:ext cx="6779111" cy="923330"/>
            <a:chOff x="1172584" y="1381459"/>
            <a:chExt cx="6779110" cy="923329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1" y="559399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1" y="2880824"/>
            <a:ext cx="5480154" cy="923330"/>
            <a:chOff x="1815339" y="1381458"/>
            <a:chExt cx="5480154" cy="923329"/>
          </a:xfrm>
        </p:grpSpPr>
        <p:sp>
          <p:nvSpPr>
            <p:cNvPr id="12" name="TextBox 11"/>
            <p:cNvSpPr txBox="1"/>
            <p:nvPr/>
          </p:nvSpPr>
          <p:spPr>
            <a:xfrm>
              <a:off x="4147072" y="1381458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5" y="1392217"/>
            <a:ext cx="6779111" cy="923330"/>
            <a:chOff x="1172584" y="1381459"/>
            <a:chExt cx="6779110" cy="923329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5" y="2887579"/>
            <a:ext cx="6779111" cy="923330"/>
            <a:chOff x="1172584" y="1381459"/>
            <a:chExt cx="6779110" cy="923329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1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9" y="3767317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5" y="1392217"/>
            <a:ext cx="6779111" cy="923330"/>
            <a:chOff x="1172584" y="1381459"/>
            <a:chExt cx="6779110" cy="923329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1" y="2240280"/>
            <a:ext cx="3442447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7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5" y="1392217"/>
            <a:ext cx="6779111" cy="923330"/>
            <a:chOff x="1172584" y="1381459"/>
            <a:chExt cx="6779110" cy="923329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5" y="1392217"/>
            <a:ext cx="6779111" cy="923330"/>
            <a:chOff x="1172584" y="1381459"/>
            <a:chExt cx="6779110" cy="923329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0" y="1678196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9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0" y="3603813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4668819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3" y="666966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7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1" y="570157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9" y="2248348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9" y="616144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54713" cy="2664295"/>
          </a:xfrm>
        </p:spPr>
        <p:txBody>
          <a:bodyPr/>
          <a:lstStyle/>
          <a:p>
            <a:r>
              <a:rPr lang="ru-RU" sz="2400" dirty="0"/>
              <a:t>Уважаемые жители и гости Катангского района! </a:t>
            </a:r>
            <a:br>
              <a:rPr lang="ru-RU" sz="2400" dirty="0"/>
            </a:br>
            <a:r>
              <a:rPr lang="ru-RU" sz="2400" dirty="0"/>
              <a:t>Представляем Вашему вниманию </a:t>
            </a:r>
            <a:r>
              <a:rPr lang="ru-RU" sz="2400" dirty="0" smtClean="0"/>
              <a:t>презентацию государственных актов на вечное пользование землёй колхозами Катангского района и других архивных документов</a:t>
            </a:r>
            <a:r>
              <a:rPr lang="ru-RU" sz="2400" dirty="0"/>
              <a:t>, </a:t>
            </a:r>
            <a:r>
              <a:rPr lang="ru-RU" sz="2400" dirty="0" smtClean="0"/>
              <a:t>посвященную празднованию </a:t>
            </a:r>
            <a:r>
              <a:rPr lang="ru-RU" sz="2400" dirty="0"/>
              <a:t>100-летия архивной службы Иркутской области.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3717032"/>
            <a:ext cx="7734747" cy="2469995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895D1D"/>
                </a:solidFill>
                <a:ea typeface="+mj-ea"/>
                <a:cs typeface="+mj-cs"/>
              </a:rPr>
              <a:t>Презентация подготовлена по документам архивных фондов архивного отдела администрации МО «Катангский район»: Р-1 «Катангский районный исполнительный комитет», Р-11 «Плановая комиссия», Р-12 «</a:t>
            </a:r>
            <a:r>
              <a:rPr lang="ru-RU" sz="2400" dirty="0"/>
              <a:t>Отдел сбора и обработки статистической информации  </a:t>
            </a:r>
            <a:r>
              <a:rPr lang="ru-RU" sz="2400" dirty="0" smtClean="0"/>
              <a:t>в </a:t>
            </a:r>
            <a:r>
              <a:rPr lang="ru-RU" sz="2400" dirty="0"/>
              <a:t>Катангском </a:t>
            </a:r>
            <a:r>
              <a:rPr lang="ru-RU" sz="2400" dirty="0" smtClean="0"/>
              <a:t>районе»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443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9504" cy="698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76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2673" b="180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95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75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71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96" y="0"/>
            <a:ext cx="91936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3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7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02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39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59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 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Благодарим за внимание!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476672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Надеемся, что наша презентация была Вам интересной и полезной!</a:t>
            </a:r>
          </a:p>
        </p:txBody>
      </p:sp>
    </p:spTree>
    <p:extLst>
      <p:ext uri="{BB962C8B-B14F-4D97-AF65-F5344CB8AC3E}">
        <p14:creationId xmlns:p14="http://schemas.microsoft.com/office/powerpoint/2010/main" val="1645037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132856"/>
            <a:ext cx="8496943" cy="439248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300" dirty="0" smtClean="0"/>
              <a:t>Катангский национальный район расположен на Крайнем Севере Иркутской области. Он протянулся с юга на Север почти на 700 км., а с запада на Восток в своей центральной части свыше, чем на 300 км., занимая площадь в 137 т.км²-больше площади Португалии и Швейцарии вместе взятых. </a:t>
            </a:r>
          </a:p>
          <a:p>
            <a:pPr algn="just"/>
            <a:r>
              <a:rPr lang="ru-RU" sz="1300" dirty="0" smtClean="0"/>
              <a:t>Район вытянут в меридиональном направлении вдоль основной реки Н-Тунгуски в верхней  половине ее течения, вдоль ее наиболее крупного левого притока р. Непы и вдоль правого притока р. Вилюя - р. Чоны. </a:t>
            </a:r>
          </a:p>
          <a:p>
            <a:pPr algn="just"/>
            <a:r>
              <a:rPr lang="ru-RU" sz="1300" dirty="0" smtClean="0"/>
              <a:t>Район граничит в своей северной части с Якутской АССР и Эвенкийским национальным округом Красноярского края, в своей южной части с Н.Илимским, Усть - Кутским и Киренским районами Иркутской области.</a:t>
            </a:r>
          </a:p>
          <a:p>
            <a:pPr algn="just"/>
            <a:r>
              <a:rPr lang="ru-RU" sz="1300" dirty="0" smtClean="0"/>
              <a:t>Население района состоит из  коренных жителей – эвенков, переселившихся с р. Вилюй якутов и русских – потомков казаков завоевателей и более поздних переселенцев с р. Лены.</a:t>
            </a:r>
          </a:p>
          <a:p>
            <a:pPr algn="just"/>
            <a:r>
              <a:rPr lang="ru-RU" sz="1300" dirty="0" smtClean="0"/>
              <a:t>Площадь под сельсоветами с преобладающим русским населением составляет от всей площади района 33,7 %, а население в них 78 % от всего населения района. По национальным советам, с преобладающим эвенкийским населением, соответственно, площадь - 66,3 %, население – 22 %.</a:t>
            </a:r>
          </a:p>
          <a:p>
            <a:pPr algn="just"/>
            <a:r>
              <a:rPr lang="ru-RU" sz="1300" dirty="0" smtClean="0"/>
              <a:t>Распределение населения по сельским и национальным советам (в %):</a:t>
            </a:r>
          </a:p>
          <a:p>
            <a:r>
              <a:rPr lang="ru-RU" sz="1300" dirty="0" smtClean="0"/>
              <a:t>1. Преображенский  сельсовет – 23,4                                6. Токминский нацсовет – 7,4  </a:t>
            </a:r>
          </a:p>
          <a:p>
            <a:r>
              <a:rPr lang="ru-RU" sz="1300" dirty="0" smtClean="0"/>
              <a:t>2. Ербогаченский сельсовет – 20,1                                     7. Наканновский нацсовет – 4,3</a:t>
            </a:r>
          </a:p>
          <a:p>
            <a:r>
              <a:rPr lang="ru-RU" sz="1300" dirty="0" smtClean="0"/>
              <a:t>3. Непский сельсовет – 14,8                                                8. Кондогирский нацсовет – 4,2</a:t>
            </a:r>
          </a:p>
          <a:p>
            <a:r>
              <a:rPr lang="ru-RU" sz="1300" dirty="0" smtClean="0"/>
              <a:t>4. Икский сельсовет – 10,1                                                  9. Хомокашевский нацсовет – 3,6</a:t>
            </a:r>
          </a:p>
          <a:p>
            <a:r>
              <a:rPr lang="ru-RU" sz="1300" dirty="0" smtClean="0"/>
              <a:t>5. Оськинский сельсовет – 9,6                                           10. Верхне-Ченский нацсовет – 2,5</a:t>
            </a:r>
          </a:p>
          <a:p>
            <a:endParaRPr lang="ru-RU" sz="1300" dirty="0" smtClean="0"/>
          </a:p>
          <a:p>
            <a:pPr algn="just"/>
            <a:r>
              <a:rPr lang="ru-RU" sz="1300" dirty="0"/>
              <a:t>По национальному составу русские составляют 82,3 %, эвенки – 16,5 %, якуты – 0,9% и буряты – 0,3%.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Выписка из экономико-географической характеристики </a:t>
            </a:r>
            <a:br>
              <a:rPr lang="ru-RU" sz="1800" dirty="0" smtClean="0"/>
            </a:br>
            <a:r>
              <a:rPr lang="ru-RU" sz="1800" dirty="0" smtClean="0"/>
              <a:t>Катангского национального района Иркутской области                                                                                     </a:t>
            </a:r>
            <a:r>
              <a:rPr lang="ru-RU" sz="1400" dirty="0" smtClean="0"/>
              <a:t>(документ составлен Плановой комиссией Катангского райисполкома в 1939г. (Фонд Р-11)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888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330933"/>
              </p:ext>
            </p:extLst>
          </p:nvPr>
        </p:nvGraphicFramePr>
        <p:xfrm>
          <a:off x="899593" y="764704"/>
          <a:ext cx="7344816" cy="583264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76016"/>
                <a:gridCol w="2032000"/>
                <a:gridCol w="3136800"/>
              </a:tblGrid>
              <a:tr h="612289">
                <a:tc>
                  <a:txBody>
                    <a:bodyPr/>
                    <a:lstStyle/>
                    <a:p>
                      <a:pPr algn="ctr"/>
                      <a:r>
                        <a:rPr lang="ru-RU" sz="1050" b="1" i="1" dirty="0" smtClean="0"/>
                        <a:t>Сельсовет</a:t>
                      </a:r>
                      <a:endParaRPr lang="ru-RU" sz="105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1" dirty="0" smtClean="0"/>
                        <a:t>Наименование</a:t>
                      </a:r>
                      <a:r>
                        <a:rPr lang="ru-RU" sz="1050" b="1" i="1" baseline="0" dirty="0" smtClean="0"/>
                        <a:t> населенного места</a:t>
                      </a:r>
                      <a:endParaRPr lang="ru-RU" sz="105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i="1" dirty="0" smtClean="0"/>
                        <a:t>Тип</a:t>
                      </a:r>
                      <a:r>
                        <a:rPr lang="ru-RU" sz="1050" b="1" i="1" baseline="0" dirty="0" smtClean="0"/>
                        <a:t> населенного места</a:t>
                      </a:r>
                      <a:endParaRPr lang="ru-RU" sz="1050" b="1" i="1" dirty="0"/>
                    </a:p>
                  </a:txBody>
                  <a:tcPr/>
                </a:tc>
              </a:tr>
              <a:tr h="2196023">
                <a:tc>
                  <a:txBody>
                    <a:bodyPr/>
                    <a:lstStyle/>
                    <a:p>
                      <a:r>
                        <a:rPr lang="ru-RU" sz="1100" i="0" dirty="0" smtClean="0"/>
                        <a:t>Наканновский национальный Совет</a:t>
                      </a:r>
                      <a:endParaRPr lang="ru-RU" sz="11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Девдевдяк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Тукола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Наканна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МТФ Наканновский промартель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Инаригда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Стрельбище</a:t>
                      </a:r>
                      <a:r>
                        <a:rPr lang="ru-RU" sz="1100" i="1" baseline="0" dirty="0" smtClean="0"/>
                        <a:t> на озере Чирко (временное)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Ангачо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Аякан</a:t>
                      </a:r>
                      <a:endParaRPr lang="ru-RU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Деревня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Выселок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Деревня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endParaRPr lang="ru-RU" sz="1100" i="1" dirty="0" smtClean="0"/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endParaRPr lang="ru-RU" sz="1100" i="1" dirty="0" smtClean="0"/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Деревня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endParaRPr lang="ru-RU" sz="1100" i="1" dirty="0" smtClean="0"/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endParaRPr lang="ru-RU" sz="1100" i="1" dirty="0" smtClean="0"/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Выселок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Выселок </a:t>
                      </a:r>
                      <a:endParaRPr lang="ru-RU" sz="1100" i="1" dirty="0"/>
                    </a:p>
                  </a:txBody>
                  <a:tcPr/>
                </a:tc>
              </a:tr>
              <a:tr h="1224136">
                <a:tc>
                  <a:txBody>
                    <a:bodyPr/>
                    <a:lstStyle/>
                    <a:p>
                      <a:r>
                        <a:rPr lang="ru-RU" sz="1100" i="0" dirty="0" smtClean="0">
                          <a:latin typeface="+mn-lt"/>
                        </a:rPr>
                        <a:t>Верхне – Ченский Национальный Совет</a:t>
                      </a:r>
                      <a:endParaRPr lang="ru-RU" sz="1100" i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Чона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Непа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Верхне-Калинина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Душокон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Жданова</a:t>
                      </a:r>
                      <a:endParaRPr lang="ru-RU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Выселок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Село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Деревня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Выселок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Деревня</a:t>
                      </a:r>
                      <a:endParaRPr lang="ru-RU" sz="1100" i="1" dirty="0"/>
                    </a:p>
                  </a:txBody>
                  <a:tcPr/>
                </a:tc>
              </a:tr>
              <a:tr h="1800200">
                <a:tc>
                  <a:txBody>
                    <a:bodyPr/>
                    <a:lstStyle/>
                    <a:p>
                      <a:r>
                        <a:rPr lang="ru-RU" sz="1100" i="0" dirty="0" smtClean="0"/>
                        <a:t>Преображенский сельский Совет</a:t>
                      </a:r>
                      <a:endParaRPr lang="ru-RU" sz="11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Жданова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Красноярова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Мога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Преображенка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Юрьева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Нижне-Калинина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Боковикова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Верхне-Калинина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Кокорино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Хахалино</a:t>
                      </a:r>
                      <a:endParaRPr lang="ru-RU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Деревня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Выселок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Деревня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Село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Деревня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Деревня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Деревня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Деревня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Выселок 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100" i="1" dirty="0" smtClean="0"/>
                        <a:t>Выселок </a:t>
                      </a:r>
                      <a:endParaRPr lang="ru-RU" sz="1100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219998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/>
              <a:t>Списки населенных пунктов  по сельским и национальным Советам района на 1938-1939 годы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10984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014413"/>
              </p:ext>
            </p:extLst>
          </p:nvPr>
        </p:nvGraphicFramePr>
        <p:xfrm>
          <a:off x="971600" y="188640"/>
          <a:ext cx="7272808" cy="64807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92040"/>
                <a:gridCol w="2032000"/>
                <a:gridCol w="2848768"/>
              </a:tblGrid>
              <a:tr h="2071968">
                <a:tc>
                  <a:txBody>
                    <a:bodyPr/>
                    <a:lstStyle/>
                    <a:p>
                      <a:r>
                        <a:rPr lang="ru-RU" sz="1050" b="0" i="0" dirty="0" smtClean="0"/>
                        <a:t>Непский сельский Совет</a:t>
                      </a:r>
                      <a:endParaRPr lang="ru-RU" sz="105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Мартынова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Данилова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Доткон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Непа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Ужмун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Гаженка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Логашино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Федоркова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Соснино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Потемино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Федоровский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Бойкал</a:t>
                      </a:r>
                      <a:endParaRPr lang="ru-RU" sz="105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Выселок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Выселок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Деревня</a:t>
                      </a:r>
                      <a:r>
                        <a:rPr lang="ru-RU" sz="1050" b="0" i="1" baseline="0" dirty="0" smtClean="0"/>
                        <a:t> 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baseline="0" dirty="0" smtClean="0"/>
                        <a:t>Выселок 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baseline="0" dirty="0" smtClean="0"/>
                        <a:t>Выселок </a:t>
                      </a:r>
                      <a:endParaRPr lang="ru-RU" sz="1050" b="0" i="1" dirty="0" smtClean="0"/>
                    </a:p>
                  </a:txBody>
                  <a:tcPr/>
                </a:tc>
              </a:tr>
              <a:tr h="1468135">
                <a:tc>
                  <a:txBody>
                    <a:bodyPr/>
                    <a:lstStyle/>
                    <a:p>
                      <a:r>
                        <a:rPr lang="ru-RU" sz="1050" i="0" dirty="0" smtClean="0"/>
                        <a:t>Оськинский сельский Совет</a:t>
                      </a:r>
                      <a:endParaRPr lang="ru-RU" sz="105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Невнюк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Курья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Комешок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Оськино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Кривой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Лужки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Ерема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Борок</a:t>
                      </a:r>
                      <a:endParaRPr lang="ru-RU" sz="105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Выселок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Деревня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Выселок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Село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Выселок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Деревня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Деревня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Выселок</a:t>
                      </a:r>
                    </a:p>
                  </a:txBody>
                  <a:tcPr/>
                </a:tc>
              </a:tr>
              <a:tr h="1274231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Ербогаченский сельский Совет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Ербогачен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Анкула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Шивера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Сильгиша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Потакуй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Кулинда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Село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Выселок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Выселок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Выселок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Выселок</a:t>
                      </a:r>
                      <a:endParaRPr lang="ru-RU" sz="1050" i="1" dirty="0"/>
                    </a:p>
                  </a:txBody>
                  <a:tcPr/>
                </a:tc>
              </a:tr>
              <a:tr h="1666386">
                <a:tc>
                  <a:txBody>
                    <a:bodyPr/>
                    <a:lstStyle/>
                    <a:p>
                      <a:r>
                        <a:rPr lang="ru-RU" sz="1050" i="0" dirty="0" smtClean="0"/>
                        <a:t>Кондогирский национальный Совет</a:t>
                      </a:r>
                      <a:endParaRPr lang="ru-RU" sz="105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Бугоркан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Мархая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Токия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Кочевое</a:t>
                      </a:r>
                      <a:r>
                        <a:rPr lang="ru-RU" sz="1050" i="1" baseline="0" dirty="0" smtClean="0"/>
                        <a:t> стойбище по р. Тетея (временное)</a:t>
                      </a:r>
                      <a:endParaRPr lang="ru-RU" sz="105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Стойбище временного обитания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endParaRPr lang="ru-RU" sz="1050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46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564853"/>
              </p:ext>
            </p:extLst>
          </p:nvPr>
        </p:nvGraphicFramePr>
        <p:xfrm>
          <a:off x="827584" y="332656"/>
          <a:ext cx="7416824" cy="59721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78323"/>
                <a:gridCol w="2292269"/>
                <a:gridCol w="3046232"/>
              </a:tblGrid>
              <a:tr h="755794">
                <a:tc>
                  <a:txBody>
                    <a:bodyPr/>
                    <a:lstStyle/>
                    <a:p>
                      <a:r>
                        <a:rPr lang="ru-RU" sz="1050" b="0" dirty="0" smtClean="0"/>
                        <a:t>Усть – Илимпейский национальный Совет</a:t>
                      </a:r>
                      <a:endParaRPr lang="ru-RU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Усть – Илимпея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Кочевое население вокруг Усть-Илимпеи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Тунор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Кочевое население вокруг Тунора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endParaRPr lang="ru-RU" sz="105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Деревня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Стойбище временного обитания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ru-RU" sz="1050" b="0" i="1" dirty="0" smtClean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Деревня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ru-RU" sz="105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Стойбище временного обитания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ru-RU" sz="1050" b="0" i="1" dirty="0" smtClean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ru-RU" sz="1050" b="0" i="1" dirty="0" smtClean="0"/>
                    </a:p>
                  </a:txBody>
                  <a:tcPr/>
                </a:tc>
              </a:tr>
              <a:tr h="967417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Хомакашевский национальный Совет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Хомокашева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Тетея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Тетеря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Ика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Стойбище около Хомокашевой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endParaRPr lang="ru-RU" sz="105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Деревня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Деревня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Деревня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Деревня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Стойбище временного обитания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ru-RU" sz="1050" i="1" dirty="0"/>
                    </a:p>
                  </a:txBody>
                  <a:tcPr/>
                </a:tc>
              </a:tr>
              <a:tr h="1697300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Икский</a:t>
                      </a:r>
                      <a:r>
                        <a:rPr lang="ru-RU" sz="1050" baseline="0" dirty="0" smtClean="0"/>
                        <a:t> сельский Совет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Зубова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Аян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Верхний</a:t>
                      </a:r>
                      <a:r>
                        <a:rPr lang="ru-RU" sz="1050" i="1" baseline="0" dirty="0" smtClean="0"/>
                        <a:t> Луг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baseline="0" dirty="0" smtClean="0"/>
                        <a:t>Иликан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baseline="0" dirty="0" smtClean="0"/>
                        <a:t>Курья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baseline="0" dirty="0" smtClean="0"/>
                        <a:t>Ика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baseline="0" dirty="0" smtClean="0"/>
                        <a:t>Чинягда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baseline="0" dirty="0" smtClean="0"/>
                        <a:t>Бур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baseline="0" dirty="0" smtClean="0"/>
                        <a:t>Листвинично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Выселок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Выселок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Выселок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Выселок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i="1" dirty="0" smtClean="0"/>
                        <a:t>Выселок</a:t>
                      </a:r>
                    </a:p>
                  </a:txBody>
                  <a:tcPr/>
                </a:tc>
              </a:tr>
              <a:tr h="1697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/>
                        <a:t>Токминский</a:t>
                      </a:r>
                      <a:r>
                        <a:rPr lang="en-US" sz="1050" b="0" dirty="0" smtClean="0"/>
                        <a:t> </a:t>
                      </a:r>
                      <a:r>
                        <a:rPr lang="ru-RU" sz="1050" b="0" dirty="0" smtClean="0"/>
                        <a:t>национальный</a:t>
                      </a:r>
                      <a:r>
                        <a:rPr lang="ru-RU" sz="1050" b="0" baseline="0" dirty="0" smtClean="0"/>
                        <a:t> Совет</a:t>
                      </a:r>
                      <a:endParaRPr lang="ru-RU" sz="1050" b="0" dirty="0" smtClean="0"/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Короткова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Ирышки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Неманчак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Юктукон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Токма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Ямное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Уракан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Чула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Ходалкит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Ичеда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Белая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endParaRPr lang="ru-RU" sz="1050" i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Выселок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Выселок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Выселок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Выселок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Деревня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50" b="0" i="1" dirty="0" smtClean="0"/>
                        <a:t>Выселок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endParaRPr lang="ru-RU" sz="1050" i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001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659" y="835550"/>
            <a:ext cx="3190494" cy="57652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9659" y="151037"/>
            <a:ext cx="319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i="1" dirty="0" smtClean="0"/>
              <a:t>Список  председателей колхозов Катангского района Иркутской области на 1941г.</a:t>
            </a:r>
            <a:endParaRPr lang="ru-RU" sz="9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19018" r="2412" b="10696"/>
          <a:stretch/>
        </p:blipFill>
        <p:spPr bwMode="auto">
          <a:xfrm rot="5400000">
            <a:off x="-28984" y="1090253"/>
            <a:ext cx="5765283" cy="52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677" y="151037"/>
            <a:ext cx="5271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i="1" dirty="0" smtClean="0"/>
              <a:t>Список колхозов, промышленных артелей Катангского района по состоянию на 01.07.1938г.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20678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IMG_88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2928" r="2408" b="4378"/>
          <a:stretch>
            <a:fillRect/>
          </a:stretch>
        </p:blipFill>
        <p:spPr bwMode="auto">
          <a:xfrm>
            <a:off x="105023160" y="112017064"/>
            <a:ext cx="6424214" cy="843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3352"/>
            <a:ext cx="418732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7235"/>
            <a:ext cx="410445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73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72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Новая папка (3)\IMG_E0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97013" y="-9805988"/>
            <a:ext cx="907720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истратор\Desktop\Новая папка (3)\IMG_E0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97013" y="-9761211"/>
            <a:ext cx="510529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истратор\Desktop\Новая папка (3)\IMG_E02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51504" cy="690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09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901</TotalTime>
  <Words>621</Words>
  <Application>Microsoft Office PowerPoint</Application>
  <PresentationFormat>Экран (4:3)</PresentationFormat>
  <Paragraphs>202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Book Antiqua</vt:lpstr>
      <vt:lpstr>Calibri</vt:lpstr>
      <vt:lpstr>Times New Roman</vt:lpstr>
      <vt:lpstr>Wingdings</vt:lpstr>
      <vt:lpstr>Твердый переплет</vt:lpstr>
      <vt:lpstr>Уважаемые жители и гости Катангского района!  Представляем Вашему вниманию презентацию государственных актов на вечное пользование землёй колхозами Катангского района и других архивных документов, посвященную празднованию 100-летия архивной службы Иркутской области. </vt:lpstr>
      <vt:lpstr>Выписка из экономико-географической характеристики  Катангского национального района Иркутской области                                                                                     (документ составлен Плановой комиссией Катангского райисполкома в 1939г. (Фонд Р-11)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</dc:title>
  <dc:creator>Администратор</dc:creator>
  <cp:lastModifiedBy>Юрьева Елена Владимировна</cp:lastModifiedBy>
  <cp:revision>80</cp:revision>
  <dcterms:created xsi:type="dcterms:W3CDTF">2020-06-04T05:10:41Z</dcterms:created>
  <dcterms:modified xsi:type="dcterms:W3CDTF">2020-06-16T01:42:52Z</dcterms:modified>
</cp:coreProperties>
</file>