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93080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41;&#1070;&#1044;&#1046;&#1045;&#1058;&#1053;&#1067;&#1045;%20&#1044;&#1040;&#1053;&#1053;&#1067;&#1045;%20&#1053;&#1040;%20&#1057;&#1040;&#1049;&#1058;%20&#1043;&#1054;\&#1089;&#1088;&#1072;&#1074;&#1085;&#1080;%20&#1073;&#1102;&#1076;&#1078;&#1077;&#1090;&#1099;2017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939431335989478"/>
          <c:y val="1.5760441292356226E-2"/>
          <c:w val="0.57019266969822979"/>
          <c:h val="0.9526201423403636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01.07.17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8643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8699E-2"/>
                </c:manualLayout>
              </c:layout>
              <c:showVal val="1"/>
            </c:dLbl>
            <c:dLbl>
              <c:idx val="4"/>
              <c:layout>
                <c:manualLayout>
                  <c:x val="-4.5428733674048915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'доходы на 01.07.17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01.07.17 '!$B$4:$B$8</c:f>
              <c:numCache>
                <c:formatCode>General</c:formatCode>
                <c:ptCount val="5"/>
                <c:pt idx="0">
                  <c:v>537</c:v>
                </c:pt>
                <c:pt idx="1">
                  <c:v>1283</c:v>
                </c:pt>
                <c:pt idx="2">
                  <c:v>1152</c:v>
                </c:pt>
                <c:pt idx="3">
                  <c:v>820</c:v>
                </c:pt>
                <c:pt idx="4">
                  <c:v>1296</c:v>
                </c:pt>
              </c:numCache>
            </c:numRef>
          </c:val>
        </c:ser>
        <c:ser>
          <c:idx val="1"/>
          <c:order val="1"/>
          <c:tx>
            <c:strRef>
              <c:f>'доходы на 01.07.17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21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15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867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'доходы на 01.07.17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01.07.17 '!$C$4:$C$8</c:f>
              <c:numCache>
                <c:formatCode>General</c:formatCode>
                <c:ptCount val="5"/>
                <c:pt idx="0">
                  <c:v>208</c:v>
                </c:pt>
                <c:pt idx="1">
                  <c:v>577</c:v>
                </c:pt>
                <c:pt idx="2">
                  <c:v>604</c:v>
                </c:pt>
                <c:pt idx="3">
                  <c:v>399</c:v>
                </c:pt>
                <c:pt idx="4">
                  <c:v>652</c:v>
                </c:pt>
              </c:numCache>
            </c:numRef>
          </c:val>
        </c:ser>
        <c:shape val="cylinder"/>
        <c:axId val="54097408"/>
        <c:axId val="54108928"/>
        <c:axId val="0"/>
      </c:bar3DChart>
      <c:catAx>
        <c:axId val="540974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4108928"/>
        <c:crosses val="autoZero"/>
        <c:auto val="1"/>
        <c:lblAlgn val="ctr"/>
        <c:lblOffset val="100"/>
      </c:catAx>
      <c:valAx>
        <c:axId val="54108928"/>
        <c:scaling>
          <c:orientation val="minMax"/>
        </c:scaling>
        <c:delete val="1"/>
        <c:axPos val="b"/>
        <c:numFmt formatCode="General" sourceLinked="1"/>
        <c:tickLblPos val="nextTo"/>
        <c:crossAx val="540974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5527996500437495"/>
          <c:y val="1.71675169817256E-3"/>
          <c:w val="0.39116579177602867"/>
          <c:h val="0.91444043452901869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01.07.17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79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79E-3"/>
                  <c:y val="-6.481481481481503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01.07.17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01.07.17 '!$B$4:$B$8</c:f>
              <c:numCache>
                <c:formatCode>0.0</c:formatCode>
                <c:ptCount val="5"/>
                <c:pt idx="0">
                  <c:v>30.885144073158109</c:v>
                </c:pt>
                <c:pt idx="1">
                  <c:v>28.961625282167045</c:v>
                </c:pt>
                <c:pt idx="2">
                  <c:v>22.325581395348838</c:v>
                </c:pt>
                <c:pt idx="3">
                  <c:v>28.959915239272469</c:v>
                </c:pt>
                <c:pt idx="4">
                  <c:v>26.49114917623973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01.07.17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-2.77777777777779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9444444444444531E-2"/>
                </c:manualLayout>
              </c:layout>
              <c:showVal val="1"/>
            </c:dLbl>
            <c:dLbl>
              <c:idx val="2"/>
              <c:layout>
                <c:manualLayout>
                  <c:x val="-2.77777777777779E-3"/>
                  <c:y val="-7.8703703703703734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01.07.17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01.07.17 '!$C$4:$C$8</c:f>
              <c:numCache>
                <c:formatCode>0.0</c:formatCode>
                <c:ptCount val="5"/>
                <c:pt idx="0">
                  <c:v>11.96296083280612</c:v>
                </c:pt>
                <c:pt idx="1">
                  <c:v>13.024830699774265</c:v>
                </c:pt>
                <c:pt idx="2">
                  <c:v>11.705426356589147</c:v>
                </c:pt>
                <c:pt idx="3">
                  <c:v>14.091470951792337</c:v>
                </c:pt>
                <c:pt idx="4">
                  <c:v>13.327337394219368</c:v>
                </c:pt>
              </c:numCache>
            </c:numRef>
          </c:val>
        </c:ser>
        <c:shape val="cylinder"/>
        <c:axId val="6152192"/>
        <c:axId val="6153728"/>
        <c:axId val="0"/>
      </c:bar3DChart>
      <c:catAx>
        <c:axId val="61521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6153728"/>
        <c:crosses val="autoZero"/>
        <c:auto val="1"/>
        <c:lblAlgn val="ctr"/>
        <c:lblOffset val="100"/>
      </c:catAx>
      <c:valAx>
        <c:axId val="6153728"/>
        <c:scaling>
          <c:orientation val="minMax"/>
        </c:scaling>
        <c:delete val="1"/>
        <c:axPos val="b"/>
        <c:numFmt formatCode="0.0" sourceLinked="1"/>
        <c:tickLblPos val="nextTo"/>
        <c:crossAx val="61521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'расходы 01.07.17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5555555555555462E-2"/>
                </c:manualLayout>
              </c:layout>
              <c:showVal val="1"/>
            </c:dLbl>
            <c:dLbl>
              <c:idx val="2"/>
              <c:layout>
                <c:manualLayout>
                  <c:x val="2.7777777777777887E-3"/>
                  <c:y val="4.629629629629639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-2.7777777777777887E-3"/>
                  <c:y val="5.555555555555546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01.07.17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01.07.17 '!$B$3:$B$7</c:f>
              <c:numCache>
                <c:formatCode>General</c:formatCode>
                <c:ptCount val="5"/>
                <c:pt idx="0">
                  <c:v>607</c:v>
                </c:pt>
                <c:pt idx="1">
                  <c:v>1354</c:v>
                </c:pt>
                <c:pt idx="2">
                  <c:v>1182</c:v>
                </c:pt>
                <c:pt idx="3">
                  <c:v>891</c:v>
                </c:pt>
                <c:pt idx="4">
                  <c:v>1331</c:v>
                </c:pt>
              </c:numCache>
            </c:numRef>
          </c:val>
        </c:ser>
        <c:ser>
          <c:idx val="1"/>
          <c:order val="1"/>
          <c:tx>
            <c:strRef>
              <c:f>'расходы 01.07.17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6.481481481481493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944444444444450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018518518518514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4814814814814936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555555555555546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'расходы 01.07.17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01.07.17 '!$C$3:$C$7</c:f>
              <c:numCache>
                <c:formatCode>General</c:formatCode>
                <c:ptCount val="5"/>
                <c:pt idx="0">
                  <c:v>223</c:v>
                </c:pt>
                <c:pt idx="1">
                  <c:v>620</c:v>
                </c:pt>
                <c:pt idx="2">
                  <c:v>566</c:v>
                </c:pt>
                <c:pt idx="3">
                  <c:v>380</c:v>
                </c:pt>
                <c:pt idx="4">
                  <c:v>624</c:v>
                </c:pt>
              </c:numCache>
            </c:numRef>
          </c:val>
        </c:ser>
        <c:shape val="cylinder"/>
        <c:axId val="6166784"/>
        <c:axId val="6211840"/>
        <c:axId val="0"/>
      </c:bar3DChart>
      <c:catAx>
        <c:axId val="6166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211840"/>
        <c:crosses val="autoZero"/>
        <c:auto val="1"/>
        <c:lblAlgn val="ctr"/>
        <c:lblOffset val="100"/>
      </c:catAx>
      <c:valAx>
        <c:axId val="6211840"/>
        <c:scaling>
          <c:orientation val="minMax"/>
        </c:scaling>
        <c:delete val="1"/>
        <c:axPos val="b"/>
        <c:numFmt formatCode="General" sourceLinked="1"/>
        <c:tickLblPos val="nextTo"/>
        <c:crossAx val="6166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46295174673"/>
          <c:y val="1.0573480425764737E-3"/>
          <c:w val="0.56878055282152262"/>
          <c:h val="0.97581689053574183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на 1 чел 01.07.17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'расходы на 1 чел 01.07.17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01.07.17 '!$B$3:$B$8</c:f>
              <c:numCache>
                <c:formatCode>0.0</c:formatCode>
                <c:ptCount val="6"/>
                <c:pt idx="0">
                  <c:v>34.911140507275547</c:v>
                </c:pt>
                <c:pt idx="1">
                  <c:v>30.564334085778782</c:v>
                </c:pt>
                <c:pt idx="2">
                  <c:v>22.906976744186046</c:v>
                </c:pt>
                <c:pt idx="3">
                  <c:v>31.467420095355816</c:v>
                </c:pt>
                <c:pt idx="5">
                  <c:v>27.206573729610401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01.07.17 '!$C$2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на 1 чел 01.07.17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'расходы на 1 чел 01.07.17 '!$C$3:$C$8</c:f>
              <c:numCache>
                <c:formatCode>0.0</c:formatCode>
                <c:ptCount val="6"/>
                <c:pt idx="0">
                  <c:v>12.825674354402715</c:v>
                </c:pt>
                <c:pt idx="1">
                  <c:v>13.995485327313769</c:v>
                </c:pt>
                <c:pt idx="2">
                  <c:v>10.968992248062015</c:v>
                </c:pt>
                <c:pt idx="3">
                  <c:v>13.420448525516511</c:v>
                </c:pt>
                <c:pt idx="5">
                  <c:v>12.754997751522833</c:v>
                </c:pt>
              </c:numCache>
            </c:numRef>
          </c:val>
        </c:ser>
        <c:shape val="cylinder"/>
        <c:axId val="6569344"/>
        <c:axId val="6616576"/>
        <c:axId val="0"/>
      </c:bar3DChart>
      <c:catAx>
        <c:axId val="65693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616576"/>
        <c:crosses val="autoZero"/>
        <c:auto val="1"/>
        <c:lblAlgn val="ctr"/>
        <c:lblOffset val="100"/>
      </c:catAx>
      <c:valAx>
        <c:axId val="6616576"/>
        <c:scaling>
          <c:orientation val="minMax"/>
        </c:scaling>
        <c:delete val="1"/>
        <c:axPos val="b"/>
        <c:numFmt formatCode="0.0" sourceLinked="1"/>
        <c:tickLblPos val="nextTo"/>
        <c:crossAx val="65693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01.07.2017года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01.07.2017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85918" y="2000240"/>
          <a:ext cx="5867422" cy="378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01.07.2017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714480" y="2157412"/>
          <a:ext cx="6143668" cy="341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01.07.2017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500166" y="2057400"/>
          <a:ext cx="6357982" cy="344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01.07.2017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28728" y="1714488"/>
          <a:ext cx="650085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83</Words>
  <PresentationFormat>Экран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2017-02-16T11:20:46Z</dcterms:created>
  <dcterms:modified xsi:type="dcterms:W3CDTF">2017-07-18T05:20:15Z</dcterms:modified>
</cp:coreProperties>
</file>