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3080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939431335989512"/>
          <c:y val="1.5760441292356236E-2"/>
          <c:w val="0.57019266969822979"/>
          <c:h val="0.9526201423403636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01.08.17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8699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8754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01.08.17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01.08.17 '!$B$4:$B$8</c:f>
              <c:numCache>
                <c:formatCode>General</c:formatCode>
                <c:ptCount val="5"/>
                <c:pt idx="0">
                  <c:v>537</c:v>
                </c:pt>
                <c:pt idx="1">
                  <c:v>1329</c:v>
                </c:pt>
                <c:pt idx="2">
                  <c:v>1152</c:v>
                </c:pt>
                <c:pt idx="3">
                  <c:v>820</c:v>
                </c:pt>
                <c:pt idx="4">
                  <c:v>1296</c:v>
                </c:pt>
              </c:numCache>
            </c:numRef>
          </c:val>
        </c:ser>
        <c:ser>
          <c:idx val="1"/>
          <c:order val="1"/>
          <c:tx>
            <c:strRef>
              <c:f>'доходы на 01.08.17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27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872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01.08.17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01.08.17 '!$C$4:$C$8</c:f>
              <c:numCache>
                <c:formatCode>General</c:formatCode>
                <c:ptCount val="5"/>
                <c:pt idx="0">
                  <c:v>236</c:v>
                </c:pt>
                <c:pt idx="1">
                  <c:v>634</c:v>
                </c:pt>
                <c:pt idx="2">
                  <c:v>688</c:v>
                </c:pt>
                <c:pt idx="3">
                  <c:v>459</c:v>
                </c:pt>
                <c:pt idx="4">
                  <c:v>731</c:v>
                </c:pt>
              </c:numCache>
            </c:numRef>
          </c:val>
        </c:ser>
        <c:shape val="cylinder"/>
        <c:axId val="56103296"/>
        <c:axId val="56196096"/>
        <c:axId val="0"/>
      </c:bar3DChart>
      <c:catAx>
        <c:axId val="561032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6196096"/>
        <c:crosses val="autoZero"/>
        <c:auto val="1"/>
        <c:lblAlgn val="ctr"/>
        <c:lblOffset val="100"/>
      </c:catAx>
      <c:valAx>
        <c:axId val="56196096"/>
        <c:scaling>
          <c:orientation val="minMax"/>
        </c:scaling>
        <c:delete val="1"/>
        <c:axPos val="b"/>
        <c:numFmt formatCode="General" sourceLinked="1"/>
        <c:tickLblPos val="nextTo"/>
        <c:crossAx val="56103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5527996500437506"/>
          <c:y val="1.71675169817256E-3"/>
          <c:w val="0.39116579177602884"/>
          <c:h val="0.91444043452901891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01.08.17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7926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7926E-3"/>
                  <c:y val="-6.481481481481507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01.08.17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01.08.17 '!$B$4:$B$8</c:f>
              <c:numCache>
                <c:formatCode>0.0</c:formatCode>
                <c:ptCount val="5"/>
                <c:pt idx="0">
                  <c:v>30.885144073158109</c:v>
                </c:pt>
                <c:pt idx="1">
                  <c:v>30</c:v>
                </c:pt>
                <c:pt idx="2">
                  <c:v>22.325581395348838</c:v>
                </c:pt>
                <c:pt idx="3">
                  <c:v>28.959915239272469</c:v>
                </c:pt>
                <c:pt idx="4">
                  <c:v>26.49114917623973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01.08.17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-2.7777777777777926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9444444444444531E-2"/>
                </c:manualLayout>
              </c:layout>
              <c:showVal val="1"/>
            </c:dLbl>
            <c:dLbl>
              <c:idx val="2"/>
              <c:layout>
                <c:manualLayout>
                  <c:x val="-2.7777777777777926E-3"/>
                  <c:y val="-7.8703703703703734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01.08.17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01.08.17 '!$C$4:$C$8</c:f>
              <c:numCache>
                <c:formatCode>0.0</c:formatCode>
                <c:ptCount val="5"/>
                <c:pt idx="0">
                  <c:v>13.573359406453097</c:v>
                </c:pt>
                <c:pt idx="1">
                  <c:v>14.311512415349886</c:v>
                </c:pt>
                <c:pt idx="2">
                  <c:v>13.333333333333334</c:v>
                </c:pt>
                <c:pt idx="3">
                  <c:v>16.210489140031786</c:v>
                </c:pt>
                <c:pt idx="4">
                  <c:v>14.942152814684599</c:v>
                </c:pt>
              </c:numCache>
            </c:numRef>
          </c:val>
        </c:ser>
        <c:shape val="cylinder"/>
        <c:axId val="39012992"/>
        <c:axId val="39399424"/>
        <c:axId val="0"/>
      </c:bar3DChart>
      <c:catAx>
        <c:axId val="390129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39399424"/>
        <c:crosses val="autoZero"/>
        <c:auto val="1"/>
        <c:lblAlgn val="ctr"/>
        <c:lblOffset val="100"/>
      </c:catAx>
      <c:valAx>
        <c:axId val="39399424"/>
        <c:scaling>
          <c:orientation val="minMax"/>
        </c:scaling>
        <c:delete val="1"/>
        <c:axPos val="b"/>
        <c:numFmt formatCode="0.0" sourceLinked="1"/>
        <c:tickLblPos val="nextTo"/>
        <c:crossAx val="39012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'расходы 01.07.17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2.7777777777777926E-3"/>
                  <c:y val="4.629629629629641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-2.7777777777777926E-3"/>
                  <c:y val="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01.07.17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01.07.17 '!$B$3:$B$7</c:f>
              <c:numCache>
                <c:formatCode>General</c:formatCode>
                <c:ptCount val="5"/>
                <c:pt idx="0">
                  <c:v>607</c:v>
                </c:pt>
                <c:pt idx="1">
                  <c:v>1354</c:v>
                </c:pt>
                <c:pt idx="2">
                  <c:v>1182</c:v>
                </c:pt>
                <c:pt idx="3">
                  <c:v>891</c:v>
                </c:pt>
                <c:pt idx="4">
                  <c:v>1331</c:v>
                </c:pt>
              </c:numCache>
            </c:numRef>
          </c:val>
        </c:ser>
        <c:ser>
          <c:idx val="1"/>
          <c:order val="1"/>
          <c:tx>
            <c:strRef>
              <c:f>'расходы 01.07.17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6.481481481481497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944444444444450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81481481481497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01.07.17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01.07.17 '!$C$3:$C$7</c:f>
              <c:numCache>
                <c:formatCode>General</c:formatCode>
                <c:ptCount val="5"/>
                <c:pt idx="0">
                  <c:v>223</c:v>
                </c:pt>
                <c:pt idx="1">
                  <c:v>620</c:v>
                </c:pt>
                <c:pt idx="2">
                  <c:v>566</c:v>
                </c:pt>
                <c:pt idx="3">
                  <c:v>380</c:v>
                </c:pt>
                <c:pt idx="4">
                  <c:v>624</c:v>
                </c:pt>
              </c:numCache>
            </c:numRef>
          </c:val>
        </c:ser>
        <c:shape val="cylinder"/>
        <c:axId val="39804288"/>
        <c:axId val="39912576"/>
        <c:axId val="0"/>
      </c:bar3DChart>
      <c:catAx>
        <c:axId val="398042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9912576"/>
        <c:crosses val="autoZero"/>
        <c:auto val="1"/>
        <c:lblAlgn val="ctr"/>
        <c:lblOffset val="100"/>
      </c:catAx>
      <c:valAx>
        <c:axId val="39912576"/>
        <c:scaling>
          <c:orientation val="minMax"/>
        </c:scaling>
        <c:delete val="1"/>
        <c:axPos val="b"/>
        <c:numFmt formatCode="General" sourceLinked="1"/>
        <c:tickLblPos val="nextTo"/>
        <c:crossAx val="39804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4629517469"/>
          <c:y val="1.0573480425764741E-3"/>
          <c:w val="0.56878055282152262"/>
          <c:h val="0.97581689053574183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01.08.17'!$B$2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01.08.17'!$A$3:$A$8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01.08.17'!$B$3:$B$8</c:f>
              <c:numCache>
                <c:formatCode>0.0</c:formatCode>
                <c:ptCount val="6"/>
                <c:pt idx="0">
                  <c:v>34.968654742048656</c:v>
                </c:pt>
                <c:pt idx="1">
                  <c:v>31.738148984198645</c:v>
                </c:pt>
                <c:pt idx="2">
                  <c:v>22.906976744186046</c:v>
                </c:pt>
                <c:pt idx="3">
                  <c:v>31.467420095355816</c:v>
                </c:pt>
                <c:pt idx="5">
                  <c:v>27.206573729610401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01.08.17'!$C$2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01.08.17'!$A$3:$A$8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01.08.17'!$C$3:$C$8</c:f>
              <c:numCache>
                <c:formatCode>0.0</c:formatCode>
                <c:ptCount val="6"/>
                <c:pt idx="0">
                  <c:v>14.378558693276586</c:v>
                </c:pt>
                <c:pt idx="1">
                  <c:v>16.185101580135441</c:v>
                </c:pt>
                <c:pt idx="2">
                  <c:v>12.131782945736434</c:v>
                </c:pt>
                <c:pt idx="3">
                  <c:v>16.669609747483666</c:v>
                </c:pt>
                <c:pt idx="5">
                  <c:v>14.594660888761702</c:v>
                </c:pt>
              </c:numCache>
            </c:numRef>
          </c:val>
        </c:ser>
        <c:shape val="cylinder"/>
        <c:axId val="56194560"/>
        <c:axId val="56248576"/>
        <c:axId val="0"/>
      </c:bar3DChart>
      <c:catAx>
        <c:axId val="561945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56248576"/>
        <c:crosses val="autoZero"/>
        <c:auto val="1"/>
        <c:lblAlgn val="ctr"/>
        <c:lblOffset val="100"/>
      </c:catAx>
      <c:valAx>
        <c:axId val="56248576"/>
        <c:scaling>
          <c:orientation val="minMax"/>
        </c:scaling>
        <c:delete val="1"/>
        <c:axPos val="b"/>
        <c:numFmt formatCode="0.0" sourceLinked="1"/>
        <c:tickLblPos val="nextTo"/>
        <c:crossAx val="56194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01.08.2017года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01.08.2017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76412" y="2000239"/>
          <a:ext cx="5591175" cy="371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01.08.2017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85918" y="2071678"/>
          <a:ext cx="614366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01.08.2017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00166" y="1857364"/>
          <a:ext cx="635798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01.08.2017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571604" y="1724024"/>
          <a:ext cx="6000792" cy="413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83</Words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2017-02-16T11:20:46Z</dcterms:created>
  <dcterms:modified xsi:type="dcterms:W3CDTF">2017-08-31T05:16:46Z</dcterms:modified>
</cp:coreProperties>
</file>