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9" r:id="rId5"/>
    <p:sldId id="258" r:id="rId6"/>
    <p:sldId id="262" r:id="rId7"/>
    <p:sldId id="263" r:id="rId8"/>
    <p:sldId id="264" r:id="rId9"/>
    <p:sldId id="265" r:id="rId10"/>
    <p:sldId id="267" r:id="rId11"/>
    <p:sldId id="268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181915-DC58-477E-AC5E-8C1E9A5C011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8C2524-9D72-422A-8652-CF4BAFD675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  <a:effectLst>
            <a:softEdge rad="635000"/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Город Североуральск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Молодежного сквера по </a:t>
            </a:r>
            <a:r>
              <a:rPr lang="ru-RU" sz="4000" b="1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4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г.Североуральска</a:t>
            </a:r>
            <a:endParaRPr lang="ru-RU" sz="4000" b="1" i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«Городской сквер как место отдыха и общения»</a:t>
            </a:r>
            <a:endParaRPr lang="ru-RU" sz="40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4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сквер вечером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29257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5"/>
            <a:ext cx="4186808" cy="2959086"/>
          </a:xfrm>
        </p:spPr>
      </p:pic>
    </p:spTree>
    <p:extLst>
      <p:ext uri="{BB962C8B-B14F-4D97-AF65-F5344CB8AC3E}">
        <p14:creationId xmlns:p14="http://schemas.microsoft.com/office/powerpoint/2010/main" val="299449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сквер после благоустройства</a:t>
            </a:r>
            <a:endParaRPr lang="ru-RU" sz="4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114800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14800" cy="2726846"/>
          </a:xfrm>
        </p:spPr>
      </p:pic>
    </p:spTree>
    <p:extLst>
      <p:ext uri="{BB962C8B-B14F-4D97-AF65-F5344CB8AC3E}">
        <p14:creationId xmlns:p14="http://schemas.microsoft.com/office/powerpoint/2010/main" val="30929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058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248472" cy="64807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32448" cy="6480720"/>
          </a:xfrm>
        </p:spPr>
      </p:pic>
    </p:spTree>
    <p:extLst>
      <p:ext uri="{BB962C8B-B14F-4D97-AF65-F5344CB8AC3E}">
        <p14:creationId xmlns:p14="http://schemas.microsoft.com/office/powerpoint/2010/main" val="12951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сквер 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притяжения детей разных возрастов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2448" cy="32403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186808" cy="3240359"/>
          </a:xfrm>
        </p:spPr>
      </p:pic>
    </p:spTree>
    <p:extLst>
      <p:ext uri="{BB962C8B-B14F-4D97-AF65-F5344CB8AC3E}">
        <p14:creationId xmlns:p14="http://schemas.microsoft.com/office/powerpoint/2010/main" val="89038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60851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928992" cy="12172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сквер до благоустройства</a:t>
            </a:r>
            <a:endParaRPr lang="ru-RU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16288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536504" cy="4185464"/>
          </a:xfrm>
        </p:spPr>
      </p:pic>
    </p:spTree>
    <p:extLst>
      <p:ext uri="{BB962C8B-B14F-4D97-AF65-F5344CB8AC3E}">
        <p14:creationId xmlns:p14="http://schemas.microsoft.com/office/powerpoint/2010/main" val="268835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Рейтинговое голосование 18 марта 2018 года, в котором Молодежный сквер занял второе место по количеству голосов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700808"/>
            <a:ext cx="3576712" cy="45475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330824" cy="4536504"/>
          </a:xfrm>
        </p:spPr>
      </p:pic>
    </p:spTree>
    <p:extLst>
      <p:ext uri="{BB962C8B-B14F-4D97-AF65-F5344CB8AC3E}">
        <p14:creationId xmlns:p14="http://schemas.microsoft.com/office/powerpoint/2010/main" val="97830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53794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благоустройству Молодежного сквера</a:t>
            </a:r>
            <a:endParaRPr lang="ru-RU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114800" cy="42484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888432" cy="4248472"/>
          </a:xfrm>
        </p:spPr>
      </p:pic>
    </p:spTree>
    <p:extLst>
      <p:ext uri="{BB962C8B-B14F-4D97-AF65-F5344CB8AC3E}">
        <p14:creationId xmlns:p14="http://schemas.microsoft.com/office/powerpoint/2010/main" val="142694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85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4186808" cy="48245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176464" cy="4824536"/>
          </a:xfrm>
        </p:spPr>
      </p:pic>
    </p:spTree>
    <p:extLst>
      <p:ext uri="{BB962C8B-B14F-4D97-AF65-F5344CB8AC3E}">
        <p14:creationId xmlns:p14="http://schemas.microsoft.com/office/powerpoint/2010/main" val="409165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 в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Молодежном сквере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032448" cy="309634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1"/>
            <a:ext cx="4608512" cy="3096344"/>
          </a:xfrm>
        </p:spPr>
      </p:pic>
    </p:spTree>
    <p:extLst>
      <p:ext uri="{BB962C8B-B14F-4D97-AF65-F5344CB8AC3E}">
        <p14:creationId xmlns:p14="http://schemas.microsoft.com/office/powerpoint/2010/main" val="21872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89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Молодежного сквера 31.10.2019 года</a:t>
            </a:r>
            <a:endParaRPr lang="ru-RU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торжественном открытии Молодежного сквера присутствовало более 300 жителей Североуральского городского </a:t>
            </a:r>
            <a:r>
              <a:rPr lang="ru-RU" sz="28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480" cy="26642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172272" cy="2664296"/>
          </a:xfrm>
        </p:spPr>
      </p:pic>
    </p:spTree>
    <p:extLst>
      <p:ext uri="{BB962C8B-B14F-4D97-AF65-F5344CB8AC3E}">
        <p14:creationId xmlns:p14="http://schemas.microsoft.com/office/powerpoint/2010/main" val="3061792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88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Gothic</vt:lpstr>
      <vt:lpstr>Times New Roman</vt:lpstr>
      <vt:lpstr>Verdana</vt:lpstr>
      <vt:lpstr>Wingdings 2</vt:lpstr>
      <vt:lpstr>Яркая</vt:lpstr>
      <vt:lpstr>Город Североуральск</vt:lpstr>
      <vt:lpstr>Молодежный сквер до благоустройства</vt:lpstr>
      <vt:lpstr>Рейтинговое голосование 18 марта 2018 года, в котором Молодежный сквер занял второе место по количеству голосов</vt:lpstr>
      <vt:lpstr>Выполнение работ по благоустройству Молодежного сквера</vt:lpstr>
      <vt:lpstr>Начало работ</vt:lpstr>
      <vt:lpstr>Презентация PowerPoint</vt:lpstr>
      <vt:lpstr>Завершение работ в  Молодежном сквере</vt:lpstr>
      <vt:lpstr>Открытие Молодежного сквера 31.10.2019 года</vt:lpstr>
      <vt:lpstr>На торжественном открытии Молодежного сквера присутствовало более 300 жителей Североуральского городского округа</vt:lpstr>
      <vt:lpstr>Молодежный сквер вечером</vt:lpstr>
      <vt:lpstr>Молодежный сквер после благоустройства</vt:lpstr>
      <vt:lpstr>Презентация PowerPoint</vt:lpstr>
      <vt:lpstr>Молодежный сквер - это центр притяжения детей разных возрастов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Североуральск</dc:title>
  <dc:creator>user</dc:creator>
  <cp:lastModifiedBy>Плешивцев Александр Сергеевич</cp:lastModifiedBy>
  <cp:revision>12</cp:revision>
  <dcterms:created xsi:type="dcterms:W3CDTF">2018-10-31T09:53:28Z</dcterms:created>
  <dcterms:modified xsi:type="dcterms:W3CDTF">2019-11-25T05:08:55Z</dcterms:modified>
</cp:coreProperties>
</file>