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7" r:id="rId5"/>
    <p:sldId id="308" r:id="rId6"/>
    <p:sldId id="309" r:id="rId7"/>
    <p:sldId id="310" r:id="rId8"/>
    <p:sldId id="311" r:id="rId9"/>
    <p:sldId id="276" r:id="rId10"/>
    <p:sldId id="277" r:id="rId11"/>
    <p:sldId id="279" r:id="rId12"/>
    <p:sldId id="280" r:id="rId13"/>
    <p:sldId id="281" r:id="rId14"/>
    <p:sldId id="282" r:id="rId15"/>
    <p:sldId id="327" r:id="rId16"/>
    <p:sldId id="328" r:id="rId17"/>
    <p:sldId id="261" r:id="rId18"/>
    <p:sldId id="262" r:id="rId19"/>
    <p:sldId id="263" r:id="rId20"/>
    <p:sldId id="264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271" r:id="rId31"/>
    <p:sldId id="272" r:id="rId32"/>
    <p:sldId id="273" r:id="rId33"/>
    <p:sldId id="274" r:id="rId34"/>
    <p:sldId id="275" r:id="rId35"/>
    <p:sldId id="329" r:id="rId36"/>
    <p:sldId id="284" r:id="rId37"/>
    <p:sldId id="285" r:id="rId38"/>
    <p:sldId id="286" r:id="rId39"/>
    <p:sldId id="287" r:id="rId40"/>
    <p:sldId id="289" r:id="rId41"/>
    <p:sldId id="290" r:id="rId42"/>
    <p:sldId id="291" r:id="rId43"/>
    <p:sldId id="292" r:id="rId44"/>
    <p:sldId id="293" r:id="rId45"/>
    <p:sldId id="294" r:id="rId46"/>
    <p:sldId id="296" r:id="rId47"/>
    <p:sldId id="298" r:id="rId48"/>
    <p:sldId id="299" r:id="rId49"/>
    <p:sldId id="301" r:id="rId50"/>
    <p:sldId id="300" r:id="rId51"/>
    <p:sldId id="302" r:id="rId52"/>
    <p:sldId id="303" r:id="rId53"/>
    <p:sldId id="304" r:id="rId54"/>
    <p:sldId id="305" r:id="rId55"/>
    <p:sldId id="306" r:id="rId56"/>
    <p:sldId id="312" r:id="rId57"/>
    <p:sldId id="313" r:id="rId58"/>
    <p:sldId id="314" r:id="rId59"/>
    <p:sldId id="315" r:id="rId60"/>
    <p:sldId id="316" r:id="rId61"/>
    <p:sldId id="317" r:id="rId62"/>
    <p:sldId id="330" r:id="rId63"/>
    <p:sldId id="331" r:id="rId64"/>
    <p:sldId id="332" r:id="rId65"/>
    <p:sldId id="333" r:id="rId66"/>
    <p:sldId id="334" r:id="rId67"/>
    <p:sldId id="335" r:id="rId68"/>
    <p:sldId id="336" r:id="rId69"/>
    <p:sldId id="337" r:id="rId7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81B6-18CF-4270-BE59-939A6EFA8D39}" type="datetimeFigureOut">
              <a:rPr lang="ru-RU" smtClean="0"/>
              <a:t>пн 14.01.19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C21-EF3A-4802-941F-B61C134B1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133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81B6-18CF-4270-BE59-939A6EFA8D39}" type="datetimeFigureOut">
              <a:rPr lang="ru-RU" smtClean="0"/>
              <a:t>пн 14.01.19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C21-EF3A-4802-941F-B61C134B1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768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81B6-18CF-4270-BE59-939A6EFA8D39}" type="datetimeFigureOut">
              <a:rPr lang="ru-RU" smtClean="0"/>
              <a:t>пн 14.01.19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C21-EF3A-4802-941F-B61C134B1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094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81B6-18CF-4270-BE59-939A6EFA8D39}" type="datetimeFigureOut">
              <a:rPr lang="ru-RU" smtClean="0"/>
              <a:t>пн 14.01.19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C21-EF3A-4802-941F-B61C134B1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6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81B6-18CF-4270-BE59-939A6EFA8D39}" type="datetimeFigureOut">
              <a:rPr lang="ru-RU" smtClean="0"/>
              <a:t>пн 14.01.19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C21-EF3A-4802-941F-B61C134B1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228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81B6-18CF-4270-BE59-939A6EFA8D39}" type="datetimeFigureOut">
              <a:rPr lang="ru-RU" smtClean="0"/>
              <a:t>пн 14.01.19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C21-EF3A-4802-941F-B61C134B1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736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81B6-18CF-4270-BE59-939A6EFA8D39}" type="datetimeFigureOut">
              <a:rPr lang="ru-RU" smtClean="0"/>
              <a:t>пн 14.01.19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C21-EF3A-4802-941F-B61C134B1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87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81B6-18CF-4270-BE59-939A6EFA8D39}" type="datetimeFigureOut">
              <a:rPr lang="ru-RU" smtClean="0"/>
              <a:t>пн 14.01.19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C21-EF3A-4802-941F-B61C134B1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004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81B6-18CF-4270-BE59-939A6EFA8D39}" type="datetimeFigureOut">
              <a:rPr lang="ru-RU" smtClean="0"/>
              <a:t>пн 14.01.19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C21-EF3A-4802-941F-B61C134B1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95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81B6-18CF-4270-BE59-939A6EFA8D39}" type="datetimeFigureOut">
              <a:rPr lang="ru-RU" smtClean="0"/>
              <a:t>пн 14.01.19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C21-EF3A-4802-941F-B61C134B1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01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81B6-18CF-4270-BE59-939A6EFA8D39}" type="datetimeFigureOut">
              <a:rPr lang="ru-RU" smtClean="0"/>
              <a:t>пн 14.01.19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9C21-EF3A-4802-941F-B61C134B1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30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B81B6-18CF-4270-BE59-939A6EFA8D39}" type="datetimeFigureOut">
              <a:rPr lang="ru-RU" smtClean="0"/>
              <a:t>пн 14.01.19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09C21-EF3A-4802-941F-B61C134B1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0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237"/>
            <a:ext cx="9144000" cy="609599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Рождественская ярмарка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05744" y="3602038"/>
            <a:ext cx="4184073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91" y="1237000"/>
            <a:ext cx="8104909" cy="574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20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«Памятники природы и уникальные природные объекты Артемовского городского округа»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- передвижная фотовыставка, в рамках презентации книги артемовского краеведа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Жерикова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Сергея Иннокентьевича «Наши заповедные места»</a:t>
            </a:r>
            <a:endParaRPr lang="ru-RU" sz="25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69" y="1825625"/>
            <a:ext cx="7720662" cy="4351338"/>
          </a:xfrm>
        </p:spPr>
      </p:pic>
    </p:spTree>
    <p:extLst>
      <p:ext uri="{BB962C8B-B14F-4D97-AF65-F5344CB8AC3E}">
        <p14:creationId xmlns:p14="http://schemas.microsoft.com/office/powerpoint/2010/main" val="3676830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Активная работа проведена по экспонированию передвижной выставки победителя областного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грантового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конкурса Министерства культуры Свердловской области в 2014 году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«Забытая зимняя война» -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территории Свердловской области. С выставкой познакомились в таких городах как Сухой лог, Богданович, Ирбит, с.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Бердюгино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Ирбитского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с.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Голубковское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Алапаевского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с.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Лебедкино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Артемовского района. </a:t>
            </a:r>
            <a:b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602120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Активная работа проведена по экспонированию передвижной выставки победителя областного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грантового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конкурса Министерства культуры Свердловской области в 2014 году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«Забытая зимняя война» -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территории Свердловской области. С выставкой познакомились в таких городах как Сухой лог, Богданович, Ирбит, с.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Бердюгино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Ирбитского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с.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Голубковское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Алапаевского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с.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Лебедкино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Артемовского района. 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240443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Активная работа проведена по экспонированию передвижной выставки победителя областного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грантового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конкурса Министерства культуры Свердловской области в 2014 году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«Забытая зимняя война» -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территории Свердловской области. С выставкой познакомились в таких городах как Сухой лог, Богданович, Ирбит, с.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Бердюгино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Ирбитского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с.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Голубковское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Алапаевского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с.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Лебедкино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Артемовского района. 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136891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Активная работа проведена по экспонированию передвижной выставки победителя областного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грантового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конкурса Министерства культуры Свердловской области в 2014 году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«Забытая зимняя война» -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территории Свердловской области. С выставкой познакомились в таких городах как Сухой лог, Богданович, Ирбит, с.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Бердюгино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Ирбитского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с.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Голубковское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Алапаевского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с.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Лебедкино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Артемовского района. 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4033413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 мая программа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Песни 40-х у патефона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301" y="1825625"/>
            <a:ext cx="77153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10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 мая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b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40-х у патефона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301" y="1825625"/>
            <a:ext cx="77153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5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 мая программа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Песни 40-х у патефона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69" y="1825625"/>
            <a:ext cx="7720662" cy="4351338"/>
          </a:xfrm>
        </p:spPr>
      </p:pic>
    </p:spTree>
    <p:extLst>
      <p:ext uri="{BB962C8B-B14F-4D97-AF65-F5344CB8AC3E}">
        <p14:creationId xmlns:p14="http://schemas.microsoft.com/office/powerpoint/2010/main" val="1641628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 мая программа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Песни 40-х у патефона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69" y="1825625"/>
            <a:ext cx="7720662" cy="4351338"/>
          </a:xfrm>
        </p:spPr>
      </p:pic>
    </p:spTree>
    <p:extLst>
      <p:ext uri="{BB962C8B-B14F-4D97-AF65-F5344CB8AC3E}">
        <p14:creationId xmlns:p14="http://schemas.microsoft.com/office/powerpoint/2010/main" val="4101286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 мая программа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Песни 40-х у патефона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69" y="1825625"/>
            <a:ext cx="7720662" cy="4351338"/>
          </a:xfrm>
        </p:spPr>
      </p:pic>
    </p:spTree>
    <p:extLst>
      <p:ext uri="{BB962C8B-B14F-4D97-AF65-F5344CB8AC3E}">
        <p14:creationId xmlns:p14="http://schemas.microsoft.com/office/powerpoint/2010/main" val="3423661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6256"/>
            <a:ext cx="10515600" cy="96981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Рождественская ярмарка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688" y="1039090"/>
            <a:ext cx="7758545" cy="5818910"/>
          </a:xfrm>
        </p:spPr>
      </p:pic>
    </p:spTree>
    <p:extLst>
      <p:ext uri="{BB962C8B-B14F-4D97-AF65-F5344CB8AC3E}">
        <p14:creationId xmlns:p14="http://schemas.microsoft.com/office/powerpoint/2010/main" val="986474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 мая программа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Песни 40-х у патефона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69" y="1825625"/>
            <a:ext cx="7720662" cy="4351338"/>
          </a:xfrm>
        </p:spPr>
      </p:pic>
    </p:spTree>
    <p:extLst>
      <p:ext uri="{BB962C8B-B14F-4D97-AF65-F5344CB8AC3E}">
        <p14:creationId xmlns:p14="http://schemas.microsoft.com/office/powerpoint/2010/main" val="988220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музеев 2018»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storage.inovaco.ru/media/cache/67/c5/7b/ec/2f/4b/67c57bec2f4ba43e216a5e1837870f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084" y="1690688"/>
            <a:ext cx="8727831" cy="491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007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музеев 2018»</a:t>
            </a:r>
            <a:endParaRPr lang="ru-RU" dirty="0"/>
          </a:p>
        </p:txBody>
      </p:sp>
      <p:pic>
        <p:nvPicPr>
          <p:cNvPr id="2050" name="Picture 2" descr="http://storage.inovaco.ru/media/cache/8b/a1/a5/2e/a6/7b/8ba1a52ea67ba7534d6abc64824ebfd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64" y="1289267"/>
            <a:ext cx="7384471" cy="553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664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музеев 2018»</a:t>
            </a:r>
            <a:endParaRPr lang="ru-RU" dirty="0"/>
          </a:p>
        </p:txBody>
      </p:sp>
      <p:pic>
        <p:nvPicPr>
          <p:cNvPr id="3074" name="Picture 2" descr="http://storage.inovaco.ru/media/cache/29/4a/96/a3/b2/eb/294a96a3b2eb9c6444a5fa430c976d7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15" y="1386044"/>
            <a:ext cx="9711058" cy="547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266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музеев 2018»</a:t>
            </a:r>
            <a:endParaRPr lang="ru-RU" dirty="0"/>
          </a:p>
        </p:txBody>
      </p:sp>
      <p:pic>
        <p:nvPicPr>
          <p:cNvPr id="4098" name="Picture 2" descr="http://storage.inovaco.ru/media/cache/19/38/ac/57/d4/82/1938ac57d482347c546a1088aaeae3c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855" y="1320438"/>
            <a:ext cx="7370618" cy="552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274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музеев 2018»</a:t>
            </a:r>
            <a:endParaRPr lang="ru-RU" dirty="0"/>
          </a:p>
        </p:txBody>
      </p:sp>
      <p:pic>
        <p:nvPicPr>
          <p:cNvPr id="5122" name="Picture 2" descr="http://storage.inovaco.ru/media/cache/84/fe/c4/01/68/45/84fec40168455719291b8415b271c16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14" y="1542178"/>
            <a:ext cx="9433967" cy="531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26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музеев 2018»</a:t>
            </a:r>
            <a:endParaRPr lang="ru-RU" dirty="0"/>
          </a:p>
        </p:txBody>
      </p:sp>
      <p:pic>
        <p:nvPicPr>
          <p:cNvPr id="6146" name="Picture 2" descr="http://storage.inovaco.ru/media/cache/ac/53/cb/14/03/70/ac53cb1403707c1ca5ea5b8445775c9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495" y="1593273"/>
            <a:ext cx="9343292" cy="526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597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музеев 2018»</a:t>
            </a:r>
            <a:endParaRPr lang="ru-RU" dirty="0"/>
          </a:p>
        </p:txBody>
      </p:sp>
      <p:pic>
        <p:nvPicPr>
          <p:cNvPr id="7170" name="Picture 2" descr="http://storage.inovaco.ru/media/cache/ac/53/cb/14/03/70/ac53cb1403707c1ca5ea5b8445775c9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91" y="1690688"/>
            <a:ext cx="8770617" cy="49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763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музеев 2018»</a:t>
            </a:r>
            <a:endParaRPr lang="ru-RU" dirty="0"/>
          </a:p>
        </p:txBody>
      </p:sp>
      <p:pic>
        <p:nvPicPr>
          <p:cNvPr id="8194" name="Picture 2" descr="http://storage.inovaco.ru/media/cache/bf/9b/cd/45/9f/2a/bf9bcd459f2a838ddff4826fc75ec89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89" y="1471918"/>
            <a:ext cx="9312784" cy="524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808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музеев 2018»</a:t>
            </a:r>
            <a:endParaRPr lang="ru-RU" dirty="0"/>
          </a:p>
        </p:txBody>
      </p:sp>
      <p:pic>
        <p:nvPicPr>
          <p:cNvPr id="9218" name="Picture 2" descr="http://storage.inovaco.ru/media/cache/35/0e/9c/6d/41/74/350e9c6d417418b02e801930550b95d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73" y="1320438"/>
            <a:ext cx="74676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112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8545"/>
            <a:ext cx="10515600" cy="92825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Рождественская ярмарка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19" y="935183"/>
            <a:ext cx="7897090" cy="5922817"/>
          </a:xfrm>
        </p:spPr>
      </p:pic>
    </p:spTree>
    <p:extLst>
      <p:ext uri="{BB962C8B-B14F-4D97-AF65-F5344CB8AC3E}">
        <p14:creationId xmlns:p14="http://schemas.microsoft.com/office/powerpoint/2010/main" val="1107582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«Ложка –ложечка резная»</a:t>
            </a:r>
            <a:r>
              <a:rPr lang="ru-RU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 - передвижная выставка артемовского мастера резьбы по дереву Григорьева Сергея Евгеньевича (открытие - в рамках «Одиннадцатых </a:t>
            </a:r>
            <a:r>
              <a:rPr lang="ru-RU" sz="3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Потоскуевских</a:t>
            </a:r>
            <a:r>
              <a:rPr lang="ru-RU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 чтений»)</a:t>
            </a:r>
            <a:endParaRPr lang="ru-RU" sz="3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083" y="1825625"/>
            <a:ext cx="6709833" cy="5032375"/>
          </a:xfrm>
        </p:spPr>
      </p:pic>
    </p:spTree>
    <p:extLst>
      <p:ext uri="{BB962C8B-B14F-4D97-AF65-F5344CB8AC3E}">
        <p14:creationId xmlns:p14="http://schemas.microsoft.com/office/powerpoint/2010/main" val="739868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«Паралимпиада-2014»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- фотовыставка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алапаевского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фотографа Юрия Окунева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21" y="1690688"/>
            <a:ext cx="7340745" cy="4893830"/>
          </a:xfrm>
        </p:spPr>
      </p:pic>
    </p:spTree>
    <p:extLst>
      <p:ext uri="{BB962C8B-B14F-4D97-AF65-F5344CB8AC3E}">
        <p14:creationId xmlns:p14="http://schemas.microsoft.com/office/powerpoint/2010/main" val="770032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«Паралимпиада-2014»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- фотовыставка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алапаевского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фотографа Юрия Окунева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012" y="1922606"/>
            <a:ext cx="7174491" cy="4782994"/>
          </a:xfrm>
        </p:spPr>
      </p:pic>
    </p:spTree>
    <p:extLst>
      <p:ext uri="{BB962C8B-B14F-4D97-AF65-F5344CB8AC3E}">
        <p14:creationId xmlns:p14="http://schemas.microsoft.com/office/powerpoint/2010/main" val="3158025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Фотограф Юрий Окунев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16" y="1787670"/>
            <a:ext cx="7750968" cy="5167312"/>
          </a:xfrm>
        </p:spPr>
      </p:pic>
    </p:spTree>
    <p:extLst>
      <p:ext uri="{BB962C8B-B14F-4D97-AF65-F5344CB8AC3E}">
        <p14:creationId xmlns:p14="http://schemas.microsoft.com/office/powerpoint/2010/main" val="2193778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«Паралимпиада-2014»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- фотовыставка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алапаевского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фотографа Юрия Окунева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87" y="1690688"/>
            <a:ext cx="7665568" cy="5110379"/>
          </a:xfrm>
        </p:spPr>
      </p:pic>
    </p:spTree>
    <p:extLst>
      <p:ext uri="{BB962C8B-B14F-4D97-AF65-F5344CB8AC3E}">
        <p14:creationId xmlns:p14="http://schemas.microsoft.com/office/powerpoint/2010/main" val="21808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художника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04" y="1825625"/>
            <a:ext cx="6536591" cy="4351338"/>
          </a:xfrm>
        </p:spPr>
      </p:pic>
    </p:spTree>
    <p:extLst>
      <p:ext uri="{BB962C8B-B14F-4D97-AF65-F5344CB8AC3E}">
        <p14:creationId xmlns:p14="http://schemas.microsoft.com/office/powerpoint/2010/main" val="2802917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художника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04" y="1825625"/>
            <a:ext cx="6536591" cy="4351338"/>
          </a:xfrm>
        </p:spPr>
      </p:pic>
    </p:spTree>
    <p:extLst>
      <p:ext uri="{BB962C8B-B14F-4D97-AF65-F5344CB8AC3E}">
        <p14:creationId xmlns:p14="http://schemas.microsoft.com/office/powerpoint/2010/main" val="5523432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художника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04" y="1825625"/>
            <a:ext cx="6536591" cy="4351338"/>
          </a:xfrm>
        </p:spPr>
      </p:pic>
    </p:spTree>
    <p:extLst>
      <p:ext uri="{BB962C8B-B14F-4D97-AF65-F5344CB8AC3E}">
        <p14:creationId xmlns:p14="http://schemas.microsoft.com/office/powerpoint/2010/main" val="2952065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«Артемовцы и балет»</a:t>
            </a:r>
            <a:r>
              <a:rPr lang="ru-RU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 - передвижная историко-документальная выставка</a:t>
            </a:r>
            <a:r>
              <a:rPr lang="ru-RU" sz="3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к 200-летию </a:t>
            </a:r>
            <a:r>
              <a:rPr lang="ru-RU" sz="3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Мариуса</a:t>
            </a:r>
            <a:r>
              <a:rPr lang="ru-RU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 Петипа</a:t>
            </a:r>
            <a:endParaRPr lang="ru-RU" sz="3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69" y="1825625"/>
            <a:ext cx="7720662" cy="4351338"/>
          </a:xfrm>
        </p:spPr>
      </p:pic>
    </p:spTree>
    <p:extLst>
      <p:ext uri="{BB962C8B-B14F-4D97-AF65-F5344CB8AC3E}">
        <p14:creationId xmlns:p14="http://schemas.microsoft.com/office/powerpoint/2010/main" val="3524871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«Артемовцы и балет»</a:t>
            </a: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передвижная историко-документальная выставка</a:t>
            </a:r>
            <a:r>
              <a:rPr lang="ru-RU" sz="3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 200-летию </a:t>
            </a:r>
            <a:r>
              <a:rPr lang="ru-RU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Мариуса</a:t>
            </a: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Петипа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69" y="1825625"/>
            <a:ext cx="7720662" cy="4351338"/>
          </a:xfrm>
        </p:spPr>
      </p:pic>
    </p:spTree>
    <p:extLst>
      <p:ext uri="{BB962C8B-B14F-4D97-AF65-F5344CB8AC3E}">
        <p14:creationId xmlns:p14="http://schemas.microsoft.com/office/powerpoint/2010/main" val="2576492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5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</a:t>
            </a:r>
            <a:r>
              <a:rPr lang="ru-RU" sz="3500" dirty="0">
                <a:latin typeface="Times New Roman" panose="02020603050405020304" pitchFamily="18" charset="0"/>
                <a:ea typeface="Calibri" panose="020F0502020204030204" pitchFamily="34" charset="0"/>
              </a:rPr>
              <a:t>книги артемовского краеведа </a:t>
            </a:r>
            <a:r>
              <a:rPr lang="ru-RU" sz="3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Жерикова</a:t>
            </a:r>
            <a:r>
              <a:rPr lang="ru-RU" sz="3500" dirty="0">
                <a:latin typeface="Times New Roman" panose="02020603050405020304" pitchFamily="18" charset="0"/>
                <a:ea typeface="Calibri" panose="020F0502020204030204" pitchFamily="34" charset="0"/>
              </a:rPr>
              <a:t> Сергея Иннокентьевича «Наши заповедные места»</a:t>
            </a:r>
            <a:endParaRPr lang="ru-RU" sz="35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0" y="1465406"/>
            <a:ext cx="3754582" cy="5289303"/>
          </a:xfrm>
        </p:spPr>
      </p:pic>
    </p:spTree>
    <p:extLst>
      <p:ext uri="{BB962C8B-B14F-4D97-AF65-F5344CB8AC3E}">
        <p14:creationId xmlns:p14="http://schemas.microsoft.com/office/powerpoint/2010/main" val="3766836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«Программа «Герои России моей» для учащихся  кадетских классов в рамках проведения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областной акции 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«День в музее для российских кадет – 2018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69" y="1825625"/>
            <a:ext cx="7720662" cy="4351338"/>
          </a:xfrm>
        </p:spPr>
      </p:pic>
    </p:spTree>
    <p:extLst>
      <p:ext uri="{BB962C8B-B14F-4D97-AF65-F5344CB8AC3E}">
        <p14:creationId xmlns:p14="http://schemas.microsoft.com/office/powerpoint/2010/main" val="36383947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«Программа «Герои России моей» для учащихся  кадетских классов в рамках проведения областной акции </a:t>
            </a:r>
            <a:b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«День в музее для российских кадет – 2018»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69" y="1825625"/>
            <a:ext cx="7720662" cy="4351338"/>
          </a:xfrm>
        </p:spPr>
      </p:pic>
    </p:spTree>
    <p:extLst>
      <p:ext uri="{BB962C8B-B14F-4D97-AF65-F5344CB8AC3E}">
        <p14:creationId xmlns:p14="http://schemas.microsoft.com/office/powerpoint/2010/main" val="2161569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«Берестяное чудо»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выставка по художественной обработке бересты артемовского мастера Маркина Сергея Юрьевича. </a:t>
            </a:r>
            <a:r>
              <a:rPr lang="ru-RU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3" cy="4351338"/>
          </a:xfrm>
        </p:spPr>
      </p:pic>
    </p:spTree>
    <p:extLst>
      <p:ext uri="{BB962C8B-B14F-4D97-AF65-F5344CB8AC3E}">
        <p14:creationId xmlns:p14="http://schemas.microsoft.com/office/powerpoint/2010/main" val="4055773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5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«Берестяное чудо»</a:t>
            </a:r>
            <a: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выставка по художественной обработке бересты артемовского мастера Маркина Сергея Юрьевича. </a:t>
            </a:r>
            <a:br>
              <a:rPr lang="ru-RU" sz="2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3" cy="4351338"/>
          </a:xfrm>
        </p:spPr>
      </p:pic>
    </p:spTree>
    <p:extLst>
      <p:ext uri="{BB962C8B-B14F-4D97-AF65-F5344CB8AC3E}">
        <p14:creationId xmlns:p14="http://schemas.microsoft.com/office/powerpoint/2010/main" val="1349534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Участие в работе историко-этнографической выставки «Мир детства», посвященной культуре детства на Урале XIX – XX вв. </a:t>
            </a:r>
            <a:endParaRPr lang="ru-RU" sz="25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18" y="1816903"/>
            <a:ext cx="1331503" cy="2362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37" y="1816903"/>
            <a:ext cx="1338265" cy="23745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744" y="1771465"/>
            <a:ext cx="1363874" cy="24199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026" y="2383547"/>
            <a:ext cx="6730728" cy="37934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19" y="4405161"/>
            <a:ext cx="4134036" cy="2329928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838201" y="5985164"/>
            <a:ext cx="4469102" cy="191798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1688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5175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«Смотрю на Мир через объектив»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- фотовыставка артемовского фотографа Анастасии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Гаряевой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в рамках проведения Всероссийской акции «Ночь искусств – 2018».</a:t>
            </a:r>
            <a:endParaRPr lang="ru-RU" sz="25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52" y="2576944"/>
            <a:ext cx="5765929" cy="32433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1" y="2576944"/>
            <a:ext cx="5906654" cy="332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709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«Настоящие Герои»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- передвижная историко-документальная выставка</a:t>
            </a: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(экспонировалась в образовательных учреждениях Артемовского городского округа</a:t>
            </a:r>
            <a:endParaRPr lang="ru-RU" sz="25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7" y="1975571"/>
            <a:ext cx="580178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73118"/>
            <a:ext cx="5805055" cy="435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465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искусств -2018»</a:t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Аллея посетителей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69" y="1825625"/>
            <a:ext cx="7720662" cy="4351338"/>
          </a:xfrm>
        </p:spPr>
      </p:pic>
    </p:spTree>
    <p:extLst>
      <p:ext uri="{BB962C8B-B14F-4D97-AF65-F5344CB8AC3E}">
        <p14:creationId xmlns:p14="http://schemas.microsoft.com/office/powerpoint/2010/main" val="19568475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лирическо-музыкальной программы с элементами театрализации «У патефона».)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3" cy="4351338"/>
          </a:xfrm>
        </p:spPr>
      </p:pic>
    </p:spTree>
    <p:extLst>
      <p:ext uri="{BB962C8B-B14F-4D97-AF65-F5344CB8AC3E}">
        <p14:creationId xmlns:p14="http://schemas.microsoft.com/office/powerpoint/2010/main" val="38169126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искусств -2018»</a:t>
            </a:r>
            <a:b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69" y="1825625"/>
            <a:ext cx="7720662" cy="4351338"/>
          </a:xfrm>
        </p:spPr>
      </p:pic>
    </p:spTree>
    <p:extLst>
      <p:ext uri="{BB962C8B-B14F-4D97-AF65-F5344CB8AC3E}">
        <p14:creationId xmlns:p14="http://schemas.microsoft.com/office/powerpoint/2010/main" val="4200603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«Магия камня»</a:t>
            </a: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- передвижная выставка поделочных камней и минералов артемовского коллекционера Николая Загайнова, в рамках презентации книги артемовского краеведа </a:t>
            </a:r>
            <a:r>
              <a:rPr lang="ru-RU" sz="25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Жерикова</a:t>
            </a: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Сергея Иннокентьевича </a:t>
            </a:r>
            <a:b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«Наши заповедные места»</a:t>
            </a:r>
            <a:endParaRPr lang="ru-RU" sz="25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36" y="1825624"/>
            <a:ext cx="3320810" cy="4981215"/>
          </a:xfrm>
        </p:spPr>
      </p:pic>
    </p:spTree>
    <p:extLst>
      <p:ext uri="{BB962C8B-B14F-4D97-AF65-F5344CB8AC3E}">
        <p14:creationId xmlns:p14="http://schemas.microsoft.com/office/powerpoint/2010/main" val="35487023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искусств -2018»</a:t>
            </a:r>
            <a:b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69" y="1825625"/>
            <a:ext cx="7720662" cy="4351338"/>
          </a:xfrm>
        </p:spPr>
      </p:pic>
    </p:spTree>
    <p:extLst>
      <p:ext uri="{BB962C8B-B14F-4D97-AF65-F5344CB8AC3E}">
        <p14:creationId xmlns:p14="http://schemas.microsoft.com/office/powerpoint/2010/main" val="1935265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искусств -2018»</a:t>
            </a:r>
            <a:b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3" cy="4351338"/>
          </a:xfrm>
        </p:spPr>
      </p:pic>
    </p:spTree>
    <p:extLst>
      <p:ext uri="{BB962C8B-B14F-4D97-AF65-F5344CB8AC3E}">
        <p14:creationId xmlns:p14="http://schemas.microsoft.com/office/powerpoint/2010/main" val="3329837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искусств -2018»</a:t>
            </a:r>
            <a:b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69" y="1825625"/>
            <a:ext cx="7720662" cy="4351338"/>
          </a:xfrm>
        </p:spPr>
      </p:pic>
    </p:spTree>
    <p:extLst>
      <p:ext uri="{BB962C8B-B14F-4D97-AF65-F5344CB8AC3E}">
        <p14:creationId xmlns:p14="http://schemas.microsoft.com/office/powerpoint/2010/main" val="23092965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искусств -2018»</a:t>
            </a:r>
            <a:b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3" cy="4351338"/>
          </a:xfrm>
        </p:spPr>
      </p:pic>
    </p:spTree>
    <p:extLst>
      <p:ext uri="{BB962C8B-B14F-4D97-AF65-F5344CB8AC3E}">
        <p14:creationId xmlns:p14="http://schemas.microsoft.com/office/powerpoint/2010/main" val="29281610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«Пасхальные радости»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80" y="1322748"/>
            <a:ext cx="4151439" cy="5535252"/>
          </a:xfrm>
        </p:spPr>
      </p:pic>
    </p:spTree>
    <p:extLst>
      <p:ext uri="{BB962C8B-B14F-4D97-AF65-F5344CB8AC3E}">
        <p14:creationId xmlns:p14="http://schemas.microsoft.com/office/powerpoint/2010/main" val="4787507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«Пасхальные радости»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470" y="1285802"/>
            <a:ext cx="4179148" cy="5572198"/>
          </a:xfrm>
        </p:spPr>
      </p:pic>
    </p:spTree>
    <p:extLst>
      <p:ext uri="{BB962C8B-B14F-4D97-AF65-F5344CB8AC3E}">
        <p14:creationId xmlns:p14="http://schemas.microsoft.com/office/powerpoint/2010/main" val="20635678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программа «Фронтовой привал»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18" y="1451552"/>
            <a:ext cx="7548563" cy="5032375"/>
          </a:xfrm>
        </p:spPr>
      </p:pic>
    </p:spTree>
    <p:extLst>
      <p:ext uri="{BB962C8B-B14F-4D97-AF65-F5344CB8AC3E}">
        <p14:creationId xmlns:p14="http://schemas.microsoft.com/office/powerpoint/2010/main" val="7743682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программа «Фронтовой привал»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2652151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программа «Фронтовой привал»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54" y="1825625"/>
            <a:ext cx="2900892" cy="4351338"/>
          </a:xfrm>
        </p:spPr>
      </p:pic>
    </p:spTree>
    <p:extLst>
      <p:ext uri="{BB962C8B-B14F-4D97-AF65-F5344CB8AC3E}">
        <p14:creationId xmlns:p14="http://schemas.microsoft.com/office/powerpoint/2010/main" val="9845797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программа «Фронтовой привал»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54" y="1825625"/>
            <a:ext cx="2900892" cy="4351338"/>
          </a:xfrm>
        </p:spPr>
      </p:pic>
    </p:spTree>
    <p:extLst>
      <p:ext uri="{BB962C8B-B14F-4D97-AF65-F5344CB8AC3E}">
        <p14:creationId xmlns:p14="http://schemas.microsoft.com/office/powerpoint/2010/main" val="1961261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Выступление учащихся ДШИ № 1 на презентации </a:t>
            </a:r>
            <a:r>
              <a:rPr lang="ru-RU" sz="3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книги артемовского краеведа </a:t>
            </a:r>
            <a:r>
              <a:rPr lang="ru-RU" sz="35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Жерикова</a:t>
            </a:r>
            <a:r>
              <a:rPr lang="ru-RU" sz="3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Сергея Иннокентьевича «Наши заповедные места»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15" y="1690688"/>
            <a:ext cx="7407120" cy="5032375"/>
          </a:xfrm>
        </p:spPr>
      </p:pic>
    </p:spTree>
    <p:extLst>
      <p:ext uri="{BB962C8B-B14F-4D97-AF65-F5344CB8AC3E}">
        <p14:creationId xmlns:p14="http://schemas.microsoft.com/office/powerpoint/2010/main" val="14525310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программа «Фронтовой привал»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8497651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Новогоднее представление для партнеров, волонтеров и друзей «Музей для друзей»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21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839173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Новогоднее представление для партнеров, волонтеров и друзей «Музей для друзей»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44" y="1825625"/>
            <a:ext cx="6521911" cy="4351338"/>
          </a:xfrm>
        </p:spPr>
      </p:pic>
    </p:spTree>
    <p:extLst>
      <p:ext uri="{BB962C8B-B14F-4D97-AF65-F5344CB8AC3E}">
        <p14:creationId xmlns:p14="http://schemas.microsoft.com/office/powerpoint/2010/main" val="6262194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Новогоднее представление для партнеров, волонтеров и друзей «Музей для друзей»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44" y="1825625"/>
            <a:ext cx="6521911" cy="4351338"/>
          </a:xfrm>
        </p:spPr>
      </p:pic>
    </p:spTree>
    <p:extLst>
      <p:ext uri="{BB962C8B-B14F-4D97-AF65-F5344CB8AC3E}">
        <p14:creationId xmlns:p14="http://schemas.microsoft.com/office/powerpoint/2010/main" val="31691651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Новогоднее представление для партнеров, волонтеров и друзей «Музей для друзей»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21" y="1825625"/>
            <a:ext cx="6529557" cy="4351338"/>
          </a:xfrm>
        </p:spPr>
      </p:pic>
    </p:spTree>
    <p:extLst>
      <p:ext uri="{BB962C8B-B14F-4D97-AF65-F5344CB8AC3E}">
        <p14:creationId xmlns:p14="http://schemas.microsoft.com/office/powerpoint/2010/main" val="17971660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Новогоднее представление для партнеров, волонтеров и друзей «Музей для друзей»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44" y="1825625"/>
            <a:ext cx="6521911" cy="4351338"/>
          </a:xfrm>
        </p:spPr>
      </p:pic>
    </p:spTree>
    <p:extLst>
      <p:ext uri="{BB962C8B-B14F-4D97-AF65-F5344CB8AC3E}">
        <p14:creationId xmlns:p14="http://schemas.microsoft.com/office/powerpoint/2010/main" val="22786481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Новогоднее представление для партнеров, волонтеров и друзей «Музей для друзей»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44" y="1825625"/>
            <a:ext cx="6521911" cy="4351338"/>
          </a:xfrm>
        </p:spPr>
      </p:pic>
    </p:spTree>
    <p:extLst>
      <p:ext uri="{BB962C8B-B14F-4D97-AF65-F5344CB8AC3E}">
        <p14:creationId xmlns:p14="http://schemas.microsoft.com/office/powerpoint/2010/main" val="26921960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Новогоднее представление для партнеров, волонтеров и друзей «Музей для друзей»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2545533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Новогоднее представление для партнеров, волонтеров и друзей «Музей для друзей»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87" y="1690688"/>
            <a:ext cx="7335014" cy="4893830"/>
          </a:xfrm>
        </p:spPr>
      </p:pic>
    </p:spTree>
    <p:extLst>
      <p:ext uri="{BB962C8B-B14F-4D97-AF65-F5344CB8AC3E}">
        <p14:creationId xmlns:p14="http://schemas.microsoft.com/office/powerpoint/2010/main" val="6006817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spcBef>
                <a:spcPts val="1000"/>
              </a:spcBef>
            </a:pPr>
            <a:r>
              <a:rPr lang="ru-RU" sz="8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Спасибо за внимание</a:t>
            </a:r>
            <a:br>
              <a:rPr lang="ru-RU" sz="8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118" y="1382902"/>
            <a:ext cx="6391763" cy="5156444"/>
          </a:xfrm>
        </p:spPr>
      </p:pic>
    </p:spTree>
    <p:extLst>
      <p:ext uri="{BB962C8B-B14F-4D97-AF65-F5344CB8AC3E}">
        <p14:creationId xmlns:p14="http://schemas.microsoft.com/office/powerpoint/2010/main" val="1786541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Жериков</a:t>
            </a:r>
            <a:r>
              <a:rPr lang="ru-RU" sz="3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Сергей Иннокентьевич автор книги</a:t>
            </a:r>
            <a:br>
              <a:rPr lang="ru-RU" sz="3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«Наши </a:t>
            </a:r>
            <a:r>
              <a:rPr lang="ru-RU" sz="3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заповедные места»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54" y="1825625"/>
            <a:ext cx="2900892" cy="4351338"/>
          </a:xfrm>
        </p:spPr>
      </p:pic>
    </p:spTree>
    <p:extLst>
      <p:ext uri="{BB962C8B-B14F-4D97-AF65-F5344CB8AC3E}">
        <p14:creationId xmlns:p14="http://schemas.microsoft.com/office/powerpoint/2010/main" val="1543738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Участники презентации </a:t>
            </a:r>
            <a:r>
              <a:rPr lang="ru-RU" sz="3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книги артемовского краеведа </a:t>
            </a:r>
            <a:r>
              <a:rPr lang="ru-RU" sz="35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Жерикова</a:t>
            </a:r>
            <a:r>
              <a:rPr lang="ru-RU" sz="3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Сергея Иннокентьевича </a:t>
            </a:r>
            <a:r>
              <a:rPr lang="ru-RU" sz="3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3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3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Наши заповедные места»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00" y="1690688"/>
            <a:ext cx="8066178" cy="5032375"/>
          </a:xfrm>
        </p:spPr>
      </p:pic>
    </p:spTree>
    <p:extLst>
      <p:ext uri="{BB962C8B-B14F-4D97-AF65-F5344CB8AC3E}">
        <p14:creationId xmlns:p14="http://schemas.microsoft.com/office/powerpoint/2010/main" val="483545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«Солнца и ветра брат»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- передвижная выставка, посвященная памяти артемовского краеведа Воробьева Валентина Ивановича, в рамках презентации книги артемовского краеведа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Жерикова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Сергея Иннокентьевича «Наши заповедные места».</a:t>
            </a:r>
            <a:endParaRPr lang="ru-RU" sz="25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69" y="1825625"/>
            <a:ext cx="7720662" cy="4351338"/>
          </a:xfrm>
        </p:spPr>
      </p:pic>
    </p:spTree>
    <p:extLst>
      <p:ext uri="{BB962C8B-B14F-4D97-AF65-F5344CB8AC3E}">
        <p14:creationId xmlns:p14="http://schemas.microsoft.com/office/powerpoint/2010/main" val="20805417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874</Words>
  <Application>Microsoft Office PowerPoint</Application>
  <PresentationFormat>Широкоэкранный</PresentationFormat>
  <Paragraphs>69</Paragraphs>
  <Slides>69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Times New Roman</vt:lpstr>
      <vt:lpstr>Тема Office</vt:lpstr>
      <vt:lpstr>Рождественская ярмарка</vt:lpstr>
      <vt:lpstr>Рождественская ярмарка </vt:lpstr>
      <vt:lpstr>Рождественская ярмарка </vt:lpstr>
      <vt:lpstr>Презентация книги артемовского краеведа Жерикова Сергея Иннокентьевича «Наши заповедные места»</vt:lpstr>
      <vt:lpstr>«Магия камня» - передвижная выставка поделочных камней и минералов артемовского коллекционера Николая Загайнова, в рамках презентации книги артемовского краеведа Жерикова Сергея Иннокентьевича  «Наши заповедные места»</vt:lpstr>
      <vt:lpstr>Выступление учащихся ДШИ № 1 на презентации книги артемовского краеведа Жерикова Сергея Иннокентьевича «Наши заповедные места»</vt:lpstr>
      <vt:lpstr>Жериков Сергей Иннокентьевич автор книги «Наши заповедные места»</vt:lpstr>
      <vt:lpstr>Участники презентации книги артемовского краеведа Жерикова Сергея Иннокентьевича  «Наши заповедные места»</vt:lpstr>
      <vt:lpstr>«Солнца и ветра брат» - передвижная выставка, посвященная памяти артемовского краеведа Воробьева Валентина Ивановича, в рамках презентации книги артемовского краеведа Жерикова Сергея Иннокентьевича «Наши заповедные места».</vt:lpstr>
      <vt:lpstr>«Памятники природы и уникальные природные объекты Артемовского городского округа» - передвижная фотовыставка, в рамках презентации книги артемовского краеведа Жерикова Сергея Иннокентьевича «Наши заповедные места»</vt:lpstr>
      <vt:lpstr>Активная работа проведена по экспонированию передвижной выставки победителя областного грантового конкурса Министерства культуры Свердловской области в 2014 году «Забытая зимняя война» - на территории Свердловской области. С выставкой познакомились в таких городах как Сухой лог, Богданович, Ирбит, с. Бердюгино Ирбитского района, с. Голубковское Алапаевского района, с. Лебедкино, Артемовского района.  </vt:lpstr>
      <vt:lpstr>Активная работа проведена по экспонированию передвижной выставки победителя областного грантового конкурса Министерства культуры Свердловской области в 2014 году «Забытая зимняя война» - на территории Свердловской области. С выставкой познакомились в таких городах как Сухой лог, Богданович, Ирбит, с. Бердюгино Ирбитского района, с. Голубковское Алапаевского района, с. Лебедкино, Артемовского района.  </vt:lpstr>
      <vt:lpstr>Активная работа проведена по экспонированию передвижной выставки победителя областного грантового конкурса Министерства культуры Свердловской области в 2014 году «Забытая зимняя война» - на территории Свердловской области. С выставкой познакомились в таких городах как Сухой лог, Богданович, Ирбит, с. Бердюгино Ирбитского района, с. Голубковское Алапаевского района, с. Лебедкино, Артемовского района.  </vt:lpstr>
      <vt:lpstr>Активная работа проведена по экспонированию передвижной выставки победителя областного грантового конкурса Министерства культуры Свердловской области в 2014 году «Забытая зимняя война» - на территории Свердловской области. С выставкой познакомились в таких городах как Сухой лог, Богданович, Ирбит, с. Бердюгино Ирбитского района, с. Голубковское Алапаевского района, с. Лебедкино, Артемовского района.  </vt:lpstr>
      <vt:lpstr>9- мая программа Песни 40-х у патефона</vt:lpstr>
      <vt:lpstr>9- мая программа Песни 40-х у патефона</vt:lpstr>
      <vt:lpstr>9- мая программа Песни 40-х у патефона</vt:lpstr>
      <vt:lpstr>9- мая программа Песни 40-х у патефона</vt:lpstr>
      <vt:lpstr>9- мая программа Песни 40-х у патефона</vt:lpstr>
      <vt:lpstr>9- мая программа Песни 40-х у патефона</vt:lpstr>
      <vt:lpstr>Всероссийская акция «Ночь музеев 2018»</vt:lpstr>
      <vt:lpstr>Всероссийская акция «Ночь музеев 2018»</vt:lpstr>
      <vt:lpstr>Всероссийская акция «Ночь музеев 2018»</vt:lpstr>
      <vt:lpstr>Всероссийская акция «Ночь музеев 2018»</vt:lpstr>
      <vt:lpstr>Всероссийская акция «Ночь музеев 2018»</vt:lpstr>
      <vt:lpstr>Всероссийская акция «Ночь музеев 2018»</vt:lpstr>
      <vt:lpstr>Всероссийская акция «Ночь музеев 2018»</vt:lpstr>
      <vt:lpstr>Всероссийская акция «Ночь музеев 2018»</vt:lpstr>
      <vt:lpstr>Всероссийская акция «Ночь музеев 2018»</vt:lpstr>
      <vt:lpstr>«Ложка –ложечка резная» - передвижная выставка артемовского мастера резьбы по дереву Григорьева Сергея Евгеньевича (открытие - в рамках «Одиннадцатых Потоскуевских чтений»)</vt:lpstr>
      <vt:lpstr>«Паралимпиада-2014» - фотовыставка алапаевского фотографа Юрия Окунева</vt:lpstr>
      <vt:lpstr>«Паралимпиада-2014» - фотовыставка алапаевского фотографа Юрия Окунева</vt:lpstr>
      <vt:lpstr>Фотограф Юрий Окунев</vt:lpstr>
      <vt:lpstr>«Паралимпиада-2014» - фотовыставка алапаевского фотографа Юрия Окунева</vt:lpstr>
      <vt:lpstr>День художника</vt:lpstr>
      <vt:lpstr>День художника</vt:lpstr>
      <vt:lpstr>День художника</vt:lpstr>
      <vt:lpstr>«Артемовцы и балет» - передвижная историко-документальная выставка к 200-летию Мариуса Петипа</vt:lpstr>
      <vt:lpstr>«Артемовцы и балет» - передвижная историко-документальная выставка к 200-летию Мариуса Петипа</vt:lpstr>
      <vt:lpstr>«Программа «Герои России моей» для учащихся  кадетских классов в рамках проведения областной акции  «День в музее для российских кадет – 2018»</vt:lpstr>
      <vt:lpstr>«Программа «Герои России моей» для учащихся  кадетских классов в рамках проведения областной акции  «День в музее для российских кадет – 2018»</vt:lpstr>
      <vt:lpstr>«Берестяное чудо» - выставка по художественной обработке бересты артемовского мастера Маркина Сергея Юрьевича.  </vt:lpstr>
      <vt:lpstr>«Берестяное чудо» - выставка по художественной обработке бересты артемовского мастера Маркина Сергея Юрьевича.  </vt:lpstr>
      <vt:lpstr>Участие в работе историко-этнографической выставки «Мир детства», посвященной культуре детства на Урале XIX – XX вв. </vt:lpstr>
      <vt:lpstr>«Смотрю на Мир через объектив» - фотовыставка артемовского фотографа Анастасии Гаряевой в рамках проведения Всероссийской акции «Ночь искусств – 2018».</vt:lpstr>
      <vt:lpstr>«Настоящие Герои» - передвижная историко-документальная выставка. (экспонировалась в образовательных учреждениях Артемовского городского округа</vt:lpstr>
      <vt:lpstr>Всероссийская акция «Ночь искусств -2018» Аллея посетителей</vt:lpstr>
      <vt:lpstr>Участники лирическо-музыкальной программы с элементами театрализации «У патефона».)</vt:lpstr>
      <vt:lpstr>Всероссийская акция «Ночь искусств -2018» </vt:lpstr>
      <vt:lpstr>Всероссийская акция «Ночь искусств -2018» </vt:lpstr>
      <vt:lpstr>Всероссийская акция «Ночь искусств -2018» </vt:lpstr>
      <vt:lpstr>Всероссийская акция «Ночь искусств -2018» </vt:lpstr>
      <vt:lpstr>Всероссийская акция «Ночь искусств -2018» </vt:lpstr>
      <vt:lpstr>Выставка «Пасхальные радости»</vt:lpstr>
      <vt:lpstr>Выставка «Пасхальные радости»</vt:lpstr>
      <vt:lpstr>Патриотическая программа «Фронтовой привал»</vt:lpstr>
      <vt:lpstr>Патриотическая программа «Фронтовой привал»</vt:lpstr>
      <vt:lpstr>Патриотическая программа «Фронтовой привал»</vt:lpstr>
      <vt:lpstr>Патриотическая программа «Фронтовой привал»</vt:lpstr>
      <vt:lpstr>Патриотическая программа «Фронтовой привал»</vt:lpstr>
      <vt:lpstr>Новогоднее представление для партнеров, волонтеров и друзей «Музей для друзей»</vt:lpstr>
      <vt:lpstr>Новогоднее представление для партнеров, волонтеров и друзей «Музей для друзей»</vt:lpstr>
      <vt:lpstr>Новогоднее представление для партнеров, волонтеров и друзей «Музей для друзей»</vt:lpstr>
      <vt:lpstr>Новогоднее представление для партнеров, волонтеров и друзей «Музей для друзей»</vt:lpstr>
      <vt:lpstr>Новогоднее представление для партнеров, волонтеров и друзей «Музей для друзей»</vt:lpstr>
      <vt:lpstr>Новогоднее представление для партнеров, волонтеров и друзей «Музей для друзей»</vt:lpstr>
      <vt:lpstr>Новогоднее представление для партнеров, волонтеров и друзей «Музей для друзей»</vt:lpstr>
      <vt:lpstr>Новогоднее представление для партнеров, волонтеров и друзей «Музей для друзей»</vt:lpstr>
      <vt:lpstr>Спасибо за внимание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Рождественская ярмарка</dc:title>
  <dc:creator>Пользователь</dc:creator>
  <cp:lastModifiedBy>Пользователь</cp:lastModifiedBy>
  <cp:revision>15</cp:revision>
  <dcterms:created xsi:type="dcterms:W3CDTF">2019-01-14T05:00:46Z</dcterms:created>
  <dcterms:modified xsi:type="dcterms:W3CDTF">2019-01-14T10:02:10Z</dcterms:modified>
</cp:coreProperties>
</file>