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9" r:id="rId4"/>
    <p:sldId id="264" r:id="rId5"/>
    <p:sldId id="263" r:id="rId6"/>
    <p:sldId id="265" r:id="rId7"/>
    <p:sldId id="274" r:id="rId8"/>
    <p:sldId id="267" r:id="rId9"/>
    <p:sldId id="268" r:id="rId10"/>
    <p:sldId id="270" r:id="rId11"/>
    <p:sldId id="271" r:id="rId12"/>
    <p:sldId id="272" r:id="rId13"/>
    <p:sldId id="273" r:id="rId14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6A7"/>
    <a:srgbClr val="25619F"/>
    <a:srgbClr val="EEEEEE"/>
    <a:srgbClr val="FEE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3228" y="-1572"/>
      </p:cViewPr>
      <p:guideLst>
        <p:guide orient="horz" pos="1036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14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90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7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8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2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30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0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4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0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11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EC01-F80C-4E55-A7AF-B04DA7F4D10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3026-FF17-4BA5-B76C-E686E6E5B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7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7C5B2A-3B5B-4BAE-AF05-6C9E2C42B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42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8CE3AD-044B-45F9-9AF6-27A9A636A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63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1ABCC8-C1D0-463A-B0D6-20D41B18B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14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A66F23-BD3A-46B3-A988-79F5129E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23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491029-263F-4C74-89A7-F58626E04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91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773AE8-11C6-4BAB-BC2A-EC8B30FE3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64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66A62C-8C60-4CD2-89CC-91EA13EFE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3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A7524-247D-4352-8638-D308EC741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91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217B54-BFC1-4C64-B095-7CF375AA3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53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B9F986-9FB2-4705-AAFB-FD518B260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28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B1539F-FC32-4040-AA8C-528262696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96D855-0357-4287-949E-2540512D7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" y="0"/>
            <a:ext cx="5851199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79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373226-FA97-4439-9057-008410B06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" y="0"/>
            <a:ext cx="5851535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093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User</cp:lastModifiedBy>
  <cp:revision>16</cp:revision>
  <dcterms:created xsi:type="dcterms:W3CDTF">2019-02-20T21:46:10Z</dcterms:created>
  <dcterms:modified xsi:type="dcterms:W3CDTF">2019-03-12T07:17:31Z</dcterms:modified>
</cp:coreProperties>
</file>