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8" r:id="rId2"/>
    <p:sldId id="289" r:id="rId3"/>
    <p:sldId id="259" r:id="rId4"/>
    <p:sldId id="291" r:id="rId5"/>
    <p:sldId id="290" r:id="rId6"/>
    <p:sldId id="265" r:id="rId7"/>
    <p:sldId id="294" r:id="rId8"/>
    <p:sldId id="268" r:id="rId9"/>
    <p:sldId id="292" r:id="rId10"/>
    <p:sldId id="287" r:id="rId11"/>
    <p:sldId id="295" r:id="rId12"/>
    <p:sldId id="296" r:id="rId13"/>
    <p:sldId id="274" r:id="rId14"/>
    <p:sldId id="275" r:id="rId15"/>
    <p:sldId id="300" r:id="rId16"/>
    <p:sldId id="267" r:id="rId17"/>
    <p:sldId id="305" r:id="rId18"/>
    <p:sldId id="30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4E201-42EF-475C-A75E-660D9417D5A1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B8354-2B6B-453E-A84D-73CFD4E676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111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8354-2B6B-453E-A84D-73CFD4E6763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oskut-home.narod.ru/1.ht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nauka.relis.ru/43/9908/VKL-23-8.GI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Выполнение лоскутного квадрата. Прихватка.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284984"/>
            <a:ext cx="9144000" cy="3312368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 МКОУДОД ДДТ: Сычева Е.Д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7" name="Picture 3" descr="C:\Users\Леха\Downloads\4_prihvat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484784"/>
            <a:ext cx="5040560" cy="3780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21297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Подготовка к изготовлению прихватки</a:t>
            </a:r>
            <a:endParaRPr lang="ru-RU" sz="6000" dirty="0"/>
          </a:p>
        </p:txBody>
      </p:sp>
      <p:pic>
        <p:nvPicPr>
          <p:cNvPr id="4" name="Содержимое 3" descr="i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492896"/>
            <a:ext cx="6474148" cy="43651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Материалы для лоскутного шитья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i (2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4416491" cy="3312368"/>
          </a:xfrm>
        </p:spPr>
      </p:pic>
      <p:pic>
        <p:nvPicPr>
          <p:cNvPr id="9" name="Содержимое 8" descr="i (24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64088" y="1196752"/>
            <a:ext cx="3384377" cy="3600400"/>
          </a:xfrm>
        </p:spPr>
      </p:pic>
      <p:pic>
        <p:nvPicPr>
          <p:cNvPr id="10" name="Содержимое 5" descr="i (2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2627784" y="2636912"/>
            <a:ext cx="3893567" cy="3893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Пэчворк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в технике «Колодец»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3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08813" y="1339056"/>
            <a:ext cx="4735187" cy="4826248"/>
          </a:xfrm>
        </p:spPr>
      </p:pic>
      <p:pic>
        <p:nvPicPr>
          <p:cNvPr id="13" name="Содержимое 8" descr="7a859192ae14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88168" y="1637184"/>
            <a:ext cx="5400599" cy="6265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Виды шаблонов зависят </a:t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от рисунка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 flipV="1">
            <a:off x="0" y="6857999"/>
            <a:ext cx="9144000" cy="45719"/>
          </a:xfrm>
        </p:spPr>
        <p:txBody>
          <a:bodyPr>
            <a:normAutofit fontScale="25000" lnSpcReduction="20000"/>
          </a:bodyPr>
          <a:lstStyle/>
          <a:p>
            <a:pPr algn="ctr" eaLnBrk="1" hangingPunct="1">
              <a:buNone/>
              <a:defRPr/>
            </a:pPr>
            <a:endParaRPr lang="ru-RU" dirty="0" smtClean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60848"/>
            <a:ext cx="5724128" cy="460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131840" y="1484784"/>
            <a:ext cx="26203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«колодец»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720" y="1484783"/>
            <a:ext cx="5256584" cy="5224727"/>
          </a:xfrm>
          <a:noFill/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187450" y="3284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0" y="476672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«Американский квадрат»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Чертеж приёма «Колодец»</a:t>
            </a:r>
            <a:endParaRPr lang="ru-RU" dirty="0"/>
          </a:p>
        </p:txBody>
      </p:sp>
      <p:pic>
        <p:nvPicPr>
          <p:cNvPr id="4" name="Содержимое 3" descr="CIMG21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8675688" cy="60213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 smtClean="0"/>
          </a:p>
        </p:txBody>
      </p:sp>
      <p:pic>
        <p:nvPicPr>
          <p:cNvPr id="15364" name="Picture 4" descr="ur2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1188640" y="1484784"/>
            <a:ext cx="6983008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-3" y="0"/>
            <a:ext cx="9144001" cy="198884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Что нужно для лоскутного шитья?</a:t>
            </a:r>
          </a:p>
        </p:txBody>
      </p:sp>
      <p:pic>
        <p:nvPicPr>
          <p:cNvPr id="6" name="Picture 5" descr="im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949882" y="4077072"/>
            <a:ext cx="4194118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Подбор тканей по цвету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032" y="908720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Теплые цвета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CIMG217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175956" y="1889956"/>
            <a:ext cx="5292080" cy="464400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23528" y="908720"/>
            <a:ext cx="4041775" cy="639762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Холодные цвета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CIMG217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-354294" y="1931707"/>
            <a:ext cx="5280587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Цвет и композиция, – именно от них зависит характер и облик будущих изделий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IMG21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727431"/>
            <a:ext cx="6840760" cy="51305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Наша кухня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1333054049_kitchen-1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4613889" cy="2941355"/>
          </a:xfrm>
        </p:spPr>
      </p:pic>
      <p:pic>
        <p:nvPicPr>
          <p:cNvPr id="7" name="Содержимое 6" descr="Itaca_b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635896" y="2916263"/>
            <a:ext cx="5508104" cy="39417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42874"/>
            <a:ext cx="4355976" cy="671512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C00000"/>
                </a:solidFill>
              </a:rPr>
              <a:t>Исторические факты о лоскутном шитье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 flipH="1" flipV="1">
            <a:off x="9143999" y="6857999"/>
            <a:ext cx="4571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Arial" charset="0"/>
              </a:rPr>
              <a:t> </a:t>
            </a:r>
          </a:p>
        </p:txBody>
      </p:sp>
      <p:pic>
        <p:nvPicPr>
          <p:cNvPr id="2050" name="Picture 2" descr="C:\Users\Леха\Downloads\i 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515592"/>
            <a:ext cx="5004048" cy="5004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0486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Прихватки 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412375defdeca753aef226168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43621" y="1817440"/>
            <a:ext cx="4800379" cy="5040560"/>
          </a:xfrm>
        </p:spPr>
      </p:pic>
      <p:pic>
        <p:nvPicPr>
          <p:cNvPr id="8" name="Содержимое 7" descr="4299180_0_76edc_5f2267e6_l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-3209" y="1600200"/>
            <a:ext cx="4353458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/>
              <a:t>«Лоскутное шитьё — неиссякаемый источник творчества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5" name="Picture 5" descr="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4248472" cy="307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556792"/>
            <a:ext cx="3888432" cy="377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i (6)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 flipV="1">
            <a:off x="2411760" y="3512418"/>
            <a:ext cx="4460776" cy="33455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47489"/>
            <a:ext cx="9144000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Разные названия одного творчества </a:t>
            </a:r>
          </a:p>
          <a:p>
            <a:r>
              <a:rPr lang="ru-RU" sz="6600" b="1" dirty="0" err="1" smtClean="0">
                <a:solidFill>
                  <a:srgbClr val="C00000"/>
                </a:solidFill>
              </a:rPr>
              <a:t>пэчворк</a:t>
            </a:r>
            <a:r>
              <a:rPr lang="ru-RU" sz="6600" b="1" dirty="0" smtClean="0">
                <a:solidFill>
                  <a:srgbClr val="C00000"/>
                </a:solidFill>
              </a:rPr>
              <a:t> </a:t>
            </a:r>
            <a:r>
              <a:rPr lang="ru-RU" sz="4800" b="1" dirty="0">
                <a:solidFill>
                  <a:srgbClr val="002060"/>
                </a:solidFill>
              </a:rPr>
              <a:t>— по европейски,</a:t>
            </a:r>
            <a:r>
              <a:rPr lang="ru-RU" sz="4800" b="1" dirty="0"/>
              <a:t> </a:t>
            </a:r>
          </a:p>
          <a:p>
            <a:r>
              <a:rPr lang="ru-RU" sz="6600" b="1" dirty="0" err="1">
                <a:solidFill>
                  <a:srgbClr val="C00000"/>
                </a:solidFill>
              </a:rPr>
              <a:t>квилтинг</a:t>
            </a:r>
            <a:r>
              <a:rPr lang="ru-RU" sz="5400" b="1" dirty="0">
                <a:solidFill>
                  <a:srgbClr val="C00000"/>
                </a:solidFill>
              </a:rPr>
              <a:t> </a:t>
            </a:r>
            <a:r>
              <a:rPr lang="ru-RU" sz="4800" b="1" dirty="0">
                <a:solidFill>
                  <a:srgbClr val="002060"/>
                </a:solidFill>
              </a:rPr>
              <a:t>— по </a:t>
            </a:r>
            <a:r>
              <a:rPr lang="ru-RU" sz="4800" b="1" dirty="0" err="1">
                <a:solidFill>
                  <a:srgbClr val="002060"/>
                </a:solidFill>
              </a:rPr>
              <a:t>американски</a:t>
            </a:r>
            <a:r>
              <a:rPr lang="ru-RU" sz="4800" b="1" dirty="0">
                <a:solidFill>
                  <a:srgbClr val="002060"/>
                </a:solidFill>
              </a:rPr>
              <a:t>, </a:t>
            </a:r>
          </a:p>
          <a:p>
            <a:r>
              <a:rPr lang="ru-RU" sz="4800" b="1" dirty="0">
                <a:solidFill>
                  <a:srgbClr val="002060"/>
                </a:solidFill>
              </a:rPr>
              <a:t>а по </a:t>
            </a:r>
            <a:r>
              <a:rPr lang="ru-RU" sz="4800" b="1" dirty="0" err="1">
                <a:solidFill>
                  <a:srgbClr val="002060"/>
                </a:solidFill>
              </a:rPr>
              <a:t>русски</a:t>
            </a:r>
            <a:r>
              <a:rPr lang="ru-RU" sz="4800" b="1" dirty="0">
                <a:solidFill>
                  <a:srgbClr val="002060"/>
                </a:solidFill>
              </a:rPr>
              <a:t> — </a:t>
            </a:r>
            <a:r>
              <a:rPr lang="ru-RU" sz="6600" b="1" dirty="0">
                <a:solidFill>
                  <a:srgbClr val="C00000"/>
                </a:solidFill>
              </a:rPr>
              <a:t>лоскутное шитье... </a:t>
            </a:r>
          </a:p>
          <a:p>
            <a:endParaRPr lang="ru-RU" sz="4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 flipH="1">
            <a:off x="9098280" y="548681"/>
            <a:ext cx="45719" cy="72008"/>
          </a:xfrm>
        </p:spPr>
        <p:txBody>
          <a:bodyPr>
            <a:normAutofit fontScale="25000" lnSpcReduction="20000"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Развитие лоскутного шитья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535113"/>
            <a:ext cx="4497388" cy="63976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Одеяло в технике печворк</a:t>
            </a:r>
            <a:endParaRPr lang="ru-RU" sz="2800" dirty="0"/>
          </a:p>
        </p:txBody>
      </p:sp>
      <p:pic>
        <p:nvPicPr>
          <p:cNvPr id="8" name="Содержимое 7" descr="i (18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2259647"/>
            <a:ext cx="3923928" cy="433770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Квилт «Звезда в круге»</a:t>
            </a:r>
            <a:endParaRPr lang="ru-RU" sz="2800" dirty="0"/>
          </a:p>
        </p:txBody>
      </p:sp>
      <p:pic>
        <p:nvPicPr>
          <p:cNvPr id="7" name="Содержимое 6" descr="квилт звезда в круге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7" y="2055510"/>
            <a:ext cx="4427984" cy="48024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4427984" cy="65659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6600" b="1" dirty="0" smtClean="0">
                <a:solidFill>
                  <a:srgbClr val="C00000"/>
                </a:solidFill>
              </a:rPr>
              <a:t>Лоскутное шитье в России</a:t>
            </a:r>
          </a:p>
        </p:txBody>
      </p:sp>
      <p:pic>
        <p:nvPicPr>
          <p:cNvPr id="2" name="Picture 6" descr="http://nauka.relis.ru/43/9908/VKL-23-8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211960" y="324430"/>
            <a:ext cx="4932040" cy="65379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Лоскутное шитье включает в себя несколько техник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i (16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769768"/>
            <a:ext cx="4644009" cy="2088232"/>
          </a:xfrm>
        </p:spPr>
      </p:pic>
      <p:pic>
        <p:nvPicPr>
          <p:cNvPr id="6" name="Содержимое 5" descr="f1a901cfb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1520" y="1700808"/>
            <a:ext cx="4326632" cy="3089367"/>
          </a:xfrm>
        </p:spPr>
      </p:pic>
      <p:pic>
        <p:nvPicPr>
          <p:cNvPr id="18434" name="Picture 2" descr="Мастер класс прихватка мельница - Master cla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844824"/>
            <a:ext cx="3824957" cy="4381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</TotalTime>
  <Words>134</Words>
  <Application>Microsoft Office PowerPoint</Application>
  <PresentationFormat>Экран (4:3)</PresentationFormat>
  <Paragraphs>36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Выполнение лоскутного квадрата. Прихватка.</vt:lpstr>
      <vt:lpstr>Наша кухня</vt:lpstr>
      <vt:lpstr>Исторические факты о лоскутном шитье</vt:lpstr>
      <vt:lpstr>Прихватки </vt:lpstr>
      <vt:lpstr>«Лоскутное шитьё — неиссякаемый источник творчества   </vt:lpstr>
      <vt:lpstr>Презентация PowerPoint</vt:lpstr>
      <vt:lpstr>Развитие лоскутного шитья</vt:lpstr>
      <vt:lpstr>Лоскутное шитье в России</vt:lpstr>
      <vt:lpstr>Лоскутное шитье включает в себя несколько техник</vt:lpstr>
      <vt:lpstr>Подготовка к изготовлению прихватки</vt:lpstr>
      <vt:lpstr>Материалы для лоскутного шитья</vt:lpstr>
      <vt:lpstr>Пэчворк в технике «Колодец»</vt:lpstr>
      <vt:lpstr>Виды шаблонов зависят  от рисунка </vt:lpstr>
      <vt:lpstr>Презентация PowerPoint</vt:lpstr>
      <vt:lpstr>Чертеж приёма «Колодец»</vt:lpstr>
      <vt:lpstr>Что нужно для лоскутного шитья?</vt:lpstr>
      <vt:lpstr>Подбор тканей по цвету</vt:lpstr>
      <vt:lpstr>Цвет и композиция, – именно от них зависит характер и облик будущих изделий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Лоскутное шитье  </dc:title>
  <dc:creator>Леха</dc:creator>
  <cp:lastModifiedBy>user</cp:lastModifiedBy>
  <cp:revision>143</cp:revision>
  <dcterms:created xsi:type="dcterms:W3CDTF">2014-11-21T00:24:59Z</dcterms:created>
  <dcterms:modified xsi:type="dcterms:W3CDTF">2014-12-04T08:01:50Z</dcterms:modified>
</cp:coreProperties>
</file>