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4" r:id="rId2"/>
    <p:sldId id="266" r:id="rId3"/>
    <p:sldId id="257" r:id="rId4"/>
    <p:sldId id="260" r:id="rId5"/>
    <p:sldId id="258" r:id="rId6"/>
    <p:sldId id="275" r:id="rId7"/>
    <p:sldId id="270" r:id="rId8"/>
    <p:sldId id="268" r:id="rId9"/>
    <p:sldId id="269" r:id="rId10"/>
    <p:sldId id="259" r:id="rId11"/>
    <p:sldId id="267" r:id="rId12"/>
    <p:sldId id="272" r:id="rId13"/>
    <p:sldId id="271" r:id="rId14"/>
    <p:sldId id="263" r:id="rId15"/>
    <p:sldId id="261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76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B6EB-E8DF-4F8E-8DB6-0EE0900A1BC4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E9FC6-4224-4A71-BC92-110CBDAB3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632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E9FC6-4224-4A71-BC92-110CBDAB383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386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B2A7-6454-4957-99A6-23618DEE0D97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8646-F718-4896-901E-35AE0DA79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541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B2A7-6454-4957-99A6-23618DEE0D97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8646-F718-4896-901E-35AE0DA79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931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B2A7-6454-4957-99A6-23618DEE0D97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8646-F718-4896-901E-35AE0DA79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670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B2A7-6454-4957-99A6-23618DEE0D97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8646-F718-4896-901E-35AE0DA79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01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B2A7-6454-4957-99A6-23618DEE0D97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8646-F718-4896-901E-35AE0DA79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638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B2A7-6454-4957-99A6-23618DEE0D97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8646-F718-4896-901E-35AE0DA79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20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B2A7-6454-4957-99A6-23618DEE0D97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8646-F718-4896-901E-35AE0DA79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68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B2A7-6454-4957-99A6-23618DEE0D97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8646-F718-4896-901E-35AE0DA79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179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B2A7-6454-4957-99A6-23618DEE0D97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8646-F718-4896-901E-35AE0DA79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3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B2A7-6454-4957-99A6-23618DEE0D97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8646-F718-4896-901E-35AE0DA79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88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B2A7-6454-4957-99A6-23618DEE0D97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8646-F718-4896-901E-35AE0DA79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110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5B2A7-6454-4957-99A6-23618DEE0D97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48646-F718-4896-901E-35AE0DA79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61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4343400"/>
          </a:xfrm>
        </p:spPr>
        <p:txBody>
          <a:bodyPr>
            <a:normAutofit/>
          </a:bodyPr>
          <a:lstStyle/>
          <a:p>
            <a:r>
              <a:rPr lang="ru-RU" sz="2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казённое учреждение дополнительного образования</a:t>
            </a:r>
            <a:r>
              <a:rPr lang="ru-RU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 детского </a:t>
            </a:r>
            <a:r>
              <a:rPr lang="ru-RU" sz="2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творчества</a:t>
            </a:r>
            <a:r>
              <a:rPr lang="ru-RU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Праздничный наряд для куклы</a:t>
            </a:r>
            <a: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154488"/>
            <a:ext cx="12192000" cy="270351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0"/>
              </a:spcAft>
            </a:pPr>
            <a:r>
              <a:rPr lang="ru-RU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Разработчик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Сычёва Е.Д.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 дополнительного образования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Гари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09860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0" y="1"/>
            <a:ext cx="7585364" cy="85024"/>
          </a:xfrm>
        </p:spPr>
        <p:txBody>
          <a:bodyPr>
            <a:normAutofit fontScale="90000"/>
          </a:bodyPr>
          <a:lstStyle/>
          <a:p>
            <a:pPr algn="ctr"/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1148861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Закройный цех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8860"/>
            <a:ext cx="12192000" cy="5709139"/>
          </a:xfrm>
        </p:spPr>
      </p:pic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18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342900" lvl="0" indent="-342900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этапы изготовления изделия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1.Составление эскиза модели.</a:t>
            </a:r>
            <a:b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2.Построение выкройки на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основе простейшей выкройки.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3.Выбор материала.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Раскрой материала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деталям.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Соединение деталей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платья.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34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4726"/>
            <a:ext cx="12192000" cy="1325563"/>
          </a:xfrm>
        </p:spPr>
        <p:txBody>
          <a:bodyPr>
            <a:noAutofit/>
          </a:bodyPr>
          <a:lstStyle/>
          <a:p>
            <a:pPr lvl="0" algn="ctr">
              <a:spcBef>
                <a:spcPts val="1000"/>
              </a:spcBef>
            </a:pPr>
            <a:r>
              <a:rPr lang="ru-RU" sz="6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Пошивочный цех</a:t>
            </a:r>
            <a:r>
              <a:rPr lang="ru-RU" sz="60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60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67508"/>
            <a:ext cx="12170621" cy="5990492"/>
          </a:xfrm>
        </p:spPr>
      </p:pic>
    </p:spTree>
    <p:extLst>
      <p:ext uri="{BB962C8B-B14F-4D97-AF65-F5344CB8AC3E}">
        <p14:creationId xmlns:p14="http://schemas.microsoft.com/office/powerpoint/2010/main" val="11012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Смёточный шов </a:t>
            </a:r>
            <a:r>
              <a:rPr lang="ru-RU" sz="6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(пунктир</a:t>
            </a:r>
            <a:r>
              <a:rPr lang="ru-RU" sz="6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6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вперёд иголкой )</a:t>
            </a:r>
            <a:r>
              <a:rPr lang="ru-RU" sz="6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6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6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Стачной шов </a:t>
            </a:r>
            <a:r>
              <a:rPr lang="ru-RU" sz="6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(строчка </a:t>
            </a:r>
            <a:r>
              <a:rPr lang="ru-RU" sz="6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6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назад иголкой)</a:t>
            </a:r>
            <a:r>
              <a:rPr lang="ru-RU" sz="6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6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6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Обмёточный шов </a:t>
            </a:r>
            <a:r>
              <a:rPr lang="ru-RU" sz="6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(через </a:t>
            </a:r>
            <a:r>
              <a:rPr lang="ru-RU" sz="6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край с </a:t>
            </a:r>
            <a:r>
              <a:rPr lang="ru-RU" sz="6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петлёй) 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416467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дизайнеров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15973" y="2709749"/>
            <a:ext cx="5157787" cy="823912"/>
          </a:xfrm>
        </p:spPr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802" y="2709749"/>
            <a:ext cx="6433468" cy="428247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3299830" y="1627311"/>
            <a:ext cx="5183188" cy="8239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62" y="2669817"/>
            <a:ext cx="6699738" cy="4322411"/>
          </a:xfrm>
        </p:spPr>
      </p:pic>
    </p:spTree>
    <p:extLst>
      <p:ext uri="{BB962C8B-B14F-4D97-AF65-F5344CB8AC3E}">
        <p14:creationId xmlns:p14="http://schemas.microsoft.com/office/powerpoint/2010/main" val="387664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69068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Выставочные залы в доме моды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427" y="2505075"/>
            <a:ext cx="6526201" cy="435292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05075"/>
            <a:ext cx="6019799" cy="4499818"/>
          </a:xfrm>
        </p:spPr>
      </p:pic>
    </p:spTree>
    <p:extLst>
      <p:ext uri="{BB962C8B-B14F-4D97-AF65-F5344CB8AC3E}">
        <p14:creationId xmlns:p14="http://schemas.microsoft.com/office/powerpoint/2010/main" val="230841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ru-RU" sz="8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Ожерелье «Гармония»</a:t>
            </a:r>
            <a:br>
              <a:rPr lang="ru-RU" sz="8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– мне понравилось занятие</a:t>
            </a:r>
            <a:b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мне было скучно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</a:t>
            </a:r>
            <a:b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мне понравилось только часть занятия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785445" y="3957364"/>
            <a:ext cx="1201615" cy="109024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91307" y="2530964"/>
            <a:ext cx="1195754" cy="110196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744415" y="5413544"/>
            <a:ext cx="1148862" cy="1078523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96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0513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/>
              <a:t>Дом моды Славы Зайцева</a:t>
            </a:r>
            <a:endParaRPr lang="ru-RU" sz="66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80" y="2106129"/>
            <a:ext cx="6496086" cy="595934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101" y="3352800"/>
            <a:ext cx="6821899" cy="3505200"/>
          </a:xfrm>
        </p:spPr>
      </p:pic>
    </p:spTree>
    <p:extLst>
      <p:ext uri="{BB962C8B-B14F-4D97-AF65-F5344CB8AC3E}">
        <p14:creationId xmlns:p14="http://schemas.microsoft.com/office/powerpoint/2010/main" val="214702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4" y="0"/>
            <a:ext cx="10785231" cy="7051431"/>
          </a:xfrm>
        </p:spPr>
      </p:pic>
    </p:spTree>
    <p:extLst>
      <p:ext uri="{BB962C8B-B14F-4D97-AF65-F5344CB8AC3E}">
        <p14:creationId xmlns:p14="http://schemas.microsoft.com/office/powerpoint/2010/main" val="372084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структуру предприятия входят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-492369" y="1681163"/>
            <a:ext cx="492369" cy="823912"/>
          </a:xfrm>
        </p:spPr>
        <p:txBody>
          <a:bodyPr>
            <a:normAutofit/>
          </a:bodyPr>
          <a:lstStyle/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617786" y="1091407"/>
            <a:ext cx="9988062" cy="823912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Экспериментальный цех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08" y="2630793"/>
            <a:ext cx="6142892" cy="422720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6" y="1915318"/>
            <a:ext cx="6019432" cy="5118527"/>
          </a:xfrm>
        </p:spPr>
      </p:pic>
    </p:spTree>
    <p:extLst>
      <p:ext uri="{BB962C8B-B14F-4D97-AF65-F5344CB8AC3E}">
        <p14:creationId xmlns:p14="http://schemas.microsoft.com/office/powerpoint/2010/main" val="363704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69200"/>
          </a:xfrm>
        </p:spPr>
      </p:pic>
    </p:spTree>
    <p:extLst>
      <p:ext uri="{BB962C8B-B14F-4D97-AF65-F5344CB8AC3E}">
        <p14:creationId xmlns:p14="http://schemas.microsoft.com/office/powerpoint/2010/main" val="4008580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257908"/>
            <a:ext cx="6096000" cy="746405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079" y="-777573"/>
            <a:ext cx="6641079" cy="7635573"/>
          </a:xfrm>
        </p:spPr>
      </p:pic>
    </p:spTree>
    <p:extLst>
      <p:ext uri="{BB962C8B-B14F-4D97-AF65-F5344CB8AC3E}">
        <p14:creationId xmlns:p14="http://schemas.microsoft.com/office/powerpoint/2010/main" val="38323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2232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Платье приталенное в пол, без плеч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967"/>
            <a:ext cx="5875033" cy="587503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33" y="1008186"/>
            <a:ext cx="6172506" cy="6172506"/>
          </a:xfrm>
        </p:spPr>
      </p:pic>
    </p:spTree>
    <p:extLst>
      <p:ext uri="{BB962C8B-B14F-4D97-AF65-F5344CB8AC3E}">
        <p14:creationId xmlns:p14="http://schemas.microsoft.com/office/powerpoint/2010/main" val="24926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22" y="0"/>
            <a:ext cx="5627077" cy="7036646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549663" cy="7087394"/>
          </a:xfrm>
        </p:spPr>
      </p:pic>
    </p:spTree>
    <p:extLst>
      <p:ext uri="{BB962C8B-B14F-4D97-AF65-F5344CB8AC3E}">
        <p14:creationId xmlns:p14="http://schemas.microsoft.com/office/powerpoint/2010/main" val="259313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51</Words>
  <Application>Microsoft Office PowerPoint</Application>
  <PresentationFormat>Широкоэкранный</PresentationFormat>
  <Paragraphs>18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Муниципальное казённое учреждение дополнительного образования Дом детского творчества       Праздничный наряд для куклы </vt:lpstr>
      <vt:lpstr>Презентация PowerPoint</vt:lpstr>
      <vt:lpstr>Дом моды Славы Зайцева</vt:lpstr>
      <vt:lpstr>Презентация PowerPoint</vt:lpstr>
      <vt:lpstr>В структуру предприятия входят</vt:lpstr>
      <vt:lpstr>Презентация PowerPoint</vt:lpstr>
      <vt:lpstr>Презентация PowerPoint</vt:lpstr>
      <vt:lpstr>Платье приталенное в пол, без плеч</vt:lpstr>
      <vt:lpstr>Презентация PowerPoint</vt:lpstr>
      <vt:lpstr>Презентация PowerPoint</vt:lpstr>
      <vt:lpstr> Основные этапы изготовления изделия   1.Составление эскиза модели. 2.Построение выкройки на основе простейшей выкройки. 3.Выбор материала. 4.Раскрой материала по деталям. 5.Соединение деталей платья. </vt:lpstr>
      <vt:lpstr>Пошивочный цех </vt:lpstr>
      <vt:lpstr>Смёточный шов (пунктир – вперёд иголкой ) Стачной шов (строчка – назад иголкой) Обмёточный шов (через край с петлёй) </vt:lpstr>
      <vt:lpstr>Работа дизайнеров</vt:lpstr>
      <vt:lpstr>Выставочные залы в доме моды</vt:lpstr>
      <vt:lpstr>       Ожерелье «Гармония»                      – мне понравилось занятие                         – мне было скучно                                                           – мне понравилось только часть занятия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1121508</dc:creator>
  <cp:lastModifiedBy>1121508</cp:lastModifiedBy>
  <cp:revision>31</cp:revision>
  <dcterms:created xsi:type="dcterms:W3CDTF">2018-04-03T20:25:56Z</dcterms:created>
  <dcterms:modified xsi:type="dcterms:W3CDTF">2018-04-13T05:41:03Z</dcterms:modified>
</cp:coreProperties>
</file>