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8" r:id="rId2"/>
    <p:sldId id="274" r:id="rId3"/>
    <p:sldId id="272" r:id="rId4"/>
    <p:sldId id="275" r:id="rId5"/>
    <p:sldId id="271" r:id="rId6"/>
    <p:sldId id="269" r:id="rId7"/>
    <p:sldId id="270" r:id="rId8"/>
    <p:sldId id="256" r:id="rId9"/>
    <p:sldId id="257" r:id="rId10"/>
    <p:sldId id="258" r:id="rId11"/>
    <p:sldId id="259" r:id="rId12"/>
    <p:sldId id="261" r:id="rId13"/>
    <p:sldId id="260" r:id="rId14"/>
    <p:sldId id="265" r:id="rId15"/>
    <p:sldId id="262" r:id="rId16"/>
    <p:sldId id="263" r:id="rId17"/>
    <p:sldId id="264" r:id="rId18"/>
    <p:sldId id="266" r:id="rId19"/>
    <p:sldId id="267" r:id="rId20"/>
    <p:sldId id="276" r:id="rId21"/>
    <p:sldId id="278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364" autoAdjust="0"/>
  </p:normalViewPr>
  <p:slideViewPr>
    <p:cSldViewPr snapToGrid="0">
      <p:cViewPr varScale="1">
        <p:scale>
          <a:sx n="73" d="100"/>
          <a:sy n="73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399E3-C0C2-49F0-A532-DF5BDEAFEB9E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AD33F-CBA7-49A7-A921-63D2BC48B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357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D33F-CBA7-49A7-A921-63D2BC48BB4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211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D66A-6125-4AE7-84D4-D5E944B87F0A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6B8A-781E-42B2-908E-B63B2C64FD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02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D66A-6125-4AE7-84D4-D5E944B87F0A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6B8A-781E-42B2-908E-B63B2C64FD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37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D66A-6125-4AE7-84D4-D5E944B87F0A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6B8A-781E-42B2-908E-B63B2C64FD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09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D66A-6125-4AE7-84D4-D5E944B87F0A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6B8A-781E-42B2-908E-B63B2C64FD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20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D66A-6125-4AE7-84D4-D5E944B87F0A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6B8A-781E-42B2-908E-B63B2C64FD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894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D66A-6125-4AE7-84D4-D5E944B87F0A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6B8A-781E-42B2-908E-B63B2C64FD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12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D66A-6125-4AE7-84D4-D5E944B87F0A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6B8A-781E-42B2-908E-B63B2C64FD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63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D66A-6125-4AE7-84D4-D5E944B87F0A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6B8A-781E-42B2-908E-B63B2C64FD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552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D66A-6125-4AE7-84D4-D5E944B87F0A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6B8A-781E-42B2-908E-B63B2C64FD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55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D66A-6125-4AE7-84D4-D5E944B87F0A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6B8A-781E-42B2-908E-B63B2C64FD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767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D66A-6125-4AE7-84D4-D5E944B87F0A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6B8A-781E-42B2-908E-B63B2C64FD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46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CD66A-6125-4AE7-84D4-D5E944B87F0A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36B8A-781E-42B2-908E-B63B2C64FD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805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4987636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казённое учреждение дополнительного образования Дом детского творчества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занятия по кулинарии 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творческом объединении «Юный кулинар»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вегетарианского борща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помпушками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группы второго года обучения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" y="4419600"/>
            <a:ext cx="12192000" cy="2438399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                                                                                             Педагог: Сычёва Елена Дмитриевна</a:t>
            </a:r>
          </a:p>
          <a:p>
            <a:endParaRPr lang="ru-RU" dirty="0"/>
          </a:p>
          <a:p>
            <a:r>
              <a:rPr lang="ru-RU" dirty="0" smtClean="0"/>
              <a:t>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17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DE8D0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Пошаговый фото рецепт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709" y="42358"/>
            <a:ext cx="6928771" cy="6815642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42357"/>
            <a:ext cx="551410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Очистить и помыть лук и морковь. Лук нарезать кубиками. Морковь натереть на крупной терке или нарезать тонкой соломкой и всё пассеровать на растительном масле 6-7 мин.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24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982" y="365125"/>
            <a:ext cx="5389995" cy="621578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Картофель очистить, помыть и нарезать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кубиками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977" y="1461656"/>
            <a:ext cx="6520296" cy="5119254"/>
          </a:xfrm>
        </p:spPr>
      </p:pic>
    </p:spTree>
    <p:extLst>
      <p:ext uri="{BB962C8B-B14F-4D97-AF65-F5344CB8AC3E}">
        <p14:creationId xmlns:p14="http://schemas.microsoft.com/office/powerpoint/2010/main" val="8986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46909"/>
            <a:ext cx="4808586" cy="5250873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Капусту нарезать тонкой соломкой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586" y="1348148"/>
            <a:ext cx="7143268" cy="5357451"/>
          </a:xfrm>
        </p:spPr>
      </p:pic>
    </p:spTree>
    <p:extLst>
      <p:ext uri="{BB962C8B-B14F-4D97-AF65-F5344CB8AC3E}">
        <p14:creationId xmlns:p14="http://schemas.microsoft.com/office/powerpoint/2010/main" val="12365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5"/>
            <a:ext cx="5033817" cy="6382039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Добавить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кипяток, картофель 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капусту,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пассерованные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морковь и лук.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Варить около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минут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817" y="1455520"/>
            <a:ext cx="6926215" cy="5194661"/>
          </a:xfrm>
        </p:spPr>
      </p:pic>
    </p:spTree>
    <p:extLst>
      <p:ext uri="{BB962C8B-B14F-4D97-AF65-F5344CB8AC3E}">
        <p14:creationId xmlns:p14="http://schemas.microsoft.com/office/powerpoint/2010/main" val="278713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25562"/>
            <a:ext cx="4815416" cy="5532437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Добавить в овощной бульон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консервирован-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ную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фасоль и продолжаем варить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416" y="1325562"/>
            <a:ext cx="7376584" cy="5532437"/>
          </a:xfrm>
        </p:spPr>
      </p:pic>
    </p:spTree>
    <p:extLst>
      <p:ext uri="{BB962C8B-B14F-4D97-AF65-F5344CB8AC3E}">
        <p14:creationId xmlns:p14="http://schemas.microsoft.com/office/powerpoint/2010/main" val="298705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587999" cy="685800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Свеклу очистить, помыть и нарезать тонкой соломкой или натереть на крупной терке. Разогреть сковороду, налить растительное масло. В горячее масло выложить свеклу. Тушить на среднем огне, помешивая, 5-7 минут. Затем добавить томат-пасту, перемешать и тушить 3-4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минуты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999" y="1050415"/>
            <a:ext cx="6479309" cy="5734188"/>
          </a:xfrm>
        </p:spPr>
      </p:pic>
    </p:spTree>
    <p:extLst>
      <p:ext uri="{BB962C8B-B14F-4D97-AF65-F5344CB8AC3E}">
        <p14:creationId xmlns:p14="http://schemas.microsoft.com/office/powerpoint/2010/main" val="179976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632035" cy="6844579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Выложить свеклу с томатом в борщ. Посолить, поперчить и добавить лавровый лист. Варить постный борщ с фасолью на самом маленьком огне под крышкой 5-10 минут. Снять с огня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035" y="1271229"/>
            <a:ext cx="7431134" cy="5573350"/>
          </a:xfrm>
        </p:spPr>
      </p:pic>
    </p:spTree>
    <p:extLst>
      <p:ext uri="{BB962C8B-B14F-4D97-AF65-F5344CB8AC3E}">
        <p14:creationId xmlns:p14="http://schemas.microsoft.com/office/powerpoint/2010/main" val="157296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5012"/>
            <a:ext cx="5587999" cy="495300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борщу настояться 20-30 минут под крышкой. Помыть и мелко нарезать зелень. Добавить зелень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борщ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999" y="1885012"/>
            <a:ext cx="6604001" cy="4953000"/>
          </a:xfrm>
        </p:spPr>
      </p:pic>
    </p:spTree>
    <p:extLst>
      <p:ext uri="{BB962C8B-B14F-4D97-AF65-F5344CB8AC3E}">
        <p14:creationId xmlns:p14="http://schemas.microsoft.com/office/powerpoint/2010/main" val="231077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7374"/>
            <a:ext cx="5588000" cy="5097679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Постный борщ с фасолью готов. Подавать с чесноком или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помпушками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чесночном соусе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Приятного аппетита!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0" y="1760321"/>
            <a:ext cx="6604000" cy="4953000"/>
          </a:xfrm>
        </p:spPr>
      </p:pic>
    </p:spTree>
    <p:extLst>
      <p:ext uri="{BB962C8B-B14F-4D97-AF65-F5344CB8AC3E}">
        <p14:creationId xmlns:p14="http://schemas.microsoft.com/office/powerpoint/2010/main" val="338396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5"/>
            <a:ext cx="4448072" cy="6492875"/>
          </a:xfrm>
        </p:spPr>
        <p:txBody>
          <a:bodyPr/>
          <a:lstStyle/>
          <a:p>
            <a:pPr fontAlgn="base"/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ЧЕСНОЧНЫЕ ПАМПУШКИ К БОРЩУ И НЕ ТОЛЬКО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72" y="1690689"/>
            <a:ext cx="7743928" cy="5167312"/>
          </a:xfrm>
        </p:spPr>
      </p:pic>
    </p:spTree>
    <p:extLst>
      <p:ext uri="{BB962C8B-B14F-4D97-AF65-F5344CB8AC3E}">
        <p14:creationId xmlns:p14="http://schemas.microsoft.com/office/powerpoint/2010/main" val="401276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551495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Готовят борщи с говядиной, бараниной, свининой, гусем,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ветчиной, шпиком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сосисками,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ещё они могут быть вегетарианскими и др..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зависимости от вида борщей особенности их приготовления могут быть следующими: 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картофелем и капустой - заправляют мучной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пассеровкой,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варят с картофелем и капустой; 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клецками – варят с картофелем или без него, отпускают с мучными клецками; 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сибирский – добавляют отварную фасоль, отпускают с мясными фрикадельками; 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зеленый – варят с картофелем, добавляют нарезанные щавель и шпинат, отпускают с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отварным яйцом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; 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летний – готовят из молодой свеклы вместе с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ботвой - (ботвинник);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украинский – готовят с картофелем, чесноком,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шпиком….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егетарианские – готовят без мяса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3838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6609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приготовления вегетарианского борща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266093"/>
            <a:ext cx="12192000" cy="5591907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Нарезка овощей для борща 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Пассерование лука и моркови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Довести воду до кипения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Закладка пассерованных овощей (лук и морковь) в кипяток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Нарезка картофеля и капусты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6.Закладка картофеля и капусты в бульон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7.Нарезка свёклы и пассерование в томатном соусе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8.Закладка пассерованной свёклы в бульон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Добавить соль, зелень и пряности 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10. Варить до готовности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8797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0" y="-32286"/>
            <a:ext cx="12192000" cy="45719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32"/>
            <a:ext cx="12192000" cy="684456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гигиены и техники безопасности на кухне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1.На кухне нужно работать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в……….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2.Волосы……………………...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3.Приступая к приготовлению пищи нужно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тщательно…………………….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4.До тепловой обработки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овощи………………………….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5.При нарезке овощей используют………………………………...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6.Наполняя жидкость в кастрюлю, не доливать………………………….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7.Снимая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крышку с горячей посуды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,………………………………….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8.Пользоваться правильными приёмами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работы……………………………….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9.Передовать нож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ручкой…………………………………………..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10.Горячую посуду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брать……………………………...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11.Не измельчать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тёрке……………………………….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12.Не трогать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провода………………………………………….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13.По окончании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работы……………………………………...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81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Красный борщ – это очень давнее традиционное украинское блюдо. Начали готовить его на территории Киевской Руси в семьях простых крестьян. Вскоре вкусный суп попал и на стол  знатных людей. Разница в приготовлении была только в том, что у небогатых был борщ без мяса, в лучшем случае на сале, а богачи употребляли блюдо на крутом мясном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бульоне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27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4"/>
            <a:ext cx="12192000" cy="6331097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b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Приготовление вегетарианского</a:t>
            </a:r>
            <a:b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борща с помпушками</a:t>
            </a:r>
          </a:p>
        </p:txBody>
      </p:sp>
    </p:spTree>
    <p:extLst>
      <p:ext uri="{BB962C8B-B14F-4D97-AF65-F5344CB8AC3E}">
        <p14:creationId xmlns:p14="http://schemas.microsoft.com/office/powerpoint/2010/main" val="394205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Борщ без мяса обязательное вегетарианское блюдо. 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152" y="1967344"/>
            <a:ext cx="7143847" cy="5357885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2101943"/>
            <a:ext cx="5048152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Ингредиенты, которые входят  в состав, обладают питательными свойствами, способными заменить все жизненно необходимые белки и витамины: </a:t>
            </a:r>
          </a:p>
        </p:txBody>
      </p:sp>
    </p:spTree>
    <p:extLst>
      <p:ext uri="{BB962C8B-B14F-4D97-AF65-F5344CB8AC3E}">
        <p14:creationId xmlns:p14="http://schemas.microsoft.com/office/powerpoint/2010/main" val="126122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87236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1000"/>
              </a:spcBef>
            </a:pPr>
            <a:r>
              <a:rPr lang="ru-RU" sz="4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4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4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4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Польза борща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955964"/>
            <a:ext cx="12192000" cy="5902037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Борщ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настолько крепко укоренился в славянском меню в его необычайно большой пользе для организма. Практически все первые блюда показаны в диетическом питании, с тем лишь отличием, что при разных заболеваниях диета и рецепты приготовления разные. А вот борщ без мяса можно употреблять практически всем, благодаря большой питательности, в то время как калорийность низкая.</a:t>
            </a:r>
            <a:b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36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2424544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Виды овощей, их польза для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здоровья</a:t>
            </a:r>
            <a:r>
              <a:rPr lang="ru-RU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762000"/>
            <a:ext cx="12192000" cy="607579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Фасоль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Ценный белковый продукт. Любая диета при избыточном весе содержит этот продукт и др..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Картофель.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Содержит много калия, который помогает выводить лишнюю воду из организма и др.. 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Капуста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Имеет способности выводить излишний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холестерин и по мимо всего улучшает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работу сердечной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мышцы и др.. 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Свекла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Самая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главная ценность свеклы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вещества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которые препятствуют образованию доброкачественных и злокачественных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опухолей и др.. 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Морковь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Наделена способностями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улучшать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зрение и нормальную работу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сердца и др.. 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Лук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Имеет антимикробные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свойства и др..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Томаты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Набор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витаминов в помидорах делает эти овощи отличным способом укрепить общий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иммунитет и др..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51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Постный борщ с фасолью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70909" y="1344682"/>
            <a:ext cx="6650182" cy="498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4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82" y="0"/>
            <a:ext cx="12192000" cy="803562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 (на 8 порций)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962507"/>
              </p:ext>
            </p:extLst>
          </p:nvPr>
        </p:nvGraphicFramePr>
        <p:xfrm>
          <a:off x="0" y="637311"/>
          <a:ext cx="12212782" cy="6636532"/>
        </p:xfrm>
        <a:graphic>
          <a:graphicData uri="http://schemas.openxmlformats.org/drawingml/2006/table">
            <a:tbl>
              <a:tblPr firstRow="1" firstCol="1" bandRow="1"/>
              <a:tblGrid>
                <a:gridCol w="12212782">
                  <a:extLst>
                    <a:ext uri="{9D8B030D-6E8A-4147-A177-3AD203B41FA5}">
                      <a16:colId xmlns:a16="http://schemas.microsoft.com/office/drawing/2014/main" val="720731132"/>
                    </a:ext>
                  </a:extLst>
                </a:gridCol>
              </a:tblGrid>
              <a:tr h="3943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Вода - 2,5 л</a:t>
                      </a:r>
                    </a:p>
                  </a:txBody>
                  <a:tcPr marL="142875" marR="1428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0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097359"/>
                  </a:ext>
                </a:extLst>
              </a:tr>
              <a:tr h="3943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Свекла - 1 шт.</a:t>
                      </a:r>
                    </a:p>
                  </a:txBody>
                  <a:tcPr marL="142875" marR="1428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A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478396"/>
                  </a:ext>
                </a:extLst>
              </a:tr>
              <a:tr h="3943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Морковь - 1 шт.</a:t>
                      </a:r>
                    </a:p>
                  </a:txBody>
                  <a:tcPr marL="142875" marR="1428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0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673188"/>
                  </a:ext>
                </a:extLst>
              </a:tr>
              <a:tr h="3943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Лук репчатый - 1 шт.</a:t>
                      </a:r>
                    </a:p>
                  </a:txBody>
                  <a:tcPr marL="142875" marR="1428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A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99388"/>
                  </a:ext>
                </a:extLst>
              </a:tr>
              <a:tr h="3943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Картофель - 2-3 шт.</a:t>
                      </a:r>
                    </a:p>
                  </a:txBody>
                  <a:tcPr marL="142875" marR="1428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0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601210"/>
                  </a:ext>
                </a:extLst>
              </a:tr>
              <a:tr h="3943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Капуста белокочанная - 0,25 шт.</a:t>
                      </a:r>
                    </a:p>
                  </a:txBody>
                  <a:tcPr marL="142875" marR="1428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A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755165"/>
                  </a:ext>
                </a:extLst>
              </a:tr>
              <a:tr h="3943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Томат-паста - 1-2 ст. ложки</a:t>
                      </a:r>
                    </a:p>
                  </a:txBody>
                  <a:tcPr marL="142875" marR="1428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0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686456"/>
                  </a:ext>
                </a:extLst>
              </a:tr>
              <a:tr h="3943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Масло растительное - 6 ст. ложек</a:t>
                      </a:r>
                    </a:p>
                  </a:txBody>
                  <a:tcPr marL="142875" marR="1428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A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036944"/>
                  </a:ext>
                </a:extLst>
              </a:tr>
              <a:tr h="767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Фасоль белая консервированная 1 банка консервированной фасоли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Соль </a:t>
                      </a: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по вкусу</a:t>
                      </a:r>
                    </a:p>
                  </a:txBody>
                  <a:tcPr marL="142875" marR="1428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0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790279"/>
                  </a:ext>
                </a:extLst>
              </a:tr>
              <a:tr h="3943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Лавровый лист </a:t>
                      </a: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8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</a:t>
                      </a: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елень- </a:t>
                      </a: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вкусу</a:t>
                      </a:r>
                    </a:p>
                  </a:txBody>
                  <a:tcPr marL="142875" marR="1428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A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184061"/>
                  </a:ext>
                </a:extLst>
              </a:tr>
              <a:tr h="692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A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820030"/>
                  </a:ext>
                </a:extLst>
              </a:tr>
              <a:tr h="2702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0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652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83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685</Words>
  <Application>Microsoft Office PowerPoint</Application>
  <PresentationFormat>Широкоэкранный</PresentationFormat>
  <Paragraphs>71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Тема Office</vt:lpstr>
      <vt:lpstr>Муниципальное казённое учреждение дополнительного образования Дом детского творчества    Тема занятия по кулинарии  в творческом объединении «Юный кулинар» Приготовление вегетарианского борща с помпушками для группы второго года обучения</vt:lpstr>
      <vt:lpstr>Готовят борщи с говядиной, бараниной, свининой, гусем, ветчиной, шпиком, сосисками, ещё они могут быть вегетарианскими и др..  В зависимости от вида борщей особенности их приготовления могут быть следующими:  с картофелем и капустой - заправляют мучной пассеровкой, варят с картофелем и капустой;  с клецками – варят с картофелем или без него, отпускают с мучными клецками;  сибирский – добавляют отварную фасоль, отпускают с мясными фрикадельками;  зеленый – варят с картофелем, добавляют нарезанные щавель и шпинат, отпускают с отварным яйцом;  летний – готовят из молодой свеклы вместе с ботвой - (ботвинник);  украинский – готовят с картофелем, чесноком, шпиком….  вегетарианские – готовят без мяса</vt:lpstr>
      <vt:lpstr>Красный борщ – это очень давнее традиционное украинское блюдо. Начали готовить его на территории Киевской Руси в семьях простых крестьян. Вскоре вкусный суп попал и на стол  знатных людей. Разница в приготовлении была только в том, что у небогатых был борщ без мяса, в лучшем случае на сале, а богачи употребляли блюдо на крутом мясном бульоне </vt:lpstr>
      <vt:lpstr>тема занятия –  Приготовление вегетарианского  борща с помпушками</vt:lpstr>
      <vt:lpstr>Борщ без мяса обязательное вегетарианское блюдо.  </vt:lpstr>
      <vt:lpstr>      Польза борща </vt:lpstr>
      <vt:lpstr>Виды овощей, их польза для здоровья   </vt:lpstr>
      <vt:lpstr>Постный борщ с фасолью</vt:lpstr>
      <vt:lpstr>Продукты (на 8 порций)</vt:lpstr>
      <vt:lpstr>Пошаговый фото рецепт</vt:lpstr>
      <vt:lpstr>Картофель очистить, помыть и нарезать кубиками</vt:lpstr>
      <vt:lpstr>Капусту нарезать тонкой соломкой</vt:lpstr>
      <vt:lpstr>Добавить в кипяток, картофель и капусту, пассерованные морковь и лук. Варить около  15 минут</vt:lpstr>
      <vt:lpstr>Добавить в овощной бульон консервирован-ную фасоль и продолжаем варить</vt:lpstr>
      <vt:lpstr>Свеклу очистить, помыть и нарезать тонкой соломкой или натереть на крупной терке. Разогреть сковороду, налить растительное масло. В горячее масло выложить свеклу. Тушить на среднем огне, помешивая, 5-7 минут. Затем добавить томат-пасту, перемешать и тушить 3-4 минуты</vt:lpstr>
      <vt:lpstr>Выложить свеклу с томатом в борщ. Посолить, поперчить и добавить лавровый лист. Варить постный борщ с фасолью на самом маленьком огне под крышкой 5-10 минут. Снять с огня</vt:lpstr>
      <vt:lpstr>Дать борщу настояться 20-30 минут под крышкой. Помыть и мелко нарезать зелень. Добавить зелень в борщ</vt:lpstr>
      <vt:lpstr>Постный борщ с фасолью готов. Подавать с чесноком или помпушками на чесночном соусе Приятного аппетита!</vt:lpstr>
      <vt:lpstr>ЧЕСНОЧНЫЕ ПАМПУШКИ К БОРЩУ И НЕ ТОЛЬКО</vt:lpstr>
      <vt:lpstr>Последовательность приготовления вегетарианского борща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Постный борщ с фасолью</dc:title>
  <dc:creator>1121508</dc:creator>
  <cp:lastModifiedBy>1121508</cp:lastModifiedBy>
  <cp:revision>39</cp:revision>
  <dcterms:created xsi:type="dcterms:W3CDTF">2017-11-25T13:52:45Z</dcterms:created>
  <dcterms:modified xsi:type="dcterms:W3CDTF">2017-12-13T01:45:28Z</dcterms:modified>
</cp:coreProperties>
</file>