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E72C7-75FE-4590-BF53-0AE9105480C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D73D-F396-402F-925D-685634CFE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ПГ «Работа с обучающимися с ОВЗ»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86680" cy="2328882"/>
          </a:xfrm>
        </p:spPr>
        <p:txBody>
          <a:bodyPr/>
          <a:lstStyle/>
          <a:p>
            <a:pPr algn="r"/>
            <a:r>
              <a:rPr lang="ru-RU" dirty="0" smtClean="0"/>
              <a:t>Поносова И.Г.,</a:t>
            </a:r>
          </a:p>
          <a:p>
            <a:pPr algn="r"/>
            <a:r>
              <a:rPr lang="ru-RU" dirty="0" smtClean="0"/>
              <a:t> учитель начальных классов </a:t>
            </a:r>
          </a:p>
          <a:p>
            <a:pPr algn="r"/>
            <a:r>
              <a:rPr lang="ru-RU" dirty="0" smtClean="0"/>
              <a:t>МБОУ ВОК – СП Школа №1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Если </a:t>
            </a:r>
            <a:r>
              <a:rPr lang="ru-RU" dirty="0"/>
              <a:t>вы думаете, что вы можете, - вы правы; если думаете, что не можете, - тоже правы (Г. Форд)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встречи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Итоги работы ПГ «Работа с обучающимися с ОВЗ» за 2020-2021 учебный год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Проблемы деятельности ПГ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Направления деятельности ПГ на 2021-2022 учебный 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приемов развития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Пропущенные операции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Восстановление смысла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Проговаривание действий и операций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Опора на мышление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Уяснение и личный опыт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Урок в соответствии с требованием ФГОС</a:t>
            </a:r>
          </a:p>
          <a:p>
            <a:pPr>
              <a:buNone/>
            </a:pPr>
            <a:r>
              <a:rPr lang="ru-RU" dirty="0" smtClean="0"/>
              <a:t>Мониторинг сформированности УУД</a:t>
            </a:r>
          </a:p>
          <a:p>
            <a:pPr>
              <a:buNone/>
            </a:pPr>
            <a:r>
              <a:rPr lang="ru-RU" dirty="0" smtClean="0"/>
              <a:t>Организация работы с родителями детей ОВЗ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Если </a:t>
            </a:r>
            <a:r>
              <a:rPr lang="ru-RU" dirty="0"/>
              <a:t>вы думаете, что вы можете, - вы правы; если думаете, что не можете, - тоже правы (Г. Форд)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140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ПГ «Работа с обучающимися с ОВЗ»</vt:lpstr>
      <vt:lpstr>Слайд 2</vt:lpstr>
      <vt:lpstr>Повестка встречи</vt:lpstr>
      <vt:lpstr>5 приемов развития УУД</vt:lpstr>
      <vt:lpstr>Направление деятельности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ПГ «Работа с обучающимися с ОВЗ»</dc:title>
  <dc:creator>User</dc:creator>
  <cp:lastModifiedBy>User</cp:lastModifiedBy>
  <cp:revision>4</cp:revision>
  <dcterms:created xsi:type="dcterms:W3CDTF">2021-08-26T03:54:23Z</dcterms:created>
  <dcterms:modified xsi:type="dcterms:W3CDTF">2021-08-27T03:51:59Z</dcterms:modified>
</cp:coreProperties>
</file>