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58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958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15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15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15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jpeg"/><Relationship Id="rId2" Type="http://schemas.openxmlformats.org/officeDocument/2006/relationships/audio" Target="file:///C:\Users\&#1076;&#1077;&#1083;&#1083;\Desktop\&#1088;&#1072;&#1079;&#1088;&#1072;&#1073;&#1086;&#1090;&#1082;&#1072;%20&#1085;&#1072;%20&#1082;&#1086;&#1085;&#1082;&#1091;&#1088;&#1089;\&#1042;&#1072;&#1085;&#1103;%20&#1047;&#1074;&#1091;&#1082;%201.mp3" TargetMode="External"/><Relationship Id="rId1" Type="http://schemas.openxmlformats.org/officeDocument/2006/relationships/audio" Target="file:///C:\Users\&#1076;&#1077;&#1083;&#1083;\Desktop\&#1088;&#1072;&#1079;&#1088;&#1072;&#1073;&#1086;&#1090;&#1082;&#1072;%20&#1085;&#1072;%20&#1082;&#1086;&#1085;&#1082;&#1091;&#1088;&#1089;\Silent%20Hill%20OST%20-%20&#1057;&#1080;&#1088;&#1077;&#1085;&#1072;%20&#8212;%20&#1055;&#1086;&#1078;&#1072;&#1088;&#1085;&#1072;&#1103;%20&#1089;&#1080;&#1088;&#1077;&#1085;&#1072;%20(www.mixmuz.ru)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62.userapi.com/c850524/v850524455/3ca1c/vMzJwW-Ki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chemeClr val="accent2">
                    <a:lumMod val="75000"/>
                  </a:schemeClr>
                </a:solidFill>
              </a:rPr>
              <a:t>Ночь в школе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погружение старшеклассников в атмосферу  Российского движения школьников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Разработка мероприятия для учащихся 8-11 классов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797152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Автор: </a:t>
            </a:r>
            <a:r>
              <a:rPr lang="ru-RU" sz="2000" i="1" dirty="0" err="1" smtClean="0">
                <a:solidFill>
                  <a:schemeClr val="accent4">
                    <a:lumMod val="75000"/>
                  </a:schemeClr>
                </a:solidFill>
              </a:rPr>
              <a:t>Сунцова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 Наталья Александровна, педагог-организатор МБУДО Ильинский Центр «Мозаика» и актив отряда «Лидер»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un9-62.userapi.com/c850524/v850524455/3ca1c/vMzJwW-Ki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Подытожим и домой… 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thumbs.dreamstime.com/b/%D1%86%D0%B2%D0%B5%D1%82%D1%8B-%D1%81%D0%BE%D0%B1%D1%80%D0%B0%D0%BD%D0%B8%D1%8F-268235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Самое 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65313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По моему, РДШ – это</a:t>
            </a:r>
          </a:p>
          <a:p>
            <a:r>
              <a:rPr lang="ru-RU" sz="2800" i="1" dirty="0" smtClean="0"/>
              <a:t>Р -</a:t>
            </a:r>
          </a:p>
          <a:p>
            <a:r>
              <a:rPr lang="ru-RU" sz="2800" i="1" dirty="0" smtClean="0"/>
              <a:t>Д - </a:t>
            </a:r>
          </a:p>
          <a:p>
            <a:r>
              <a:rPr lang="ru-RU" sz="2800" i="1" smtClean="0"/>
              <a:t>Ш -</a:t>
            </a:r>
            <a:endParaRPr lang="ru-RU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45811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- А я бы сделал так</a:t>
            </a:r>
            <a:endParaRPr lang="ru-RU" sz="2400" i="1" dirty="0"/>
          </a:p>
        </p:txBody>
      </p:sp>
      <p:pic>
        <p:nvPicPr>
          <p:cNvPr id="22536" name="Picture 8" descr="https://avatars.mds.yandex.net/get-zen_doc/52716/pub_5d6668f48c5be800afe7f7a2_5d667f24027a1500ae6f4e93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72816"/>
            <a:ext cx="656905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2627">
            <a:off x="5148064" y="177281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Эмоциональный выплеск</a:t>
            </a:r>
            <a:endParaRPr lang="ru-RU" sz="2400" i="1" dirty="0"/>
          </a:p>
        </p:txBody>
      </p:sp>
      <p:pic>
        <p:nvPicPr>
          <p:cNvPr id="22538" name="Picture 10" descr="https://thumbs.dreamstime.com/b/smiley-%D0%BD%D0%B0%D0%B1%D0%BE%D1%80-%D1%81%D0%BC%D0%B0%D0%B9%D0%BB%D0%B8%D0%BA%D0%B0-%D0%B6%D0%B5%D0%BB%D1%82%D0%B0%D1%8F-%D1%81%D1%82%D0%BE%D1%80%D0%BE%D0%BD%D0%B0-%D1%81-%D1%8D%D0%BC%D0%BE%D1%86%D0%B8%D1%8F%D0%BC%D0%B8-%D0%BD%D0%B0%D1%81%D1%82%D1%80%D0%BE%D0%B5%D0%BD%D0%B8%D0%B5-%D0%B2%D1%8B%D1%80%D0%B0%D0%B6%D0%B5%D0%BD%D0%B8%D0%B5-13510253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1407">
            <a:off x="7342296" y="2814920"/>
            <a:ext cx="1045933" cy="104593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2133837" cy="287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0" name="Picture 12" descr="https://img2.freepng.ru/20180425/gow/kisspng-cotton-candy-drawing-5ae08d20c3d806.774087081524665632802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23900">
            <a:off x="6525842" y="4881734"/>
            <a:ext cx="2950777" cy="2032758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Почему НОЧЬ?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83560"/>
            <a:ext cx="8291264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Ночь – это время, которое привлекает старшеклассников своей необычностью, завораживает таинством и иными от будних дней ощущениями… Под новый год мы все ждем чего-то нового, а РДШ – для многих еще остается чем-то неведомым и непонятным. Поэтому для данного мероприятия предновогоднее время было выбрано не случайно, к тому же, на следующий день начинались  каникулы и у ребят было время отдохнуть и не думать про уроки.</a:t>
            </a:r>
            <a:endParaRPr lang="ru-RU" dirty="0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62.userapi.com/c850524/v850524455/3ca1c/vMzJwW-Ki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Цель: погружение старшеклассников в атмосферу Российского движения школьников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FontTx/>
              <a:buChar char="-"/>
            </a:pPr>
            <a:r>
              <a:rPr lang="ru-RU" dirty="0" smtClean="0"/>
              <a:t>Знакомство с направлениями и проектами РДШ.</a:t>
            </a:r>
          </a:p>
          <a:p>
            <a:pPr>
              <a:buFontTx/>
              <a:buChar char="-"/>
            </a:pPr>
            <a:r>
              <a:rPr lang="ru-RU" dirty="0" smtClean="0"/>
              <a:t>Проба социального проектирования; знакомство с проектом «РДШ – территория самоуправления».</a:t>
            </a:r>
          </a:p>
          <a:p>
            <a:pPr>
              <a:buFontTx/>
              <a:buChar char="-"/>
            </a:pPr>
            <a:r>
              <a:rPr lang="ru-RU" dirty="0" smtClean="0"/>
              <a:t>Пропаганда интересного полезного досуга.</a:t>
            </a:r>
          </a:p>
          <a:p>
            <a:pPr>
              <a:buFontTx/>
              <a:buChar char="-"/>
            </a:pPr>
            <a:r>
              <a:rPr lang="ru-RU" dirty="0" smtClean="0"/>
              <a:t>Развитие коммуникативных навыков.</a:t>
            </a:r>
            <a:endParaRPr lang="ru-RU" dirty="0"/>
          </a:p>
        </p:txBody>
      </p:sp>
      <p:pic>
        <p:nvPicPr>
          <p:cNvPr id="4" name="Рисунок 3" descr="C:\Users\делл\Desktop\рдш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9743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sun9-62.userapi.com/c850524/v850524455/3ca1c/vMzJwW-Ki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204864"/>
            <a:ext cx="433082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подготовка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2736304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Реклама мероприятия</a:t>
            </a:r>
            <a:endParaRPr lang="ru-RU" sz="2800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556792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12160" y="1628800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b="11431"/>
          <a:stretch/>
        </p:blipFill>
        <p:spPr bwMode="auto">
          <a:xfrm>
            <a:off x="438466" y="1556792"/>
            <a:ext cx="2477350" cy="20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3687901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Сбор актива старшеклассников: </a:t>
            </a:r>
            <a:r>
              <a:rPr lang="ru-RU" sz="2400" i="1" dirty="0" smtClean="0"/>
              <a:t>обсуждение дела, распределение ответственных, подготовка оборудования, наглядных материалов и т.п.</a:t>
            </a:r>
            <a:endParaRPr lang="ru-RU" sz="2400" i="1" dirty="0"/>
          </a:p>
        </p:txBody>
      </p:sp>
      <p:pic>
        <p:nvPicPr>
          <p:cNvPr id="6146" name="Picture 2" descr="https://media-security.eu/wp-content/uploads/2018/08/icon-consultare_-proiectare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88640"/>
            <a:ext cx="2808312" cy="1872208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 rot="14186526">
            <a:off x="3275856" y="220486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fly-z-one.ru/wp-content/uploads/2017/12/rules-18_portrai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0"/>
            <a:ext cx="2771800" cy="3341651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 rot="19995838">
            <a:off x="6556316" y="2414235"/>
            <a:ext cx="1300726" cy="209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3" name="Picture 9" descr="C:\Users\делл\Desktop\фото\краеведческая игра 5-11 кл 2019\IMG_1279.JPG"/>
          <p:cNvPicPr>
            <a:picLocks noChangeAspect="1" noChangeArrowheads="1"/>
          </p:cNvPicPr>
          <p:nvPr/>
        </p:nvPicPr>
        <p:blipFill>
          <a:blip r:embed="rId6" cstate="print"/>
          <a:srcRect l="5469" t="9376" r="5458"/>
          <a:stretch>
            <a:fillRect/>
          </a:stretch>
        </p:blipFill>
        <p:spPr bwMode="auto">
          <a:xfrm>
            <a:off x="4716016" y="3861048"/>
            <a:ext cx="4104456" cy="2783971"/>
          </a:xfrm>
          <a:prstGeom prst="rect">
            <a:avLst/>
          </a:prstGeom>
          <a:noFill/>
        </p:spPr>
      </p:pic>
      <p:sp>
        <p:nvSpPr>
          <p:cNvPr id="18" name="Стрелка вниз 17"/>
          <p:cNvSpPr/>
          <p:nvPr/>
        </p:nvSpPr>
        <p:spPr>
          <a:xfrm>
            <a:off x="3707904" y="321297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Программа проведения ночи 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4752528" cy="5086800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20.00. - Общий сбор</a:t>
            </a:r>
          </a:p>
          <a:p>
            <a:r>
              <a:rPr lang="ru-RU" i="1" dirty="0" smtClean="0"/>
              <a:t>Командный </a:t>
            </a:r>
            <a:r>
              <a:rPr lang="ru-RU" i="1" dirty="0" err="1" smtClean="0"/>
              <a:t>квест</a:t>
            </a:r>
            <a:r>
              <a:rPr lang="ru-RU" i="1" dirty="0" smtClean="0"/>
              <a:t> «Вместе с РДШ»</a:t>
            </a:r>
          </a:p>
          <a:p>
            <a:r>
              <a:rPr lang="ru-RU" i="1" dirty="0" smtClean="0"/>
              <a:t>Деловая игра «Проект для школы»</a:t>
            </a:r>
          </a:p>
          <a:p>
            <a:r>
              <a:rPr lang="ru-RU" i="1" dirty="0" smtClean="0"/>
              <a:t>Игра с </a:t>
            </a:r>
            <a:r>
              <a:rPr lang="en-US" i="1" dirty="0" smtClean="0"/>
              <a:t>QR</a:t>
            </a:r>
            <a:r>
              <a:rPr lang="ru-RU" i="1" dirty="0" smtClean="0"/>
              <a:t>-кодами «В поисках Деда Мороза»</a:t>
            </a:r>
          </a:p>
          <a:p>
            <a:r>
              <a:rPr lang="ru-RU" i="1" dirty="0" smtClean="0"/>
              <a:t>Дискотека</a:t>
            </a:r>
          </a:p>
          <a:p>
            <a:r>
              <a:rPr lang="ru-RU" i="1" dirty="0" smtClean="0"/>
              <a:t>Студии общения</a:t>
            </a:r>
          </a:p>
          <a:p>
            <a:r>
              <a:rPr lang="ru-RU" i="1" dirty="0" smtClean="0"/>
              <a:t>Время отдыха</a:t>
            </a:r>
          </a:p>
          <a:p>
            <a:r>
              <a:rPr lang="ru-RU" i="1" dirty="0" smtClean="0"/>
              <a:t>Утренняя зарядка</a:t>
            </a:r>
          </a:p>
          <a:p>
            <a:r>
              <a:rPr lang="ru-RU" i="1" dirty="0" smtClean="0"/>
              <a:t>7.00.- Общий сбор. Рефлексия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5718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2173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sun9-62.userapi.com/c850524/v850524455/3ca1c/vMzJwW-Ki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https://thumbs.dreamstime.com/b/%D0%B1%D0%B5%D0%B3%D1%83%D0%BD%D1%8B-%D0%BD%D0%B0-%D1%81%D1%82%D0%B0%D1%80%D1%82%D0%B5-7036988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692696"/>
            <a:ext cx="1979712" cy="1979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Командный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квест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«Вместе с РДШ»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052736"/>
            <a:ext cx="3322712" cy="7486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i="1" dirty="0" smtClean="0"/>
              <a:t>Деление на команды</a:t>
            </a:r>
          </a:p>
          <a:p>
            <a:endParaRPr lang="ru-RU" dirty="0"/>
          </a:p>
        </p:txBody>
      </p:sp>
      <p:pic>
        <p:nvPicPr>
          <p:cNvPr id="3074" name="Picture 2" descr="https://ae01.alicdn.com/kf/HTB1m4ZldhHI8KJjy1zbq6yxdpXaQ/10-Stamper.jpg"/>
          <p:cNvPicPr>
            <a:picLocks noChangeAspect="1" noChangeArrowheads="1"/>
          </p:cNvPicPr>
          <p:nvPr/>
        </p:nvPicPr>
        <p:blipFill>
          <a:blip r:embed="rId4" cstate="print"/>
          <a:srcRect l="4444" t="20000" r="2222" b="11111"/>
          <a:stretch>
            <a:fillRect/>
          </a:stretch>
        </p:blipFill>
        <p:spPr bwMode="auto">
          <a:xfrm>
            <a:off x="5187552" y="836712"/>
            <a:ext cx="2048744" cy="1512168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5400000">
            <a:off x="7776356" y="252890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44208" y="2780928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Маршрут по школе с познавательно-творческими остановками </a:t>
            </a:r>
            <a:endParaRPr lang="ru-RU" sz="2400" i="1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5652120" y="335699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75656" y="573325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Подведение итогов. Награждение победителей сладкими призами</a:t>
            </a:r>
            <a:endParaRPr lang="ru-RU" sz="24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88" y="2276872"/>
            <a:ext cx="4774815" cy="324036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3079" name="Picture 7" descr="https://sun9-54.userapi.com/c624020/v624020866/18791/eA7RdPgQjb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980728"/>
            <a:ext cx="980728" cy="980728"/>
          </a:xfrm>
          <a:prstGeom prst="rect">
            <a:avLst/>
          </a:prstGeom>
          <a:noFill/>
        </p:spPr>
      </p:pic>
      <p:pic>
        <p:nvPicPr>
          <p:cNvPr id="3081" name="Picture 9" descr="http://pngimg.com/uploads/chupa_chups/chupa_chups_PNG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797152"/>
            <a:ext cx="2452845" cy="1839634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>
            <a:off x="755576" y="609329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62.userapi.com/c850524/v850524455/3ca1c/vMzJwW-Ki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5" t="11251" r="2573" b="27583"/>
          <a:stretch/>
        </p:blipFill>
        <p:spPr bwMode="auto">
          <a:xfrm>
            <a:off x="5250780" y="3717032"/>
            <a:ext cx="35837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>Пишем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Решаем одну из проблем школы сами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Мастер-класс-напоминалка</a:t>
            </a:r>
            <a:r>
              <a:rPr lang="ru-RU" dirty="0" smtClean="0"/>
              <a:t> «Как  написать социальный проект» (с использованием материалов конкурса «РДШ – территория самоуправления»)</a:t>
            </a:r>
          </a:p>
          <a:p>
            <a:r>
              <a:rPr lang="ru-RU" dirty="0" smtClean="0"/>
              <a:t>Командная работа по созданию проектов.</a:t>
            </a:r>
          </a:p>
          <a:p>
            <a:r>
              <a:rPr lang="ru-RU" dirty="0" smtClean="0"/>
              <a:t>Защита проектов.</a:t>
            </a:r>
          </a:p>
          <a:p>
            <a:r>
              <a:rPr lang="ru-RU" dirty="0" smtClean="0"/>
              <a:t>Оценочное слово жюри.</a:t>
            </a:r>
          </a:p>
          <a:p>
            <a:r>
              <a:rPr lang="ru-RU" dirty="0" smtClean="0"/>
              <a:t>Награждение сертификатом,  (заверенный директором) подтверждающим будущую  реализацию проекта в школе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1" b="10628"/>
          <a:stretch/>
        </p:blipFill>
        <p:spPr bwMode="auto">
          <a:xfrm>
            <a:off x="5657494" y="1556792"/>
            <a:ext cx="31905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https://vsesekrety.com/_ld/1/121.jpg"/>
          <p:cNvPicPr>
            <a:picLocks noChangeAspect="1" noChangeArrowheads="1"/>
          </p:cNvPicPr>
          <p:nvPr/>
        </p:nvPicPr>
        <p:blipFill>
          <a:blip r:embed="rId4" cstate="print"/>
          <a:srcRect l="23122" r="23832"/>
          <a:stretch>
            <a:fillRect/>
          </a:stretch>
        </p:blipFill>
        <p:spPr bwMode="auto">
          <a:xfrm>
            <a:off x="6452576" y="4509120"/>
            <a:ext cx="1018239" cy="1152128"/>
          </a:xfrm>
          <a:prstGeom prst="rect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4427984" y="3212976"/>
            <a:ext cx="2376264" cy="1368152"/>
          </a:xfrm>
          <a:prstGeom prst="wedgeRoundRectCallout">
            <a:avLst>
              <a:gd name="adj1" fmla="val 46294"/>
              <a:gd name="adj2" fmla="val 6505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061248" cy="9543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Внимание! Голубиная почта принесла письмо от Деда Мороза:</a:t>
            </a:r>
            <a:endParaRPr lang="ru-RU" sz="2400" dirty="0"/>
          </a:p>
        </p:txBody>
      </p:sp>
      <p:pic>
        <p:nvPicPr>
          <p:cNvPr id="19" name="Silent Hill OST - Сирена — Пожарная сирена (www.mixmuz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5805264"/>
            <a:ext cx="304800" cy="304800"/>
          </a:xfrm>
          <a:prstGeom prst="rect">
            <a:avLst/>
          </a:prstGeom>
        </p:spPr>
      </p:pic>
      <p:pic>
        <p:nvPicPr>
          <p:cNvPr id="21506" name="Picture 2" descr="https://cryptos.tv/wp-content/uploads/2019/09/76589_3558-1024x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196752"/>
            <a:ext cx="2806941" cy="1872208"/>
          </a:xfrm>
          <a:prstGeom prst="rect">
            <a:avLst/>
          </a:prstGeom>
          <a:noFill/>
        </p:spPr>
      </p:pic>
      <p:pic>
        <p:nvPicPr>
          <p:cNvPr id="21508" name="Picture 4" descr="https://voltmart.su/userfiles/4313%D0%BA%D0%B0%D1%80%D1%83%D1%81%D0%B5%D0%BB%D1%8C_940%D1%85360.jpg"/>
          <p:cNvPicPr>
            <a:picLocks noChangeAspect="1" noChangeArrowheads="1"/>
          </p:cNvPicPr>
          <p:nvPr/>
        </p:nvPicPr>
        <p:blipFill>
          <a:blip r:embed="rId7" cstate="print"/>
          <a:srcRect l="1608" t="4200" r="43703" b="37001"/>
          <a:stretch>
            <a:fillRect/>
          </a:stretch>
        </p:blipFill>
        <p:spPr bwMode="auto">
          <a:xfrm>
            <a:off x="251520" y="116632"/>
            <a:ext cx="3096344" cy="1274965"/>
          </a:xfrm>
          <a:prstGeom prst="rect">
            <a:avLst/>
          </a:prstGeom>
          <a:noFill/>
        </p:spPr>
      </p:pic>
      <p:pic>
        <p:nvPicPr>
          <p:cNvPr id="6" name="Picture 4" descr="https://voltmart.su/userfiles/4313%D0%BA%D0%B0%D1%80%D1%83%D1%81%D0%B5%D0%BB%D1%8C_940%D1%85360.jpg"/>
          <p:cNvPicPr>
            <a:picLocks noChangeAspect="1" noChangeArrowheads="1"/>
          </p:cNvPicPr>
          <p:nvPr/>
        </p:nvPicPr>
        <p:blipFill>
          <a:blip r:embed="rId7" cstate="print"/>
          <a:srcRect l="57102" t="4200" r="3491" b="14700"/>
          <a:stretch>
            <a:fillRect/>
          </a:stretch>
        </p:blipFill>
        <p:spPr bwMode="auto">
          <a:xfrm>
            <a:off x="3563888" y="1196752"/>
            <a:ext cx="2192700" cy="1728192"/>
          </a:xfrm>
          <a:prstGeom prst="rect">
            <a:avLst/>
          </a:prstGeom>
          <a:noFill/>
        </p:spPr>
      </p:pic>
      <p:pic>
        <p:nvPicPr>
          <p:cNvPr id="21512" name="Picture 8" descr="https://thumbs.dreamstime.com/b/claus-dj-santa-218748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284984"/>
            <a:ext cx="3960440" cy="32624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1113434">
            <a:off x="568557" y="338273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Дискотека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32849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Нарушил правила </a:t>
            </a:r>
            <a:r>
              <a:rPr lang="ru-RU" dirty="0" err="1" smtClean="0">
                <a:solidFill>
                  <a:schemeClr val="bg1"/>
                </a:solidFill>
              </a:rPr>
              <a:t>квеста</a:t>
            </a:r>
            <a:r>
              <a:rPr lang="ru-RU" dirty="0" smtClean="0">
                <a:solidFill>
                  <a:schemeClr val="bg1"/>
                </a:solidFill>
              </a:rPr>
              <a:t>  - в тюрьму! За этим следят всевидящие крысы…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14" name="Picture 10" descr="https://yt3.ggpht.com/a/AATXAJwZjngYD5CQWQDJP-Dj7btYJJfCg6j8RAzIMQ=s900-c-k-c0xffffffff-no-rj-m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3140968"/>
            <a:ext cx="1584176" cy="1584176"/>
          </a:xfrm>
          <a:prstGeom prst="rect">
            <a:avLst/>
          </a:prstGeom>
          <a:noFill/>
        </p:spPr>
      </p:pic>
      <p:sp>
        <p:nvSpPr>
          <p:cNvPr id="14" name="Прямоугольная выноска 13"/>
          <p:cNvSpPr/>
          <p:nvPr/>
        </p:nvSpPr>
        <p:spPr>
          <a:xfrm>
            <a:off x="4427984" y="5733256"/>
            <a:ext cx="3744416" cy="720080"/>
          </a:xfrm>
          <a:prstGeom prst="wedgeRectCallout">
            <a:avLst>
              <a:gd name="adj1" fmla="val -112042"/>
              <a:gd name="adj2" fmla="val -1642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9992" y="57332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Команда, нашедшая </a:t>
            </a:r>
            <a:r>
              <a:rPr lang="ru-RU" dirty="0" err="1" smtClean="0">
                <a:solidFill>
                  <a:schemeClr val="bg1"/>
                </a:solidFill>
              </a:rPr>
              <a:t>Деда-диджея</a:t>
            </a:r>
            <a:r>
              <a:rPr lang="ru-RU" dirty="0" smtClean="0">
                <a:solidFill>
                  <a:schemeClr val="bg1"/>
                </a:solidFill>
              </a:rPr>
              <a:t>, заказывает первую музыку!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Ваня Звук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  <p:sp>
        <p:nvSpPr>
          <p:cNvPr id="22" name="Горизонтальный свиток 21"/>
          <p:cNvSpPr/>
          <p:nvPr/>
        </p:nvSpPr>
        <p:spPr>
          <a:xfrm>
            <a:off x="251520" y="1340768"/>
            <a:ext cx="3024336" cy="1872208"/>
          </a:xfrm>
          <a:prstGeom prst="horizontalScroll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1556792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«Меня украли крысы, помогите! Оставил подсказки, где меня найти. Торопитесь, но будьте осторожны</a:t>
            </a:r>
            <a:r>
              <a:rPr lang="ru-RU" i="1" dirty="0" smtClean="0"/>
              <a:t>!»</a:t>
            </a:r>
            <a:endParaRPr lang="ru-RU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1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sun9-62.userapi.com/c850524/v850524455/3ca1c/vMzJwW-Ki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Студии общения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" name="Picture 10" descr="https://i.pinimg.com/originals/c5/55/c3/c555c3e0a17101df3c5914ec4f9d85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35" b="11651"/>
          <a:stretch>
            <a:fillRect/>
          </a:stretch>
        </p:blipFill>
        <p:spPr bwMode="auto">
          <a:xfrm>
            <a:off x="-95429" y="1556792"/>
            <a:ext cx="9239429" cy="5301208"/>
          </a:xfrm>
          <a:prstGeom prst="rect">
            <a:avLst/>
          </a:prstGeom>
          <a:noFill/>
        </p:spPr>
      </p:pic>
      <p:pic>
        <p:nvPicPr>
          <p:cNvPr id="1036" name="Picture 12" descr="https://sun9-66.userapi.com/c625516/v625516692/115a5/xdiQmTjVqM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841" y="2492896"/>
            <a:ext cx="1253976" cy="2088232"/>
          </a:xfrm>
          <a:prstGeom prst="rect">
            <a:avLst/>
          </a:prstGeom>
          <a:noFill/>
        </p:spPr>
      </p:pic>
      <p:pic>
        <p:nvPicPr>
          <p:cNvPr id="1038" name="Picture 14" descr="https://thumbs.dreamstime.com/b/%D0%B4%D0%B5%D0%B2%D1%83%D1%88%D0%BA%D0%B0-%D0%B8%D0%B3%D1%80%D0%B0%D1%8F-%D0%B2%D0%B5%D0%BA%D1%82%D0%BE%D1%80-%D1%88%D0%B0%D1%80%D0%B6%D0%B0-%D0%B3%D0%B8%D1%82%D0%B0%D1%80%D1%8B-71940524.jpg"/>
          <p:cNvPicPr>
            <a:picLocks noChangeAspect="1" noChangeArrowheads="1"/>
          </p:cNvPicPr>
          <p:nvPr/>
        </p:nvPicPr>
        <p:blipFill>
          <a:blip r:embed="rId5" cstate="print"/>
          <a:srcRect r="4545"/>
          <a:stretch>
            <a:fillRect/>
          </a:stretch>
        </p:blipFill>
        <p:spPr bwMode="auto">
          <a:xfrm>
            <a:off x="3848647" y="2348880"/>
            <a:ext cx="1374698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0" name="Picture 16" descr="https://i.ytimg.com/vi/UOXpXZVGSe4/maxresdefault.jpg"/>
          <p:cNvPicPr>
            <a:picLocks noChangeAspect="1" noChangeArrowheads="1"/>
          </p:cNvPicPr>
          <p:nvPr/>
        </p:nvPicPr>
        <p:blipFill>
          <a:blip r:embed="rId6" cstate="print"/>
          <a:srcRect l="9335" r="9761"/>
          <a:stretch>
            <a:fillRect/>
          </a:stretch>
        </p:blipFill>
        <p:spPr bwMode="auto">
          <a:xfrm>
            <a:off x="6804247" y="2492896"/>
            <a:ext cx="1152129" cy="936104"/>
          </a:xfrm>
          <a:prstGeom prst="rect">
            <a:avLst/>
          </a:prstGeom>
          <a:noFill/>
        </p:spPr>
      </p:pic>
      <p:pic>
        <p:nvPicPr>
          <p:cNvPr id="1042" name="Picture 18" descr="http://ae01.alicdn.com/kf/HTB1JA59dzQnBKNjSZSgq6xHGXXaJ.jpg_q50.jpg"/>
          <p:cNvPicPr>
            <a:picLocks noChangeAspect="1" noChangeArrowheads="1"/>
          </p:cNvPicPr>
          <p:nvPr/>
        </p:nvPicPr>
        <p:blipFill>
          <a:blip r:embed="rId7" cstate="print"/>
          <a:srcRect l="9770" t="9770" r="8816" b="10444"/>
          <a:stretch>
            <a:fillRect/>
          </a:stretch>
        </p:blipFill>
        <p:spPr bwMode="auto">
          <a:xfrm>
            <a:off x="6804248" y="3429000"/>
            <a:ext cx="1152128" cy="1224136"/>
          </a:xfrm>
          <a:prstGeom prst="rect">
            <a:avLst/>
          </a:prstGeom>
          <a:noFill/>
        </p:spPr>
      </p:pic>
      <p:pic>
        <p:nvPicPr>
          <p:cNvPr id="10" name="Picture 10" descr="https://i.pinimg.com/originals/c5/55/c3/c555c3e0a17101df3c5914ec4f9d85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65" t="18035" b="11651"/>
          <a:stretch>
            <a:fillRect/>
          </a:stretch>
        </p:blipFill>
        <p:spPr bwMode="auto">
          <a:xfrm>
            <a:off x="10764688" y="1700808"/>
            <a:ext cx="1080120" cy="1710327"/>
          </a:xfrm>
          <a:prstGeom prst="rect">
            <a:avLst/>
          </a:prstGeom>
          <a:noFill/>
        </p:spPr>
      </p:pic>
      <p:pic>
        <p:nvPicPr>
          <p:cNvPr id="4102" name="Picture 6" descr="http://cdn.a4y.biz/pics/2014-11/18/325262-c9f0f895fb98ab9159f51fd0297e236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60648"/>
            <a:ext cx="1296144" cy="1484784"/>
          </a:xfrm>
          <a:prstGeom prst="rect">
            <a:avLst/>
          </a:prstGeom>
          <a:noFill/>
        </p:spPr>
      </p:pic>
      <p:pic>
        <p:nvPicPr>
          <p:cNvPr id="4098" name="Picture 2" descr="https://4.bp.blogspot.com/-5zdH4YFkgGo/W5clvTFBTNI/AAAAAAABIBk/GtH5T7RQpFYMvEHGveyROF4ztQU9eUKdwCLcBGAs/s1600/15366312171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39" y="836712"/>
            <a:ext cx="1532966" cy="932228"/>
          </a:xfrm>
          <a:prstGeom prst="rect">
            <a:avLst/>
          </a:prstGeom>
          <a:noFill/>
        </p:spPr>
      </p:pic>
      <p:sp>
        <p:nvSpPr>
          <p:cNvPr id="11" name="Прямоугольная выноска 10"/>
          <p:cNvSpPr/>
          <p:nvPr/>
        </p:nvSpPr>
        <p:spPr>
          <a:xfrm>
            <a:off x="7092280" y="332656"/>
            <a:ext cx="1728192" cy="504056"/>
          </a:xfrm>
          <a:prstGeom prst="wedgeRectCallout">
            <a:avLst>
              <a:gd name="adj1" fmla="val -78718"/>
              <a:gd name="adj2" fmla="val -78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Тихий кабинет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362</Words>
  <Application>Microsoft Office PowerPoint</Application>
  <PresentationFormat>Экран (4:3)</PresentationFormat>
  <Paragraphs>49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Метро</vt:lpstr>
      <vt:lpstr>Ночь в школе  погружение старшеклассников в атмосферу  Российского движения школьников </vt:lpstr>
      <vt:lpstr>Почему НОЧЬ?</vt:lpstr>
      <vt:lpstr>Цель: погружение старшеклассников в атмосферу Российского движения школьников</vt:lpstr>
      <vt:lpstr>подготовка</vt:lpstr>
      <vt:lpstr>Программа проведения ночи </vt:lpstr>
      <vt:lpstr>Командный квест «Вместе с РДШ» </vt:lpstr>
      <vt:lpstr>Пишем проект  Решаем одну из проблем школы сами</vt:lpstr>
      <vt:lpstr>Внимание! Голубиная почта принесла письмо от Деда Мороза:</vt:lpstr>
      <vt:lpstr>Студии общения</vt:lpstr>
      <vt:lpstr>Подытожим и домой…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Ночь с РДШ</dc:title>
  <dc:creator>делл</dc:creator>
  <cp:lastModifiedBy>Dremina-IA</cp:lastModifiedBy>
  <cp:revision>66</cp:revision>
  <dcterms:created xsi:type="dcterms:W3CDTF">2020-06-05T08:48:40Z</dcterms:created>
  <dcterms:modified xsi:type="dcterms:W3CDTF">2020-08-26T04:33:07Z</dcterms:modified>
</cp:coreProperties>
</file>