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проблемной группы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«Преемственность ДО и НОО»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ПГ Преемственность\img0 - копия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0" t="17600" r="23300" b="33200"/>
          <a:stretch/>
        </p:blipFill>
        <p:spPr bwMode="auto">
          <a:xfrm>
            <a:off x="5148064" y="3999813"/>
            <a:ext cx="3446596" cy="23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ВК\Desktop\Attachments_nechaeva.galina1976@mail.ru_2021-08-20_09-40-03\1- Официальный логотип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970"/>
            <a:ext cx="2088232" cy="95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88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«…Школа не должна вносить резкой перемены в жизнь детей. Пусть, став учеником, ребёнок продолжает делать сегодня то, что делал вчера. Пусть новое проявляется в его жизни постепенно и не ошеломляет лавиной впечатлений…»</a:t>
            </a:r>
          </a:p>
          <a:p>
            <a:pPr marL="0" indent="0">
              <a:buNone/>
            </a:pPr>
            <a:r>
              <a:rPr lang="ru-RU" dirty="0"/>
              <a:t>                                                  В.А. Сухомлинский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090737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79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реализация единых подходов к развитию ребенка на этапах дошкольного и начального школьного детства, придав педагогическому процессу целостный последовательный и перспективный характер, с целью повышения качества образования при реализации ФГОС </a:t>
            </a:r>
          </a:p>
        </p:txBody>
      </p:sp>
      <p:pic>
        <p:nvPicPr>
          <p:cNvPr id="2050" name="Picture 2" descr="C:\Users\ОВК\Desktop\Attachments_nechaeva.galina1976@mail.ru_2021-08-20_09-40-03\1- Официальный логоти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5856"/>
            <a:ext cx="2232248" cy="101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96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сотрудничества: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разработать единые стремления и взгляды на воспитательный процесс между детским садом, семьей и школой</a:t>
            </a:r>
          </a:p>
          <a:p>
            <a:r>
              <a:rPr lang="ru-RU" dirty="0"/>
              <a:t>выработать общие цели и воспитательные задачи для  достижения намеченных результатов</a:t>
            </a:r>
          </a:p>
          <a:p>
            <a:pPr lvl="0"/>
            <a:r>
              <a:rPr lang="ru-RU" dirty="0"/>
              <a:t>создать условия для благоприятного взаимодействия всех участников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-образовательного процесса – воспитателей, учителей, детей и родителей</a:t>
            </a:r>
            <a:endParaRPr lang="ru-RU" b="1" dirty="0"/>
          </a:p>
          <a:p>
            <a:pPr lvl="0"/>
            <a:r>
              <a:rPr lang="ru-RU" dirty="0"/>
              <a:t>привести в систему совместное психолого-педагогическое просвещение родителей </a:t>
            </a:r>
            <a:endParaRPr lang="ru-RU" b="1" dirty="0"/>
          </a:p>
          <a:p>
            <a:pPr lvl="0"/>
            <a:r>
              <a:rPr lang="ru-RU" dirty="0"/>
              <a:t>оказать психологическую и педагогическую помощь семьям способствующую преодолению проблем при поступлении ребенка в школу</a:t>
            </a:r>
            <a:endParaRPr lang="ru-RU" b="1" dirty="0"/>
          </a:p>
          <a:p>
            <a:pPr lvl="0"/>
            <a:r>
              <a:rPr lang="ru-RU" dirty="0"/>
              <a:t>формирование в семьях позитивного отношения к активной общественной и социальной деятельности детей</a:t>
            </a:r>
          </a:p>
          <a:p>
            <a:endParaRPr lang="ru-RU" dirty="0"/>
          </a:p>
        </p:txBody>
      </p:sp>
      <p:pic>
        <p:nvPicPr>
          <p:cNvPr id="3074" name="Picture 2" descr="C:\Users\ОВК\Desktop\Attachments_nechaeva.galina1976@mail.ru_2021-08-20_09-40-03\1- Официальный логоти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5448"/>
            <a:ext cx="2088232" cy="95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93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623069"/>
              </p:ext>
            </p:extLst>
          </p:nvPr>
        </p:nvGraphicFramePr>
        <p:xfrm>
          <a:off x="107506" y="260648"/>
          <a:ext cx="9036495" cy="6633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9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Сентябрь-октябрь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85623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Ноябрь-декабрь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Январь-февраль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833C0B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Апрель-май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85623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речи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Окр</a:t>
                      </a:r>
                      <a:r>
                        <a:rPr lang="ru-RU" sz="1800" dirty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мир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833C0B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Функц</a:t>
                      </a:r>
                      <a:r>
                        <a:rPr lang="ru-RU" sz="1800" dirty="0">
                          <a:solidFill>
                            <a:srgbClr val="833C0B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833C0B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грамотн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2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 педагогами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Обеспечение преемственности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математическом образовании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детей 6-7 лет»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85623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«Преемственность в речевом развитии дошкольника и младшего школьника»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«Преемственность в ДО и НОО в исследователь и проектной </a:t>
                      </a:r>
                      <a:r>
                        <a:rPr lang="ru-RU" sz="2000" dirty="0" err="1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деят</a:t>
                      </a:r>
                      <a:r>
                        <a:rPr lang="ru-RU" sz="2000" dirty="0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«Формирование финансовой грамотности дошкольника и младшего школьника»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 детьми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НОО- Олимпиада по математике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ДО-математическая игра в СП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85623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НОО- Олимпиада по русскому языку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85623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ДО- «Грамотейка»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НОО- Олимпиада по окружающему миру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Брейн</a:t>
                      </a:r>
                      <a:r>
                        <a:rPr lang="ru-RU" sz="2000" dirty="0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-ринг - 1 </a:t>
                      </a:r>
                      <a:r>
                        <a:rPr lang="ru-RU" sz="2000" dirty="0" err="1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000" dirty="0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подг</a:t>
                      </a:r>
                      <a:r>
                        <a:rPr lang="ru-RU" sz="2000" dirty="0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груп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НОО- </a:t>
                      </a:r>
                      <a:r>
                        <a:rPr lang="ru-RU" sz="2000" dirty="0" err="1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Метапредметная</a:t>
                      </a:r>
                      <a:r>
                        <a:rPr lang="ru-RU" sz="2000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олимпиада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ДО-игра «</a:t>
                      </a:r>
                      <a:r>
                        <a:rPr lang="ru-RU" sz="2000" dirty="0" err="1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ФИНГРАМиЯ</a:t>
                      </a:r>
                      <a:r>
                        <a:rPr lang="ru-RU" sz="2000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1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 родителями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«Психологическая готовность к школе – почему это важно?»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85623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«Родителям о детском чтении»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«На пороге школы! Что должен уметь и знать ребенок, поступающий в школу»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«Зачем нужна ребенку финансовая грамотность?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308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295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Заседание проблемной группы «Преемственность ДО и НОО»</vt:lpstr>
      <vt:lpstr>Презентация PowerPoint</vt:lpstr>
      <vt:lpstr>Цель:</vt:lpstr>
      <vt:lpstr> Основные задачи сотрудничества: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проблемной группы «Преемственность ДО и НОО»</dc:title>
  <dc:creator>ОВК</dc:creator>
  <cp:lastModifiedBy>ryzen</cp:lastModifiedBy>
  <cp:revision>9</cp:revision>
  <dcterms:created xsi:type="dcterms:W3CDTF">2021-08-27T05:11:39Z</dcterms:created>
  <dcterms:modified xsi:type="dcterms:W3CDTF">2021-08-27T09:06:06Z</dcterms:modified>
</cp:coreProperties>
</file>