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9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2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8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0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C562-E528-4D17-AF30-396644D6422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A42D-0DF2-4B55-B0C4-0FF968EFD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rabochaya-tetrad-i-uchebnik.com/disciplina_muzyka.html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hyperlink" Target="https://rabochaya-tetrad-i-uchebnik.com/j-2075x/tet2075.html#prettyPhoto/1/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6/5/" TargetMode="External"/><Relationship Id="rId7" Type="http://schemas.openxmlformats.org/officeDocument/2006/relationships/hyperlink" Target="https://learningapps.org/index.php?category=13&amp;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izz.com/admin/quiz/5dd6b19baf3db2001bde3497/%D0%BA%D0%B0%D1%80%D0%BC%D0%B5%D0%BD-%D1%81%D1%8E%D0%B8%D1%82%D0%B0" TargetMode="External"/><Relationship Id="rId5" Type="http://schemas.openxmlformats.org/officeDocument/2006/relationships/hyperlink" Target="https://resh.edu.ru/subject/lesson/3248/main/" TargetMode="External"/><Relationship Id="rId4" Type="http://schemas.openxmlformats.org/officeDocument/2006/relationships/hyperlink" Target="https://resh.edu.ru/subject/6/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582" y="1422400"/>
            <a:ext cx="868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платформ и Интернет-ресурсов на уроках музыки в условиях дистанционного обучения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5989" y="4554583"/>
            <a:ext cx="30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Выступает: Учитель музыки МБОУ «ВОК» СП Школы №2 Попонина Анна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2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4034" y="687976"/>
            <a:ext cx="1058091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Цель: Ознакомить с различными платформами и Интернет-ресурсами для учителей музыки.</a:t>
            </a:r>
          </a:p>
          <a:p>
            <a:endParaRPr lang="ru-RU" sz="7200" dirty="0"/>
          </a:p>
          <a:p>
            <a:r>
              <a:rPr lang="ru-RU" sz="7200" dirty="0" smtClean="0"/>
              <a:t>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288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2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7" y="627017"/>
            <a:ext cx="5085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ЭПОС</a:t>
            </a:r>
          </a:p>
          <a:p>
            <a:pPr algn="ctr"/>
            <a:r>
              <a:rPr lang="en-US" sz="3200" b="1" dirty="0" smtClean="0"/>
              <a:t>https://school.permkrai.ru/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98" y="2229775"/>
            <a:ext cx="8558002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2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194" y="653143"/>
            <a:ext cx="905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Онлайн учебники: </a:t>
            </a:r>
            <a:r>
              <a:rPr lang="en-US" dirty="0" smtClean="0">
                <a:hlinkClick r:id="rId3"/>
              </a:rPr>
              <a:t>https://rabochaya-tetrad-i-uchebnik.com/disciplina_muzyka.html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https://rabochaya-tetrad-i-uchebnik.com/j-2075x/tet2075.html#prettyPhoto/1/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00" y="3791870"/>
            <a:ext cx="1834549" cy="2611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13" y="1928651"/>
            <a:ext cx="1723321" cy="247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07" y="1853472"/>
            <a:ext cx="1733550" cy="2628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86" y="3850585"/>
            <a:ext cx="1752600" cy="260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17" y="3793435"/>
            <a:ext cx="1714500" cy="266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4" y="2119503"/>
            <a:ext cx="1866900" cy="2447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03" y="1928651"/>
            <a:ext cx="1778726" cy="25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"/>
            <a:ext cx="12191999" cy="6852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50" y="522514"/>
            <a:ext cx="6295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Видео ресурсы:</a:t>
            </a:r>
          </a:p>
          <a:p>
            <a:r>
              <a:rPr lang="ru-RU" sz="3600" b="1" dirty="0" smtClean="0"/>
              <a:t>РЭШ: </a:t>
            </a:r>
            <a:r>
              <a:rPr lang="en-US" sz="3600" b="1" i="1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https://resh.edu.ru/subject/6/</a:t>
            </a:r>
            <a:endParaRPr lang="ru-RU" sz="36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dirty="0" smtClean="0"/>
              <a:t>Инфоурок: </a:t>
            </a:r>
            <a:r>
              <a:rPr lang="en-US" sz="3600" b="1" i="1" u="sng" dirty="0" smtClean="0">
                <a:solidFill>
                  <a:schemeClr val="accent1">
                    <a:lumMod val="75000"/>
                  </a:schemeClr>
                </a:solidFill>
              </a:rPr>
              <a:t>https://infourok.ru/videouroki/muzyka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18" y="1082911"/>
            <a:ext cx="4762500" cy="229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5" y="3938834"/>
            <a:ext cx="4972594" cy="2530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4" y="4031616"/>
            <a:ext cx="3961860" cy="21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618"/>
            <a:ext cx="12191999" cy="6852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4" y="391749"/>
            <a:ext cx="3099822" cy="2057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1" y="2667684"/>
            <a:ext cx="3275919" cy="2025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01" y="3774352"/>
            <a:ext cx="2806424" cy="1210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62" y="638721"/>
            <a:ext cx="3113327" cy="156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4" y="3426192"/>
            <a:ext cx="2166662" cy="1676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6401" y="5247508"/>
            <a:ext cx="309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en-US" dirty="0" smtClean="0"/>
              <a:t>https://nearpod.com/library/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46364" y="2568340"/>
            <a:ext cx="26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https://kahoot.com/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8591" y="5207726"/>
            <a:ext cx="272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https://learningapps.org/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473440" y="2202182"/>
            <a:ext cx="242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https://quizizz.com/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20" y="4800083"/>
            <a:ext cx="533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https://www.google.com/intl/ru/forms/about/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0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2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309" y="705394"/>
            <a:ext cx="96578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https://resh.edu.ru/subject/6/5/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https://resh.edu.ru/subject/6/6/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https://resh.edu.ru/subject/lesson/3248/main/</a:t>
            </a:r>
            <a:endParaRPr lang="ru-RU" dirty="0" smtClean="0"/>
          </a:p>
          <a:p>
            <a:r>
              <a:rPr lang="ru-RU" dirty="0" err="1" smtClean="0"/>
              <a:t>Кахут</a:t>
            </a:r>
            <a:r>
              <a:rPr lang="ru-RU" dirty="0" smtClean="0"/>
              <a:t> «Петя и Волк»:  </a:t>
            </a:r>
          </a:p>
          <a:p>
            <a:r>
              <a:rPr lang="en-US" dirty="0" smtClean="0"/>
              <a:t>https://create.kahoot.it/share/2/f687dc1c-336f-4a90-957a-2a0c2d7d8ef4</a:t>
            </a:r>
            <a:endParaRPr lang="ru-RU" dirty="0" smtClean="0"/>
          </a:p>
          <a:p>
            <a:r>
              <a:rPr lang="ru-RU" dirty="0" err="1" smtClean="0"/>
              <a:t>Квизиз</a:t>
            </a:r>
            <a:r>
              <a:rPr lang="ru-RU" dirty="0" smtClean="0"/>
              <a:t>: </a:t>
            </a:r>
            <a:r>
              <a:rPr lang="en-US" dirty="0" smtClean="0">
                <a:hlinkClick r:id="rId6"/>
              </a:rPr>
              <a:t>https://quizizz.com/admin/quiz/5dd6b19baf3db2001bde3497/%D0%BA%D0%B0%D1%80%D0%BC%D0%B5%D0%BD-%D1%81%D1%8E%D0%B8%D1%82%D0%B0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Лернинг</a:t>
            </a:r>
            <a:r>
              <a:rPr lang="ru-RU" dirty="0" smtClean="0"/>
              <a:t> </a:t>
            </a:r>
            <a:r>
              <a:rPr lang="ru-RU" dirty="0" err="1" smtClean="0"/>
              <a:t>апс</a:t>
            </a:r>
            <a:r>
              <a:rPr lang="ru-RU" dirty="0" smtClean="0"/>
              <a:t>: </a:t>
            </a:r>
            <a:r>
              <a:rPr lang="en-US" dirty="0" smtClean="0">
                <a:hlinkClick r:id="rId7"/>
              </a:rPr>
              <a:t>https://learningapps.org/index.php?category=13&amp;s</a:t>
            </a:r>
            <a:r>
              <a:rPr lang="en-US" dirty="0" smtClean="0"/>
              <a:t>=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23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128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12</cp:revision>
  <dcterms:created xsi:type="dcterms:W3CDTF">2020-10-29T08:57:16Z</dcterms:created>
  <dcterms:modified xsi:type="dcterms:W3CDTF">2020-10-30T08:08:00Z</dcterms:modified>
</cp:coreProperties>
</file>