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70" r:id="rId6"/>
    <p:sldId id="271" r:id="rId7"/>
    <p:sldId id="272" r:id="rId8"/>
    <p:sldId id="276" r:id="rId9"/>
    <p:sldId id="275" r:id="rId10"/>
    <p:sldId id="277" r:id="rId11"/>
    <p:sldId id="278" r:id="rId12"/>
    <p:sldId id="279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3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5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3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1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2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3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1135-992D-467C-9365-2043F62ABCBC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059A-76AD-4090-8CEF-B2DEFB76D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3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МПО учителей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18.12.2020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14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Участники очного тура чемпионата по базовому курсу информатики 7 класс 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80920" cy="5459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987"/>
                <a:gridCol w="620859"/>
                <a:gridCol w="3459074"/>
              </a:tblGrid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Балуев Александр Романович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Джалагония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Торнике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Темгизиевич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Гилева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Елизавета Александровна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ВСШИ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Носкова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Алиса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Носкова Дарина Александровна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Кирьянова Вероника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Шилова Евгения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Васюкова Арина Юрьевна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Томилова Елизавета Олеговна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Участники</a:t>
            </a:r>
            <a:r>
              <a:rPr lang="ru-RU" dirty="0" smtClean="0"/>
              <a:t> </a:t>
            </a:r>
            <a:r>
              <a:rPr lang="ru-RU" sz="4000" dirty="0" smtClean="0"/>
              <a:t>очного тура чемпионата по базовому курсу информатики 7 класс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91265" cy="5459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8896"/>
                <a:gridCol w="504056"/>
                <a:gridCol w="2808313"/>
              </a:tblGrid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Мехоношина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Мария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Юлия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Шебеко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т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Алина Завьялова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Трефилова Лиза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Васильев Максим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Кантер Мария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Сереброва Александра Ивановна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7В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Гилев Александр Сергеевич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Дмитриев Никита Николаевич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7Г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Школа № 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Участники очного тура чемпионата по базовому курсу информатики 8класс 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91265" cy="5459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8896"/>
                <a:gridCol w="504056"/>
                <a:gridCol w="2808313"/>
              </a:tblGrid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Мальцев Данил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Корлякова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Варвара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Школа №2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Пермякова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Ангелина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Колчанова 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Суворова Ева Васильевна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т"/>
                        </a:rPr>
                        <a:t>Кукетская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 ОШ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Артемова Злата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Кравцов Антон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Гимназия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Марамыгина Виктория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СП Путинская школа</a:t>
                      </a:r>
                    </a:p>
                  </a:txBody>
                  <a:tcPr marL="9525" marR="9525" marT="9525" marB="0" anchor="ctr"/>
                </a:tc>
              </a:tr>
              <a:tr h="60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т"/>
                        </a:rPr>
                        <a:t>Афанасьева Софья Андреевна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8а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т"/>
                        </a:rPr>
                        <a:t>ВСШИ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3 четверти (март) – игра математика-информатика для всех, тур посвящен только информатике. В 4 четверти (апрель) – 2? тура информатики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Задания </a:t>
            </a:r>
            <a:br>
              <a:rPr lang="ru-RU" dirty="0" smtClean="0"/>
            </a:br>
            <a:r>
              <a:rPr lang="ru-RU" dirty="0" smtClean="0"/>
              <a:t>(4 тура, общее количество времени </a:t>
            </a:r>
            <a:r>
              <a:rPr lang="ru-RU" dirty="0" err="1" smtClean="0"/>
              <a:t>ок</a:t>
            </a:r>
            <a:r>
              <a:rPr lang="ru-RU" dirty="0" smtClean="0"/>
              <a:t>. 40 мин) готовят:</a:t>
            </a:r>
          </a:p>
          <a:p>
            <a:r>
              <a:rPr lang="ru-RU" dirty="0" smtClean="0"/>
              <a:t>5 класс </a:t>
            </a:r>
            <a:r>
              <a:rPr lang="ru-RU" dirty="0"/>
              <a:t>– СП Школа № </a:t>
            </a:r>
            <a:r>
              <a:rPr lang="ru-RU" dirty="0" smtClean="0"/>
              <a:t>1 (приготовлено)</a:t>
            </a:r>
          </a:p>
          <a:p>
            <a:r>
              <a:rPr lang="ru-RU" dirty="0" smtClean="0"/>
              <a:t>6 класс </a:t>
            </a:r>
            <a:r>
              <a:rPr lang="ru-RU" dirty="0"/>
              <a:t>– СП Школа № </a:t>
            </a:r>
            <a:r>
              <a:rPr lang="ru-RU" dirty="0" smtClean="0"/>
              <a:t>121</a:t>
            </a:r>
          </a:p>
          <a:p>
            <a:r>
              <a:rPr lang="ru-RU" dirty="0" smtClean="0"/>
              <a:t>7 класс – СП Гимназия</a:t>
            </a:r>
          </a:p>
          <a:p>
            <a:r>
              <a:rPr lang="ru-RU" dirty="0" smtClean="0"/>
              <a:t>8 класс </a:t>
            </a:r>
            <a:r>
              <a:rPr lang="ru-RU" dirty="0"/>
              <a:t>– СП </a:t>
            </a:r>
            <a:r>
              <a:rPr lang="ru-RU" dirty="0" err="1"/>
              <a:t>Кукетская</a:t>
            </a:r>
            <a:r>
              <a:rPr lang="ru-RU" dirty="0"/>
              <a:t> основная </a:t>
            </a:r>
            <a:r>
              <a:rPr lang="ru-RU" dirty="0" smtClean="0"/>
              <a:t>школа</a:t>
            </a:r>
          </a:p>
          <a:p>
            <a:r>
              <a:rPr lang="ru-RU" dirty="0" smtClean="0"/>
              <a:t>9 класс </a:t>
            </a:r>
            <a:r>
              <a:rPr lang="ru-RU" dirty="0"/>
              <a:t>- СП </a:t>
            </a:r>
            <a:r>
              <a:rPr lang="ru-RU" dirty="0" err="1"/>
              <a:t>Зюкайская</a:t>
            </a:r>
            <a:r>
              <a:rPr lang="ru-RU" dirty="0"/>
              <a:t> </a:t>
            </a:r>
            <a:r>
              <a:rPr lang="ru-RU" dirty="0" smtClean="0"/>
              <a:t>школа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7404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3672408"/>
          </a:xfrm>
        </p:spPr>
        <p:txBody>
          <a:bodyPr/>
          <a:lstStyle/>
          <a:p>
            <a:pPr>
              <a:buNone/>
            </a:pPr>
            <a:r>
              <a:rPr lang="ru-RU" dirty="0"/>
              <a:t>Консультации для  </a:t>
            </a:r>
            <a:r>
              <a:rPr lang="ru-RU" dirty="0" smtClean="0"/>
              <a:t>детей </a:t>
            </a:r>
            <a:r>
              <a:rPr lang="ru-RU" dirty="0"/>
              <a:t>по </a:t>
            </a:r>
            <a:r>
              <a:rPr lang="ru-RU" dirty="0" smtClean="0"/>
              <a:t>выполнению ОГЭ по информатике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Февраль – слабый уровень, </a:t>
            </a:r>
          </a:p>
          <a:p>
            <a:r>
              <a:rPr lang="ru-RU" dirty="0" smtClean="0"/>
              <a:t>Март – сильный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66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с педагогами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Консультации для  педагогов по решению задач повышенного уровня </a:t>
            </a:r>
            <a:r>
              <a:rPr lang="ru-RU" dirty="0" smtClean="0"/>
              <a:t>ОГЭ - по запросу</a:t>
            </a:r>
          </a:p>
          <a:p>
            <a:pPr lvl="0">
              <a:buFont typeface="Symbol"/>
              <a:buChar char=""/>
            </a:pPr>
            <a:r>
              <a:rPr lang="ru-RU" dirty="0"/>
              <a:t>Открытые мероприятия, заседание </a:t>
            </a:r>
            <a:r>
              <a:rPr lang="ru-RU" dirty="0" smtClean="0"/>
              <a:t>МПО февраль – 2 школа</a:t>
            </a:r>
          </a:p>
          <a:p>
            <a:pPr lvl="0">
              <a:buNone/>
            </a:pPr>
            <a:r>
              <a:rPr lang="ru-RU" dirty="0" smtClean="0"/>
              <a:t>     апрель – заявки принимаются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88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совещания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ТОГЭ</a:t>
            </a:r>
          </a:p>
          <a:p>
            <a:r>
              <a:rPr lang="ru-RU" dirty="0" smtClean="0"/>
              <a:t>Результаты заочного тура Чемпионата по базовому курсу, планирование очного этапа</a:t>
            </a:r>
          </a:p>
          <a:p>
            <a:r>
              <a:rPr lang="ru-RU" dirty="0" smtClean="0"/>
              <a:t>План на 3 четверть</a:t>
            </a:r>
          </a:p>
          <a:p>
            <a:r>
              <a:rPr lang="ru-RU" dirty="0" smtClean="0"/>
              <a:t>Разное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2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86" y="332656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/>
              <a:t>ОГЭ по информатике и информационно-коммуникационным технологиям (ИКТ)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 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Каждый вариант КИМ состоит из двух частей, включающих в себя 15 заданий</a:t>
            </a:r>
            <a:r>
              <a:rPr lang="ru-RU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Часть </a:t>
            </a:r>
            <a:r>
              <a:rPr lang="ru-RU" sz="2400" dirty="0"/>
              <a:t>1 содержит 10 заданий с кратким ответом.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Часть 2 содержит 5 заданий, для выполнения которых необходим компьютер. 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На </a:t>
            </a:r>
            <a:r>
              <a:rPr lang="ru-RU" sz="2400" dirty="0"/>
              <a:t>компьютере должны быть установлены знакомые участникам экзамена программы.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Число рабочих мест, оборудованных компьютером, должно соответствовать числу участников экзамена в аудитории, поскольку ряд заданий КИМ ОГЭ по информатике и ИКТ требует выполнения на компьютере.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Внимание - учащиеся сразу садятся за компьютеры!!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91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4" t="26758" r="6251" b="29688"/>
          <a:stretch/>
        </p:blipFill>
        <p:spPr bwMode="auto">
          <a:xfrm>
            <a:off x="314850" y="1700808"/>
            <a:ext cx="871845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98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070169"/>
              </p:ext>
            </p:extLst>
          </p:nvPr>
        </p:nvGraphicFramePr>
        <p:xfrm>
          <a:off x="0" y="1"/>
          <a:ext cx="8964488" cy="70875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5259"/>
                <a:gridCol w="4436821"/>
                <a:gridCol w="3672408"/>
              </a:tblGrid>
              <a:tr h="48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Работа с педагогами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>
                          <a:effectLst/>
                        </a:rPr>
                        <a:t>Работа с обучающимися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578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09. 2020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Организационное МПО (дистанционный формат)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err="1">
                          <a:effectLst/>
                        </a:rPr>
                        <a:t>Вебинары</a:t>
                      </a:r>
                      <a:r>
                        <a:rPr lang="ru-RU" sz="2000" dirty="0">
                          <a:effectLst/>
                        </a:rPr>
                        <a:t> для подготовки к олимпиаде «Профи-край» (ВШЭ)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Олимпиада «Профи-край»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err="1">
                          <a:effectLst/>
                        </a:rPr>
                        <a:t>ВсОШ</a:t>
                      </a:r>
                      <a:r>
                        <a:rPr lang="ru-RU" sz="2000" dirty="0">
                          <a:effectLst/>
                        </a:rPr>
                        <a:t> школьный  этап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(для уч-ся 5-6 класса он же является отборочным для Чемпионата по базовому курсу)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10. 2020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Конкурс педагогических проектов «Расширяя горизонты»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Консультации для педагогов по решению задач повышенного уровня ОГЭ (по необходимости)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Пробный экзамен 11 </a:t>
                      </a:r>
                      <a:r>
                        <a:rPr lang="ru-RU" sz="2000" dirty="0" err="1">
                          <a:effectLst/>
                        </a:rPr>
                        <a:t>кл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11. 2020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Конкурс </a:t>
                      </a:r>
                      <a:r>
                        <a:rPr lang="ru-RU" sz="2000" dirty="0" err="1">
                          <a:effectLst/>
                        </a:rPr>
                        <a:t>видеоуроков</a:t>
                      </a:r>
                      <a:r>
                        <a:rPr lang="ru-RU" sz="2000" dirty="0">
                          <a:effectLst/>
                        </a:rPr>
                        <a:t> (Урок+)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Консультации для  педагогов по решению задач повышенного уровня ОГЭ (по необходимости)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Пробный экзамен 9 </a:t>
                      </a:r>
                      <a:r>
                        <a:rPr lang="ru-RU" sz="2000" dirty="0" err="1">
                          <a:effectLst/>
                        </a:rPr>
                        <a:t>кл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Отборочный (заочный) этап Чемпионата по базовому курсу для 7-8 классов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93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12. 2020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Конкурс методических и дидактических материалов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МПО (дистанционный формат)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err="1">
                          <a:effectLst/>
                        </a:rPr>
                        <a:t>ВсОШ</a:t>
                      </a:r>
                      <a:r>
                        <a:rPr lang="ru-RU" sz="2000" dirty="0">
                          <a:effectLst/>
                        </a:rPr>
                        <a:t> муниципальный этап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80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081428"/>
              </p:ext>
            </p:extLst>
          </p:nvPr>
        </p:nvGraphicFramePr>
        <p:xfrm>
          <a:off x="0" y="1"/>
          <a:ext cx="9144000" cy="69293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3927"/>
                <a:gridCol w="2813977"/>
                <a:gridCol w="5436096"/>
              </a:tblGrid>
              <a:tr h="141277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01. 2021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Конкурс «Учитель года»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Пробный экзамен 11 </a:t>
                      </a:r>
                      <a:r>
                        <a:rPr lang="ru-RU" sz="2400" dirty="0" err="1">
                          <a:effectLst/>
                        </a:rPr>
                        <a:t>кл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Конкурс учебно-исследовательских работ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Чемпионат по базовому курсу. Очный этап. 5-8 классы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64413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02. 2021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Открытые мероприятия, заседание МПО</a:t>
                      </a:r>
                    </a:p>
                    <a:p>
                      <a:pPr marL="129540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Пробный экзамен 9 </a:t>
                      </a:r>
                      <a:r>
                        <a:rPr lang="ru-RU" sz="2400" dirty="0" err="1">
                          <a:effectLst/>
                        </a:rPr>
                        <a:t>кл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«М+И=ДВ» 3 тур   - информатика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Консультации с обучающимся по ОГЭ (слабый уровень)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109609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03. 2021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Конкурс педагогических эссе</a:t>
                      </a:r>
                    </a:p>
                    <a:p>
                      <a:pPr marL="129540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Конкурс проектов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Консультации с обучающимся по ОГЭ (сильный уровень)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85209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04. 2021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>
                          <a:effectLst/>
                        </a:rPr>
                        <a:t>Открытые мероприятия, заседание МПО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</a:rPr>
                        <a:t>«М+И=ДВ» 4 тур   - совместные задания – математика и информатика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  <a:tr h="65886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>
                          <a:effectLst/>
                        </a:rPr>
                        <a:t>05. 2021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>
                          <a:effectLst/>
                        </a:rPr>
                        <a:t>Итоговое МПО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93" marR="452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71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Очный тур чемпионата по базовому курсу информатики</a:t>
            </a:r>
            <a:br>
              <a:rPr lang="ru-RU" sz="4000" dirty="0" smtClean="0"/>
            </a:br>
            <a:r>
              <a:rPr lang="ru-RU" sz="4000" dirty="0" smtClean="0"/>
              <a:t>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060848"/>
          <a:ext cx="784887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960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ДЛЯ 7-8 КЛАССА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ДЛЯ 5-6 КЛАССА</a:t>
                      </a:r>
                      <a:endParaRPr lang="ru-RU" sz="3600" dirty="0"/>
                    </a:p>
                  </a:txBody>
                  <a:tcPr/>
                </a:tc>
              </a:tr>
              <a:tr h="263986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</a:t>
                      </a:r>
                      <a:r>
                        <a:rPr lang="en-US" sz="3600" dirty="0" err="1" smtClean="0"/>
                        <a:t>aint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Word</a:t>
                      </a:r>
                    </a:p>
                    <a:p>
                      <a:r>
                        <a:rPr lang="en-US" sz="3600" dirty="0" err="1" smtClean="0"/>
                        <a:t>Powerpoint</a:t>
                      </a:r>
                      <a:endParaRPr lang="en-US" sz="3600" dirty="0" smtClean="0"/>
                    </a:p>
                    <a:p>
                      <a:r>
                        <a:rPr lang="ru-RU" sz="3600" dirty="0" smtClean="0"/>
                        <a:t>Калькулятор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</a:t>
                      </a:r>
                      <a:r>
                        <a:rPr lang="en-US" sz="3600" dirty="0" err="1" smtClean="0"/>
                        <a:t>aint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Word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20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Участники очного тура чемпионата по базовому курсу информатики 5 класс 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5" cy="4987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4447389"/>
                <a:gridCol w="1080121"/>
              </a:tblGrid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/>
                        <a:t>СП Школа №2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/>
                        <a:t>Калинкин Михаил Васильевич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/>
                        <a:t>МБОУ "ВОК" СП Гимназия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err="1"/>
                        <a:t>Эргашев</a:t>
                      </a:r>
                      <a:r>
                        <a:rPr lang="ru-RU" sz="2400" u="none" strike="noStrike" dirty="0"/>
                        <a:t> Тимур </a:t>
                      </a:r>
                      <a:r>
                        <a:rPr lang="ru-RU" sz="2400" u="none" strike="noStrike" dirty="0" err="1"/>
                        <a:t>Пардабаевич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/>
                        <a:t>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СП Школа №121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/>
                        <a:t>Аликина</a:t>
                      </a:r>
                      <a:r>
                        <a:rPr lang="ru-RU" sz="2400" u="none" strike="noStrike" dirty="0"/>
                        <a:t> Кира Сергеевна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 Г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СП Школа №121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/>
                        <a:t>Миков Михаил Александрович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 Г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МБОУ "ВСШИ"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Мосин Тимофей Евгеньевич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 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МБОУ "ВСШИ"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Зорина Карина Александровна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 Б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СП Школа №2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Безгодова Валерия Сергеевна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/>
                        <a:t>СП Школа №2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/>
                        <a:t>Соколов Адам </a:t>
                      </a:r>
                      <a:r>
                        <a:rPr lang="ru-RU" sz="2400" u="none" strike="noStrike" dirty="0" err="1"/>
                        <a:t>Вениаминивич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5в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Участники очного тура чемпионата по базовому курсу информатики 6 класс 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5" cy="4043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4447389"/>
                <a:gridCol w="1080121"/>
              </a:tblGrid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СП Школа №2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Политова Валерия Игоревна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6а</a:t>
                      </a: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СП Школа №2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Матвеева Виктория Сергеевна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6б</a:t>
                      </a: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МБОУ "ВОК" СП Гимназия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Чугайнов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Дмитрий Васильевич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МБОУ "ВОК" СП Гимназия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Мелехин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Кирилл Витальевич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СП Школа №2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Шмаков Дмитрий Константинович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6а</a:t>
                      </a:r>
                    </a:p>
                  </a:txBody>
                  <a:tcPr marL="9525" marR="9525" marT="9525" marB="0" anchor="b"/>
                </a:tc>
              </a:tr>
              <a:tr h="606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МБОУ "ВСШИ"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Фадеев Никита Григорьевич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664</Words>
  <Application>Microsoft Office PowerPoint</Application>
  <PresentationFormat>Экран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МПО учителей информатики</vt:lpstr>
      <vt:lpstr>План совещания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Очный тур чемпионата по базовому курсу информатики Задания: </vt:lpstr>
      <vt:lpstr>Участники очного тура чемпионата по базовому курсу информатики 5 класс  </vt:lpstr>
      <vt:lpstr>Участники очного тура чемпионата по базовому курсу информатики 6 класс  </vt:lpstr>
      <vt:lpstr>Участники очного тура чемпионата по базовому курсу информатики 7 класс  </vt:lpstr>
      <vt:lpstr>Участники очного тура чемпионата по базовому курсу информатики 7 класс  </vt:lpstr>
      <vt:lpstr>Участники очного тура чемпионата по базовому курсу информатики 8класс  </vt:lpstr>
      <vt:lpstr>В 3 четверти (март) – игра математика-информатика для всех, тур посвящен только информатике. В 4 четверти (апрель) – 2? тура информатики</vt:lpstr>
      <vt:lpstr>Презентация PowerPoint</vt:lpstr>
      <vt:lpstr>Мероприятия с педагогами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МПО учителей информатики</dc:title>
  <dc:creator>нат</dc:creator>
  <cp:lastModifiedBy>SEKRETAR</cp:lastModifiedBy>
  <cp:revision>16</cp:revision>
  <dcterms:created xsi:type="dcterms:W3CDTF">2020-10-26T03:26:50Z</dcterms:created>
  <dcterms:modified xsi:type="dcterms:W3CDTF">2020-12-23T11:29:51Z</dcterms:modified>
</cp:coreProperties>
</file>