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75" r:id="rId7"/>
    <p:sldId id="276" r:id="rId8"/>
    <p:sldId id="277" r:id="rId9"/>
    <p:sldId id="278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F3148-C707-485E-9CCE-9B61809DDC4F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D524001E-1D9F-431E-A733-7FF48888DA0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4400" b="1" dirty="0" err="1" smtClean="0"/>
            <a:t>Робото</a:t>
          </a:r>
          <a:r>
            <a:rPr lang="ru-RU" sz="4400" b="1" dirty="0" smtClean="0"/>
            <a:t>-</a:t>
          </a:r>
        </a:p>
        <a:p>
          <a:pPr>
            <a:spcAft>
              <a:spcPts val="0"/>
            </a:spcAft>
          </a:pPr>
          <a:r>
            <a:rPr lang="ru-RU" sz="4400" b="1" dirty="0" smtClean="0"/>
            <a:t>техника</a:t>
          </a:r>
          <a:endParaRPr lang="ru-RU" sz="4400" b="1" dirty="0"/>
        </a:p>
      </dgm:t>
    </dgm:pt>
    <dgm:pt modelId="{34F61262-6DFA-47CE-99B9-A9A5D60B1532}" type="parTrans" cxnId="{7CE2990E-6017-4D9F-A4EF-E7E1D78BF1ED}">
      <dgm:prSet/>
      <dgm:spPr/>
      <dgm:t>
        <a:bodyPr/>
        <a:lstStyle/>
        <a:p>
          <a:endParaRPr lang="ru-RU"/>
        </a:p>
      </dgm:t>
    </dgm:pt>
    <dgm:pt modelId="{81EA0D78-95DC-4503-A3E8-A28265F999C3}" type="sibTrans" cxnId="{7CE2990E-6017-4D9F-A4EF-E7E1D78BF1ED}">
      <dgm:prSet/>
      <dgm:spPr/>
      <dgm:t>
        <a:bodyPr/>
        <a:lstStyle/>
        <a:p>
          <a:endParaRPr lang="ru-RU"/>
        </a:p>
      </dgm:t>
    </dgm:pt>
    <dgm:pt modelId="{3C7BC642-B965-48F1-9AF9-9DA2A0D533D4}">
      <dgm:prSet phldrT="[Текст]" custT="1"/>
      <dgm:spPr/>
      <dgm:t>
        <a:bodyPr/>
        <a:lstStyle/>
        <a:p>
          <a:r>
            <a:rPr lang="ru-RU" sz="2000" b="1" dirty="0" err="1" smtClean="0"/>
            <a:t>Конструи-рование</a:t>
          </a:r>
          <a:endParaRPr lang="ru-RU" sz="2000" b="1" dirty="0"/>
        </a:p>
      </dgm:t>
    </dgm:pt>
    <dgm:pt modelId="{9618CE60-49E8-4D5B-B483-2D2C3A21771B}" type="parTrans" cxnId="{1937ACA3-2C42-44C6-94DB-ACFC511D0599}">
      <dgm:prSet/>
      <dgm:spPr/>
      <dgm:t>
        <a:bodyPr/>
        <a:lstStyle/>
        <a:p>
          <a:endParaRPr lang="ru-RU"/>
        </a:p>
      </dgm:t>
    </dgm:pt>
    <dgm:pt modelId="{8A3DA534-D6FC-4CEA-AAAE-557A2361EF3D}" type="sibTrans" cxnId="{1937ACA3-2C42-44C6-94DB-ACFC511D0599}">
      <dgm:prSet/>
      <dgm:spPr/>
      <dgm:t>
        <a:bodyPr/>
        <a:lstStyle/>
        <a:p>
          <a:endParaRPr lang="ru-RU"/>
        </a:p>
      </dgm:t>
    </dgm:pt>
    <dgm:pt modelId="{CB8119D3-5F1A-488F-B52A-3E4A08A07099}">
      <dgm:prSet phldrT="[Текст]"/>
      <dgm:spPr/>
      <dgm:t>
        <a:bodyPr/>
        <a:lstStyle/>
        <a:p>
          <a:r>
            <a:rPr lang="ru-RU" b="1" dirty="0" err="1" smtClean="0"/>
            <a:t>Програм-мирование</a:t>
          </a:r>
          <a:r>
            <a:rPr lang="ru-RU" dirty="0" smtClean="0"/>
            <a:t> </a:t>
          </a:r>
          <a:endParaRPr lang="ru-RU" dirty="0"/>
        </a:p>
      </dgm:t>
    </dgm:pt>
    <dgm:pt modelId="{8C038BCB-DC62-49F6-9CAC-7FAFB0C17171}" type="parTrans" cxnId="{C4239C81-3185-492C-B7A2-F648FFDBE7C9}">
      <dgm:prSet/>
      <dgm:spPr/>
      <dgm:t>
        <a:bodyPr/>
        <a:lstStyle/>
        <a:p>
          <a:endParaRPr lang="ru-RU"/>
        </a:p>
      </dgm:t>
    </dgm:pt>
    <dgm:pt modelId="{64B6A899-B2D3-48A0-94BD-E0A5A7CC18AD}" type="sibTrans" cxnId="{C4239C81-3185-492C-B7A2-F648FFDBE7C9}">
      <dgm:prSet/>
      <dgm:spPr/>
      <dgm:t>
        <a:bodyPr/>
        <a:lstStyle/>
        <a:p>
          <a:endParaRPr lang="ru-RU"/>
        </a:p>
      </dgm:t>
    </dgm:pt>
    <dgm:pt modelId="{47EF0830-E832-4E01-9675-CA4A6055F9D1}" type="pres">
      <dgm:prSet presAssocID="{B5BF3148-C707-485E-9CCE-9B61809DDC4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213160-B366-4A8C-8055-F94583FD70FD}" type="pres">
      <dgm:prSet presAssocID="{D524001E-1D9F-431E-A733-7FF48888DA0E}" presName="gear1" presStyleLbl="node1" presStyleIdx="0" presStyleCnt="3" custScaleX="110058" custScaleY="1064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302D8-3378-4CF9-943B-9D502835A877}" type="pres">
      <dgm:prSet presAssocID="{D524001E-1D9F-431E-A733-7FF48888DA0E}" presName="gear1srcNode" presStyleLbl="node1" presStyleIdx="0" presStyleCnt="3"/>
      <dgm:spPr/>
      <dgm:t>
        <a:bodyPr/>
        <a:lstStyle/>
        <a:p>
          <a:endParaRPr lang="ru-RU"/>
        </a:p>
      </dgm:t>
    </dgm:pt>
    <dgm:pt modelId="{00472D43-0852-4575-9C2B-691E4BAB7272}" type="pres">
      <dgm:prSet presAssocID="{D524001E-1D9F-431E-A733-7FF48888DA0E}" presName="gear1dstNode" presStyleLbl="node1" presStyleIdx="0" presStyleCnt="3"/>
      <dgm:spPr/>
      <dgm:t>
        <a:bodyPr/>
        <a:lstStyle/>
        <a:p>
          <a:endParaRPr lang="ru-RU"/>
        </a:p>
      </dgm:t>
    </dgm:pt>
    <dgm:pt modelId="{00A2318A-EC19-4590-A919-A10286DEB03A}" type="pres">
      <dgm:prSet presAssocID="{3C7BC642-B965-48F1-9AF9-9DA2A0D533D4}" presName="gear2" presStyleLbl="node1" presStyleIdx="1" presStyleCnt="3" custLinFactNeighborX="238" custLinFactNeighborY="-30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29DB-54B6-4171-9B64-E1C12FBC0719}" type="pres">
      <dgm:prSet presAssocID="{3C7BC642-B965-48F1-9AF9-9DA2A0D533D4}" presName="gear2srcNode" presStyleLbl="node1" presStyleIdx="1" presStyleCnt="3"/>
      <dgm:spPr/>
      <dgm:t>
        <a:bodyPr/>
        <a:lstStyle/>
        <a:p>
          <a:endParaRPr lang="ru-RU"/>
        </a:p>
      </dgm:t>
    </dgm:pt>
    <dgm:pt modelId="{7DF166C8-9411-49AC-A9B8-CB304C3157F0}" type="pres">
      <dgm:prSet presAssocID="{3C7BC642-B965-48F1-9AF9-9DA2A0D533D4}" presName="gear2dstNode" presStyleLbl="node1" presStyleIdx="1" presStyleCnt="3"/>
      <dgm:spPr/>
      <dgm:t>
        <a:bodyPr/>
        <a:lstStyle/>
        <a:p>
          <a:endParaRPr lang="ru-RU"/>
        </a:p>
      </dgm:t>
    </dgm:pt>
    <dgm:pt modelId="{FD0CF527-B774-4727-9B39-3230A276B340}" type="pres">
      <dgm:prSet presAssocID="{CB8119D3-5F1A-488F-B52A-3E4A08A07099}" presName="gear3" presStyleLbl="node1" presStyleIdx="2" presStyleCnt="3"/>
      <dgm:spPr/>
      <dgm:t>
        <a:bodyPr/>
        <a:lstStyle/>
        <a:p>
          <a:endParaRPr lang="ru-RU"/>
        </a:p>
      </dgm:t>
    </dgm:pt>
    <dgm:pt modelId="{FB9486EB-5EC5-4DBC-AE2F-D36AC8FEC748}" type="pres">
      <dgm:prSet presAssocID="{CB8119D3-5F1A-488F-B52A-3E4A08A070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1BF32-53AC-46C9-A8B2-44135184E0A9}" type="pres">
      <dgm:prSet presAssocID="{CB8119D3-5F1A-488F-B52A-3E4A08A07099}" presName="gear3srcNode" presStyleLbl="node1" presStyleIdx="2" presStyleCnt="3"/>
      <dgm:spPr/>
      <dgm:t>
        <a:bodyPr/>
        <a:lstStyle/>
        <a:p>
          <a:endParaRPr lang="ru-RU"/>
        </a:p>
      </dgm:t>
    </dgm:pt>
    <dgm:pt modelId="{04D05238-24D8-4FB5-8191-D52678D09F5C}" type="pres">
      <dgm:prSet presAssocID="{CB8119D3-5F1A-488F-B52A-3E4A08A07099}" presName="gear3dstNode" presStyleLbl="node1" presStyleIdx="2" presStyleCnt="3"/>
      <dgm:spPr/>
      <dgm:t>
        <a:bodyPr/>
        <a:lstStyle/>
        <a:p>
          <a:endParaRPr lang="ru-RU"/>
        </a:p>
      </dgm:t>
    </dgm:pt>
    <dgm:pt modelId="{BA29175D-8707-435C-9E4F-E381016AF7FE}" type="pres">
      <dgm:prSet presAssocID="{81EA0D78-95DC-4503-A3E8-A28265F999C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559A5B0-FF33-4D7B-82B9-D4DE7239F4AC}" type="pres">
      <dgm:prSet presAssocID="{8A3DA534-D6FC-4CEA-AAAE-557A2361EF3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1B21B7E-40B8-47DC-8716-A0190E0C5A22}" type="pres">
      <dgm:prSet presAssocID="{64B6A899-B2D3-48A0-94BD-E0A5A7CC18AD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CB08BBA-D43C-4C3D-B7CF-AB1A9E7B7EE2}" type="presOf" srcId="{3C7BC642-B965-48F1-9AF9-9DA2A0D533D4}" destId="{00A2318A-EC19-4590-A919-A10286DEB03A}" srcOrd="0" destOrd="0" presId="urn:microsoft.com/office/officeart/2005/8/layout/gear1"/>
    <dgm:cxn modelId="{EE548472-2B5F-4417-9E5F-ED83131C7BDE}" type="presOf" srcId="{B5BF3148-C707-485E-9CCE-9B61809DDC4F}" destId="{47EF0830-E832-4E01-9675-CA4A6055F9D1}" srcOrd="0" destOrd="0" presId="urn:microsoft.com/office/officeart/2005/8/layout/gear1"/>
    <dgm:cxn modelId="{7CE2990E-6017-4D9F-A4EF-E7E1D78BF1ED}" srcId="{B5BF3148-C707-485E-9CCE-9B61809DDC4F}" destId="{D524001E-1D9F-431E-A733-7FF48888DA0E}" srcOrd="0" destOrd="0" parTransId="{34F61262-6DFA-47CE-99B9-A9A5D60B1532}" sibTransId="{81EA0D78-95DC-4503-A3E8-A28265F999C3}"/>
    <dgm:cxn modelId="{2F8DABCC-C8EC-4CAF-B66D-213EBF4C3958}" type="presOf" srcId="{CB8119D3-5F1A-488F-B52A-3E4A08A07099}" destId="{FB9486EB-5EC5-4DBC-AE2F-D36AC8FEC748}" srcOrd="1" destOrd="0" presId="urn:microsoft.com/office/officeart/2005/8/layout/gear1"/>
    <dgm:cxn modelId="{712E82D6-04C8-4AE8-AD21-CAAC45DD4EDA}" type="presOf" srcId="{3C7BC642-B965-48F1-9AF9-9DA2A0D533D4}" destId="{7DF166C8-9411-49AC-A9B8-CB304C3157F0}" srcOrd="2" destOrd="0" presId="urn:microsoft.com/office/officeart/2005/8/layout/gear1"/>
    <dgm:cxn modelId="{1E65CB7B-BBFB-4A6B-B53B-3726B4CF1150}" type="presOf" srcId="{D524001E-1D9F-431E-A733-7FF48888DA0E}" destId="{00472D43-0852-4575-9C2B-691E4BAB7272}" srcOrd="2" destOrd="0" presId="urn:microsoft.com/office/officeart/2005/8/layout/gear1"/>
    <dgm:cxn modelId="{1937ACA3-2C42-44C6-94DB-ACFC511D0599}" srcId="{B5BF3148-C707-485E-9CCE-9B61809DDC4F}" destId="{3C7BC642-B965-48F1-9AF9-9DA2A0D533D4}" srcOrd="1" destOrd="0" parTransId="{9618CE60-49E8-4D5B-B483-2D2C3A21771B}" sibTransId="{8A3DA534-D6FC-4CEA-AAAE-557A2361EF3D}"/>
    <dgm:cxn modelId="{1F000BC4-FABB-43F1-8BC6-6BDC25322B31}" type="presOf" srcId="{3C7BC642-B965-48F1-9AF9-9DA2A0D533D4}" destId="{747529DB-54B6-4171-9B64-E1C12FBC0719}" srcOrd="1" destOrd="0" presId="urn:microsoft.com/office/officeart/2005/8/layout/gear1"/>
    <dgm:cxn modelId="{030E04CB-4DB5-4745-BC70-981C4572E3FD}" type="presOf" srcId="{CB8119D3-5F1A-488F-B52A-3E4A08A07099}" destId="{04D05238-24D8-4FB5-8191-D52678D09F5C}" srcOrd="3" destOrd="0" presId="urn:microsoft.com/office/officeart/2005/8/layout/gear1"/>
    <dgm:cxn modelId="{59891962-9547-46BB-8A07-629C28D9C45B}" type="presOf" srcId="{D524001E-1D9F-431E-A733-7FF48888DA0E}" destId="{E00302D8-3378-4CF9-943B-9D502835A877}" srcOrd="1" destOrd="0" presId="urn:microsoft.com/office/officeart/2005/8/layout/gear1"/>
    <dgm:cxn modelId="{AEA5548C-08DF-4443-9EE4-72B0A8C40C4A}" type="presOf" srcId="{CB8119D3-5F1A-488F-B52A-3E4A08A07099}" destId="{FD0CF527-B774-4727-9B39-3230A276B340}" srcOrd="0" destOrd="0" presId="urn:microsoft.com/office/officeart/2005/8/layout/gear1"/>
    <dgm:cxn modelId="{71A697D7-E612-4940-A52B-6DCB0D3D1DC7}" type="presOf" srcId="{CB8119D3-5F1A-488F-B52A-3E4A08A07099}" destId="{89A1BF32-53AC-46C9-A8B2-44135184E0A9}" srcOrd="2" destOrd="0" presId="urn:microsoft.com/office/officeart/2005/8/layout/gear1"/>
    <dgm:cxn modelId="{B20003F9-2C1F-4A31-B235-9547891EF705}" type="presOf" srcId="{D524001E-1D9F-431E-A733-7FF48888DA0E}" destId="{46213160-B366-4A8C-8055-F94583FD70FD}" srcOrd="0" destOrd="0" presId="urn:microsoft.com/office/officeart/2005/8/layout/gear1"/>
    <dgm:cxn modelId="{C4239C81-3185-492C-B7A2-F648FFDBE7C9}" srcId="{B5BF3148-C707-485E-9CCE-9B61809DDC4F}" destId="{CB8119D3-5F1A-488F-B52A-3E4A08A07099}" srcOrd="2" destOrd="0" parTransId="{8C038BCB-DC62-49F6-9CAC-7FAFB0C17171}" sibTransId="{64B6A899-B2D3-48A0-94BD-E0A5A7CC18AD}"/>
    <dgm:cxn modelId="{B5BF757D-BB48-44A5-9087-E649E8C906BA}" type="presOf" srcId="{64B6A899-B2D3-48A0-94BD-E0A5A7CC18AD}" destId="{21B21B7E-40B8-47DC-8716-A0190E0C5A22}" srcOrd="0" destOrd="0" presId="urn:microsoft.com/office/officeart/2005/8/layout/gear1"/>
    <dgm:cxn modelId="{C538D95F-2CC3-409B-AFD0-4905F24D2291}" type="presOf" srcId="{81EA0D78-95DC-4503-A3E8-A28265F999C3}" destId="{BA29175D-8707-435C-9E4F-E381016AF7FE}" srcOrd="0" destOrd="0" presId="urn:microsoft.com/office/officeart/2005/8/layout/gear1"/>
    <dgm:cxn modelId="{759D4837-2BE8-4296-BBB8-EA6568A5CCCD}" type="presOf" srcId="{8A3DA534-D6FC-4CEA-AAAE-557A2361EF3D}" destId="{3559A5B0-FF33-4D7B-82B9-D4DE7239F4AC}" srcOrd="0" destOrd="0" presId="urn:microsoft.com/office/officeart/2005/8/layout/gear1"/>
    <dgm:cxn modelId="{103AE7D3-9746-47C3-8F20-D8AC1A77F3AC}" type="presParOf" srcId="{47EF0830-E832-4E01-9675-CA4A6055F9D1}" destId="{46213160-B366-4A8C-8055-F94583FD70FD}" srcOrd="0" destOrd="0" presId="urn:microsoft.com/office/officeart/2005/8/layout/gear1"/>
    <dgm:cxn modelId="{FC67F39E-0875-469B-9B38-09FB78DE3960}" type="presParOf" srcId="{47EF0830-E832-4E01-9675-CA4A6055F9D1}" destId="{E00302D8-3378-4CF9-943B-9D502835A877}" srcOrd="1" destOrd="0" presId="urn:microsoft.com/office/officeart/2005/8/layout/gear1"/>
    <dgm:cxn modelId="{68C0BC0B-2998-43E5-97A1-2E5B65C5AF25}" type="presParOf" srcId="{47EF0830-E832-4E01-9675-CA4A6055F9D1}" destId="{00472D43-0852-4575-9C2B-691E4BAB7272}" srcOrd="2" destOrd="0" presId="urn:microsoft.com/office/officeart/2005/8/layout/gear1"/>
    <dgm:cxn modelId="{C0985710-29B1-414F-9FD8-0C8D2D22CB99}" type="presParOf" srcId="{47EF0830-E832-4E01-9675-CA4A6055F9D1}" destId="{00A2318A-EC19-4590-A919-A10286DEB03A}" srcOrd="3" destOrd="0" presId="urn:microsoft.com/office/officeart/2005/8/layout/gear1"/>
    <dgm:cxn modelId="{3AE9C36C-88A8-486A-BB74-45C9E0591D0D}" type="presParOf" srcId="{47EF0830-E832-4E01-9675-CA4A6055F9D1}" destId="{747529DB-54B6-4171-9B64-E1C12FBC0719}" srcOrd="4" destOrd="0" presId="urn:microsoft.com/office/officeart/2005/8/layout/gear1"/>
    <dgm:cxn modelId="{07E0885F-DFE6-4C55-94FA-EA515A9690B8}" type="presParOf" srcId="{47EF0830-E832-4E01-9675-CA4A6055F9D1}" destId="{7DF166C8-9411-49AC-A9B8-CB304C3157F0}" srcOrd="5" destOrd="0" presId="urn:microsoft.com/office/officeart/2005/8/layout/gear1"/>
    <dgm:cxn modelId="{FE3D23E8-1F46-46A9-BF97-913F4A98F811}" type="presParOf" srcId="{47EF0830-E832-4E01-9675-CA4A6055F9D1}" destId="{FD0CF527-B774-4727-9B39-3230A276B340}" srcOrd="6" destOrd="0" presId="urn:microsoft.com/office/officeart/2005/8/layout/gear1"/>
    <dgm:cxn modelId="{4A93BA6B-F1AE-4D00-B4F1-81ED955CA6D0}" type="presParOf" srcId="{47EF0830-E832-4E01-9675-CA4A6055F9D1}" destId="{FB9486EB-5EC5-4DBC-AE2F-D36AC8FEC748}" srcOrd="7" destOrd="0" presId="urn:microsoft.com/office/officeart/2005/8/layout/gear1"/>
    <dgm:cxn modelId="{B89CEABB-3813-4A9A-83DB-03005BFA5A86}" type="presParOf" srcId="{47EF0830-E832-4E01-9675-CA4A6055F9D1}" destId="{89A1BF32-53AC-46C9-A8B2-44135184E0A9}" srcOrd="8" destOrd="0" presId="urn:microsoft.com/office/officeart/2005/8/layout/gear1"/>
    <dgm:cxn modelId="{68B8D122-712C-49C6-BFF9-D19E4243CFA0}" type="presParOf" srcId="{47EF0830-E832-4E01-9675-CA4A6055F9D1}" destId="{04D05238-24D8-4FB5-8191-D52678D09F5C}" srcOrd="9" destOrd="0" presId="urn:microsoft.com/office/officeart/2005/8/layout/gear1"/>
    <dgm:cxn modelId="{AFF20B0F-DE11-4FCE-A5BA-D3692642DF3C}" type="presParOf" srcId="{47EF0830-E832-4E01-9675-CA4A6055F9D1}" destId="{BA29175D-8707-435C-9E4F-E381016AF7FE}" srcOrd="10" destOrd="0" presId="urn:microsoft.com/office/officeart/2005/8/layout/gear1"/>
    <dgm:cxn modelId="{72047ABB-394F-48D9-8569-AB574D59CB2B}" type="presParOf" srcId="{47EF0830-E832-4E01-9675-CA4A6055F9D1}" destId="{3559A5B0-FF33-4D7B-82B9-D4DE7239F4AC}" srcOrd="11" destOrd="0" presId="urn:microsoft.com/office/officeart/2005/8/layout/gear1"/>
    <dgm:cxn modelId="{C175CA96-071A-42F6-AC29-87B2D9DA9441}" type="presParOf" srcId="{47EF0830-E832-4E01-9675-CA4A6055F9D1}" destId="{21B21B7E-40B8-47DC-8716-A0190E0C5A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8A6DE-CD5C-42AD-83EC-297E31553302}" type="doc">
      <dgm:prSet loTypeId="urn:microsoft.com/office/officeart/2005/8/layout/gear1" loCatId="process" qsTypeId="urn:microsoft.com/office/officeart/2005/8/quickstyle/3d3" qsCatId="3D" csTypeId="urn:microsoft.com/office/officeart/2005/8/colors/accent6_2" csCatId="accent6" phldr="1"/>
      <dgm:spPr/>
    </dgm:pt>
    <dgm:pt modelId="{3C02883F-EC21-4501-AE16-45EAF52E1B4E}">
      <dgm:prSet phldrT="[Текст]" custT="1"/>
      <dgm:spPr/>
      <dgm:t>
        <a:bodyPr/>
        <a:lstStyle/>
        <a:p>
          <a:r>
            <a:rPr lang="ru-RU" sz="1800" dirty="0" smtClean="0"/>
            <a:t>Математика</a:t>
          </a:r>
          <a:endParaRPr lang="ru-RU" sz="1800" dirty="0"/>
        </a:p>
      </dgm:t>
    </dgm:pt>
    <dgm:pt modelId="{DD644189-B3DB-45B7-A9B2-5FFB7D1EFDE2}" type="parTrans" cxnId="{B118CFCC-06B6-4265-9C4A-2292E03504AD}">
      <dgm:prSet/>
      <dgm:spPr/>
      <dgm:t>
        <a:bodyPr/>
        <a:lstStyle/>
        <a:p>
          <a:endParaRPr lang="ru-RU"/>
        </a:p>
      </dgm:t>
    </dgm:pt>
    <dgm:pt modelId="{C9857568-4164-45A2-A69B-F136D60C02CF}" type="sibTrans" cxnId="{B118CFCC-06B6-4265-9C4A-2292E03504AD}">
      <dgm:prSet/>
      <dgm:spPr/>
      <dgm:t>
        <a:bodyPr/>
        <a:lstStyle/>
        <a:p>
          <a:endParaRPr lang="ru-RU"/>
        </a:p>
      </dgm:t>
    </dgm:pt>
    <dgm:pt modelId="{10798854-4598-4DB4-9AC9-EC780D5E42CF}">
      <dgm:prSet phldrT="[Текст]"/>
      <dgm:spPr/>
      <dgm:t>
        <a:bodyPr/>
        <a:lstStyle/>
        <a:p>
          <a:r>
            <a:rPr lang="ru-RU" dirty="0" smtClean="0"/>
            <a:t>Черчение  </a:t>
          </a:r>
          <a:endParaRPr lang="ru-RU" dirty="0"/>
        </a:p>
      </dgm:t>
    </dgm:pt>
    <dgm:pt modelId="{B8A6A058-18AF-4027-9D47-C62E79D654DE}" type="parTrans" cxnId="{23E37F3C-5035-4A7A-A85E-26B67DBFD6A8}">
      <dgm:prSet/>
      <dgm:spPr/>
      <dgm:t>
        <a:bodyPr/>
        <a:lstStyle/>
        <a:p>
          <a:endParaRPr lang="ru-RU"/>
        </a:p>
      </dgm:t>
    </dgm:pt>
    <dgm:pt modelId="{668F5979-E8AE-4AE4-8533-1BD6B0C6D215}" type="sibTrans" cxnId="{23E37F3C-5035-4A7A-A85E-26B67DBFD6A8}">
      <dgm:prSet/>
      <dgm:spPr/>
      <dgm:t>
        <a:bodyPr/>
        <a:lstStyle/>
        <a:p>
          <a:endParaRPr lang="ru-RU"/>
        </a:p>
      </dgm:t>
    </dgm:pt>
    <dgm:pt modelId="{E41F1775-5028-47FE-85A6-5687F8DC4CFF}">
      <dgm:prSet phldrT="[Текст]" custT="1"/>
      <dgm:spPr/>
      <dgm:t>
        <a:bodyPr/>
        <a:lstStyle/>
        <a:p>
          <a:r>
            <a:rPr lang="ru-RU" sz="2000" dirty="0" smtClean="0"/>
            <a:t>Физика</a:t>
          </a:r>
          <a:endParaRPr lang="ru-RU" sz="2000" dirty="0"/>
        </a:p>
      </dgm:t>
    </dgm:pt>
    <dgm:pt modelId="{A23DF97C-0160-468B-AF8C-2D1E95E984BA}" type="parTrans" cxnId="{7C68E60C-E115-43B0-AA7A-DC8D8A4EDB2A}">
      <dgm:prSet/>
      <dgm:spPr/>
      <dgm:t>
        <a:bodyPr/>
        <a:lstStyle/>
        <a:p>
          <a:endParaRPr lang="ru-RU"/>
        </a:p>
      </dgm:t>
    </dgm:pt>
    <dgm:pt modelId="{2FD9B311-3456-4B8D-B9BF-9E17A7D07F94}" type="sibTrans" cxnId="{7C68E60C-E115-43B0-AA7A-DC8D8A4EDB2A}">
      <dgm:prSet/>
      <dgm:spPr/>
      <dgm:t>
        <a:bodyPr/>
        <a:lstStyle/>
        <a:p>
          <a:endParaRPr lang="ru-RU"/>
        </a:p>
      </dgm:t>
    </dgm:pt>
    <dgm:pt modelId="{534A33F7-631D-4EA5-91D3-169890399764}">
      <dgm:prSet phldrT="[Текст]"/>
      <dgm:spPr/>
      <dgm:t>
        <a:bodyPr/>
        <a:lstStyle/>
        <a:p>
          <a:endParaRPr lang="ru-RU"/>
        </a:p>
      </dgm:t>
    </dgm:pt>
    <dgm:pt modelId="{BA7F75D6-2727-45F2-9815-556CD94032D1}" type="parTrans" cxnId="{A1CF01C4-8DCB-4069-9C8E-4FFCCD4F70E3}">
      <dgm:prSet/>
      <dgm:spPr/>
      <dgm:t>
        <a:bodyPr/>
        <a:lstStyle/>
        <a:p>
          <a:endParaRPr lang="ru-RU"/>
        </a:p>
      </dgm:t>
    </dgm:pt>
    <dgm:pt modelId="{CE566247-61C0-4346-B173-D01681F2C232}" type="sibTrans" cxnId="{A1CF01C4-8DCB-4069-9C8E-4FFCCD4F70E3}">
      <dgm:prSet/>
      <dgm:spPr/>
      <dgm:t>
        <a:bodyPr/>
        <a:lstStyle/>
        <a:p>
          <a:endParaRPr lang="ru-RU"/>
        </a:p>
      </dgm:t>
    </dgm:pt>
    <dgm:pt modelId="{401A3F71-7095-4B68-8EA9-826667166980}" type="pres">
      <dgm:prSet presAssocID="{FB88A6DE-CD5C-42AD-83EC-297E3155330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4F635DF-73A5-44CB-8FA6-43713B75C85B}" type="pres">
      <dgm:prSet presAssocID="{3C02883F-EC21-4501-AE16-45EAF52E1B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2882F-C47B-4F80-87A3-ED274CFA9B34}" type="pres">
      <dgm:prSet presAssocID="{3C02883F-EC21-4501-AE16-45EAF52E1B4E}" presName="gear1srcNode" presStyleLbl="node1" presStyleIdx="0" presStyleCnt="3"/>
      <dgm:spPr/>
      <dgm:t>
        <a:bodyPr/>
        <a:lstStyle/>
        <a:p>
          <a:endParaRPr lang="ru-RU"/>
        </a:p>
      </dgm:t>
    </dgm:pt>
    <dgm:pt modelId="{32B01CB3-A2F7-41D9-8EAC-3EFDA1D1E9BC}" type="pres">
      <dgm:prSet presAssocID="{3C02883F-EC21-4501-AE16-45EAF52E1B4E}" presName="gear1dstNode" presStyleLbl="node1" presStyleIdx="0" presStyleCnt="3"/>
      <dgm:spPr/>
      <dgm:t>
        <a:bodyPr/>
        <a:lstStyle/>
        <a:p>
          <a:endParaRPr lang="ru-RU"/>
        </a:p>
      </dgm:t>
    </dgm:pt>
    <dgm:pt modelId="{42088767-34EB-4FAC-A84E-29B795AD95D1}" type="pres">
      <dgm:prSet presAssocID="{10798854-4598-4DB4-9AC9-EC780D5E42C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CE101-4762-4438-A5FC-772A818EFF4B}" type="pres">
      <dgm:prSet presAssocID="{10798854-4598-4DB4-9AC9-EC780D5E42CF}" presName="gear2srcNode" presStyleLbl="node1" presStyleIdx="1" presStyleCnt="3"/>
      <dgm:spPr/>
      <dgm:t>
        <a:bodyPr/>
        <a:lstStyle/>
        <a:p>
          <a:endParaRPr lang="ru-RU"/>
        </a:p>
      </dgm:t>
    </dgm:pt>
    <dgm:pt modelId="{FA157950-9294-4B20-BEDD-373AA704CAAC}" type="pres">
      <dgm:prSet presAssocID="{10798854-4598-4DB4-9AC9-EC780D5E42CF}" presName="gear2dstNode" presStyleLbl="node1" presStyleIdx="1" presStyleCnt="3"/>
      <dgm:spPr/>
      <dgm:t>
        <a:bodyPr/>
        <a:lstStyle/>
        <a:p>
          <a:endParaRPr lang="ru-RU"/>
        </a:p>
      </dgm:t>
    </dgm:pt>
    <dgm:pt modelId="{21A5FD1E-97BF-4277-8DB1-1745AC651E00}" type="pres">
      <dgm:prSet presAssocID="{E41F1775-5028-47FE-85A6-5687F8DC4CFF}" presName="gear3" presStyleLbl="node1" presStyleIdx="2" presStyleCnt="3"/>
      <dgm:spPr/>
      <dgm:t>
        <a:bodyPr/>
        <a:lstStyle/>
        <a:p>
          <a:endParaRPr lang="ru-RU"/>
        </a:p>
      </dgm:t>
    </dgm:pt>
    <dgm:pt modelId="{9B7460B6-88B9-478C-9A56-A7440A8ED232}" type="pres">
      <dgm:prSet presAssocID="{E41F1775-5028-47FE-85A6-5687F8DC4CF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2A603-046A-450C-861C-C13DC0B8BF3C}" type="pres">
      <dgm:prSet presAssocID="{E41F1775-5028-47FE-85A6-5687F8DC4CFF}" presName="gear3srcNode" presStyleLbl="node1" presStyleIdx="2" presStyleCnt="3"/>
      <dgm:spPr/>
      <dgm:t>
        <a:bodyPr/>
        <a:lstStyle/>
        <a:p>
          <a:endParaRPr lang="ru-RU"/>
        </a:p>
      </dgm:t>
    </dgm:pt>
    <dgm:pt modelId="{A924F71D-CC18-4392-99A9-E6D3791E69EB}" type="pres">
      <dgm:prSet presAssocID="{E41F1775-5028-47FE-85A6-5687F8DC4CFF}" presName="gear3dstNode" presStyleLbl="node1" presStyleIdx="2" presStyleCnt="3"/>
      <dgm:spPr/>
      <dgm:t>
        <a:bodyPr/>
        <a:lstStyle/>
        <a:p>
          <a:endParaRPr lang="ru-RU"/>
        </a:p>
      </dgm:t>
    </dgm:pt>
    <dgm:pt modelId="{8B134511-4127-4398-978C-F4631D67D1C2}" type="pres">
      <dgm:prSet presAssocID="{C9857568-4164-45A2-A69B-F136D60C02CF}" presName="connector1" presStyleLbl="sibTrans2D1" presStyleIdx="0" presStyleCnt="3" custAng="3815066" custScaleX="70525" custScaleY="77060" custLinFactNeighborX="11970" custLinFactNeighborY="12793"/>
      <dgm:spPr/>
      <dgm:t>
        <a:bodyPr/>
        <a:lstStyle/>
        <a:p>
          <a:endParaRPr lang="ru-RU"/>
        </a:p>
      </dgm:t>
    </dgm:pt>
    <dgm:pt modelId="{F8AE5272-4F3D-4C41-8597-CA7C046185DA}" type="pres">
      <dgm:prSet presAssocID="{668F5979-E8AE-4AE4-8533-1BD6B0C6D21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B47EC71-FFD6-46D5-8686-3051ADDDEAA0}" type="pres">
      <dgm:prSet presAssocID="{2FD9B311-3456-4B8D-B9BF-9E17A7D07F9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3096B17-1459-4CCC-A0EE-A6E2CCE66FCB}" type="presOf" srcId="{C9857568-4164-45A2-A69B-F136D60C02CF}" destId="{8B134511-4127-4398-978C-F4631D67D1C2}" srcOrd="0" destOrd="0" presId="urn:microsoft.com/office/officeart/2005/8/layout/gear1"/>
    <dgm:cxn modelId="{13771D26-8D94-47AF-92DE-BAF3CDFD0FC2}" type="presOf" srcId="{10798854-4598-4DB4-9AC9-EC780D5E42CF}" destId="{FA157950-9294-4B20-BEDD-373AA704CAAC}" srcOrd="2" destOrd="0" presId="urn:microsoft.com/office/officeart/2005/8/layout/gear1"/>
    <dgm:cxn modelId="{23E37F3C-5035-4A7A-A85E-26B67DBFD6A8}" srcId="{FB88A6DE-CD5C-42AD-83EC-297E31553302}" destId="{10798854-4598-4DB4-9AC9-EC780D5E42CF}" srcOrd="1" destOrd="0" parTransId="{B8A6A058-18AF-4027-9D47-C62E79D654DE}" sibTransId="{668F5979-E8AE-4AE4-8533-1BD6B0C6D215}"/>
    <dgm:cxn modelId="{49FD58BA-F6B8-4BA1-B1BE-E59D5F03A156}" type="presOf" srcId="{3C02883F-EC21-4501-AE16-45EAF52E1B4E}" destId="{B4F635DF-73A5-44CB-8FA6-43713B75C85B}" srcOrd="0" destOrd="0" presId="urn:microsoft.com/office/officeart/2005/8/layout/gear1"/>
    <dgm:cxn modelId="{7C68E60C-E115-43B0-AA7A-DC8D8A4EDB2A}" srcId="{FB88A6DE-CD5C-42AD-83EC-297E31553302}" destId="{E41F1775-5028-47FE-85A6-5687F8DC4CFF}" srcOrd="2" destOrd="0" parTransId="{A23DF97C-0160-468B-AF8C-2D1E95E984BA}" sibTransId="{2FD9B311-3456-4B8D-B9BF-9E17A7D07F94}"/>
    <dgm:cxn modelId="{A33F76DE-F426-461D-9B34-3578352BA130}" type="presOf" srcId="{3C02883F-EC21-4501-AE16-45EAF52E1B4E}" destId="{32B01CB3-A2F7-41D9-8EAC-3EFDA1D1E9BC}" srcOrd="2" destOrd="0" presId="urn:microsoft.com/office/officeart/2005/8/layout/gear1"/>
    <dgm:cxn modelId="{917AFF9F-E466-461D-BC5A-60083AB63715}" type="presOf" srcId="{10798854-4598-4DB4-9AC9-EC780D5E42CF}" destId="{D09CE101-4762-4438-A5FC-772A818EFF4B}" srcOrd="1" destOrd="0" presId="urn:microsoft.com/office/officeart/2005/8/layout/gear1"/>
    <dgm:cxn modelId="{898FB54F-9967-4AAF-846C-0C39E93E1556}" type="presOf" srcId="{10798854-4598-4DB4-9AC9-EC780D5E42CF}" destId="{42088767-34EB-4FAC-A84E-29B795AD95D1}" srcOrd="0" destOrd="0" presId="urn:microsoft.com/office/officeart/2005/8/layout/gear1"/>
    <dgm:cxn modelId="{87577D85-85B7-48C7-AC49-2479BE957BDC}" type="presOf" srcId="{E41F1775-5028-47FE-85A6-5687F8DC4CFF}" destId="{9B7460B6-88B9-478C-9A56-A7440A8ED232}" srcOrd="1" destOrd="0" presId="urn:microsoft.com/office/officeart/2005/8/layout/gear1"/>
    <dgm:cxn modelId="{7637F875-B05C-4F17-BA17-B88D17B81DD9}" type="presOf" srcId="{FB88A6DE-CD5C-42AD-83EC-297E31553302}" destId="{401A3F71-7095-4B68-8EA9-826667166980}" srcOrd="0" destOrd="0" presId="urn:microsoft.com/office/officeart/2005/8/layout/gear1"/>
    <dgm:cxn modelId="{A9A7DB14-58FA-46F0-B30D-806B0B6877F8}" type="presOf" srcId="{3C02883F-EC21-4501-AE16-45EAF52E1B4E}" destId="{C412882F-C47B-4F80-87A3-ED274CFA9B34}" srcOrd="1" destOrd="0" presId="urn:microsoft.com/office/officeart/2005/8/layout/gear1"/>
    <dgm:cxn modelId="{B118CFCC-06B6-4265-9C4A-2292E03504AD}" srcId="{FB88A6DE-CD5C-42AD-83EC-297E31553302}" destId="{3C02883F-EC21-4501-AE16-45EAF52E1B4E}" srcOrd="0" destOrd="0" parTransId="{DD644189-B3DB-45B7-A9B2-5FFB7D1EFDE2}" sibTransId="{C9857568-4164-45A2-A69B-F136D60C02CF}"/>
    <dgm:cxn modelId="{3AA4A194-5794-4D57-9E67-C7441B18299C}" type="presOf" srcId="{E41F1775-5028-47FE-85A6-5687F8DC4CFF}" destId="{7812A603-046A-450C-861C-C13DC0B8BF3C}" srcOrd="2" destOrd="0" presId="urn:microsoft.com/office/officeart/2005/8/layout/gear1"/>
    <dgm:cxn modelId="{5F264A8D-3D8B-412A-B75C-66B37C0E2F76}" type="presOf" srcId="{668F5979-E8AE-4AE4-8533-1BD6B0C6D215}" destId="{F8AE5272-4F3D-4C41-8597-CA7C046185DA}" srcOrd="0" destOrd="0" presId="urn:microsoft.com/office/officeart/2005/8/layout/gear1"/>
    <dgm:cxn modelId="{AAFBA39C-3273-4CF8-891C-352BCFF32053}" type="presOf" srcId="{E41F1775-5028-47FE-85A6-5687F8DC4CFF}" destId="{21A5FD1E-97BF-4277-8DB1-1745AC651E00}" srcOrd="0" destOrd="0" presId="urn:microsoft.com/office/officeart/2005/8/layout/gear1"/>
    <dgm:cxn modelId="{A1CF01C4-8DCB-4069-9C8E-4FFCCD4F70E3}" srcId="{FB88A6DE-CD5C-42AD-83EC-297E31553302}" destId="{534A33F7-631D-4EA5-91D3-169890399764}" srcOrd="3" destOrd="0" parTransId="{BA7F75D6-2727-45F2-9815-556CD94032D1}" sibTransId="{CE566247-61C0-4346-B173-D01681F2C232}"/>
    <dgm:cxn modelId="{35F3E371-7985-4B03-9CA8-E5ACA8C8DF4A}" type="presOf" srcId="{2FD9B311-3456-4B8D-B9BF-9E17A7D07F94}" destId="{DB47EC71-FFD6-46D5-8686-3051ADDDEAA0}" srcOrd="0" destOrd="0" presId="urn:microsoft.com/office/officeart/2005/8/layout/gear1"/>
    <dgm:cxn modelId="{5DF9E8D3-C157-42CA-84E5-47939DD40067}" type="presOf" srcId="{E41F1775-5028-47FE-85A6-5687F8DC4CFF}" destId="{A924F71D-CC18-4392-99A9-E6D3791E69EB}" srcOrd="3" destOrd="0" presId="urn:microsoft.com/office/officeart/2005/8/layout/gear1"/>
    <dgm:cxn modelId="{DE17579D-B4E2-490F-A33D-81278552338C}" type="presParOf" srcId="{401A3F71-7095-4B68-8EA9-826667166980}" destId="{B4F635DF-73A5-44CB-8FA6-43713B75C85B}" srcOrd="0" destOrd="0" presId="urn:microsoft.com/office/officeart/2005/8/layout/gear1"/>
    <dgm:cxn modelId="{F5A37CF6-DB0E-4441-AA38-48B757C29D1A}" type="presParOf" srcId="{401A3F71-7095-4B68-8EA9-826667166980}" destId="{C412882F-C47B-4F80-87A3-ED274CFA9B34}" srcOrd="1" destOrd="0" presId="urn:microsoft.com/office/officeart/2005/8/layout/gear1"/>
    <dgm:cxn modelId="{AD023A9C-C6D5-4614-B168-3881B3B262CC}" type="presParOf" srcId="{401A3F71-7095-4B68-8EA9-826667166980}" destId="{32B01CB3-A2F7-41D9-8EAC-3EFDA1D1E9BC}" srcOrd="2" destOrd="0" presId="urn:microsoft.com/office/officeart/2005/8/layout/gear1"/>
    <dgm:cxn modelId="{45C73823-FFD2-4C09-B6F6-C3A68F72545C}" type="presParOf" srcId="{401A3F71-7095-4B68-8EA9-826667166980}" destId="{42088767-34EB-4FAC-A84E-29B795AD95D1}" srcOrd="3" destOrd="0" presId="urn:microsoft.com/office/officeart/2005/8/layout/gear1"/>
    <dgm:cxn modelId="{9E09B244-6274-4555-9F93-4133E78010C9}" type="presParOf" srcId="{401A3F71-7095-4B68-8EA9-826667166980}" destId="{D09CE101-4762-4438-A5FC-772A818EFF4B}" srcOrd="4" destOrd="0" presId="urn:microsoft.com/office/officeart/2005/8/layout/gear1"/>
    <dgm:cxn modelId="{EBD47E9C-AABE-422E-896C-C3697731CC14}" type="presParOf" srcId="{401A3F71-7095-4B68-8EA9-826667166980}" destId="{FA157950-9294-4B20-BEDD-373AA704CAAC}" srcOrd="5" destOrd="0" presId="urn:microsoft.com/office/officeart/2005/8/layout/gear1"/>
    <dgm:cxn modelId="{D0D2326F-3B47-471E-A5C5-36357F090617}" type="presParOf" srcId="{401A3F71-7095-4B68-8EA9-826667166980}" destId="{21A5FD1E-97BF-4277-8DB1-1745AC651E00}" srcOrd="6" destOrd="0" presId="urn:microsoft.com/office/officeart/2005/8/layout/gear1"/>
    <dgm:cxn modelId="{476AE4D9-94AC-44A4-A6A3-0D7EF20A09B0}" type="presParOf" srcId="{401A3F71-7095-4B68-8EA9-826667166980}" destId="{9B7460B6-88B9-478C-9A56-A7440A8ED232}" srcOrd="7" destOrd="0" presId="urn:microsoft.com/office/officeart/2005/8/layout/gear1"/>
    <dgm:cxn modelId="{9A755437-E4AE-4841-A181-BA692C6D9A1D}" type="presParOf" srcId="{401A3F71-7095-4B68-8EA9-826667166980}" destId="{7812A603-046A-450C-861C-C13DC0B8BF3C}" srcOrd="8" destOrd="0" presId="urn:microsoft.com/office/officeart/2005/8/layout/gear1"/>
    <dgm:cxn modelId="{32991F9C-A814-40A8-87A4-07CB14C4D6D9}" type="presParOf" srcId="{401A3F71-7095-4B68-8EA9-826667166980}" destId="{A924F71D-CC18-4392-99A9-E6D3791E69EB}" srcOrd="9" destOrd="0" presId="urn:microsoft.com/office/officeart/2005/8/layout/gear1"/>
    <dgm:cxn modelId="{DEDBAE28-559E-4749-B68D-5775D5CA350D}" type="presParOf" srcId="{401A3F71-7095-4B68-8EA9-826667166980}" destId="{8B134511-4127-4398-978C-F4631D67D1C2}" srcOrd="10" destOrd="0" presId="urn:microsoft.com/office/officeart/2005/8/layout/gear1"/>
    <dgm:cxn modelId="{6D7489FE-17F5-48AD-A8E3-08BD04F9B9D6}" type="presParOf" srcId="{401A3F71-7095-4B68-8EA9-826667166980}" destId="{F8AE5272-4F3D-4C41-8597-CA7C046185DA}" srcOrd="11" destOrd="0" presId="urn:microsoft.com/office/officeart/2005/8/layout/gear1"/>
    <dgm:cxn modelId="{8A58A338-4DFF-4D25-8CA7-F608D5CC5E37}" type="presParOf" srcId="{401A3F71-7095-4B68-8EA9-826667166980}" destId="{DB47EC71-FFD6-46D5-8686-3051ADDDEAA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13160-B366-4A8C-8055-F94583FD70FD}">
      <dsp:nvSpPr>
        <dsp:cNvPr id="0" name=""/>
        <dsp:cNvSpPr/>
      </dsp:nvSpPr>
      <dsp:spPr>
        <a:xfrm>
          <a:off x="3496589" y="2625325"/>
          <a:ext cx="3754152" cy="363179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err="1" smtClean="0"/>
            <a:t>Робото</a:t>
          </a:r>
          <a:r>
            <a:rPr lang="ru-RU" sz="4400" b="1" kern="1200" dirty="0" smtClean="0"/>
            <a:t>-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400" b="1" kern="1200" dirty="0" smtClean="0"/>
            <a:t>техника</a:t>
          </a:r>
          <a:endParaRPr lang="ru-RU" sz="4400" b="1" kern="1200" dirty="0"/>
        </a:p>
      </dsp:txBody>
      <dsp:txXfrm>
        <a:off x="4242196" y="3476056"/>
        <a:ext cx="2262938" cy="1866819"/>
      </dsp:txXfrm>
    </dsp:sp>
    <dsp:sp modelId="{00A2318A-EC19-4590-A919-A10286DEB03A}">
      <dsp:nvSpPr>
        <dsp:cNvPr id="0" name=""/>
        <dsp:cNvSpPr/>
      </dsp:nvSpPr>
      <dsp:spPr>
        <a:xfrm>
          <a:off x="1689415" y="1854518"/>
          <a:ext cx="2480776" cy="24807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Конструи-рование</a:t>
          </a:r>
          <a:endParaRPr lang="ru-RU" sz="2000" b="1" kern="1200" dirty="0"/>
        </a:p>
      </dsp:txBody>
      <dsp:txXfrm>
        <a:off x="2313958" y="2482836"/>
        <a:ext cx="1231690" cy="1224140"/>
      </dsp:txXfrm>
    </dsp:sp>
    <dsp:sp modelId="{FD0CF527-B774-4727-9B39-3230A276B340}">
      <dsp:nvSpPr>
        <dsp:cNvPr id="0" name=""/>
        <dsp:cNvSpPr/>
      </dsp:nvSpPr>
      <dsp:spPr>
        <a:xfrm rot="20700000">
          <a:off x="3072998" y="217955"/>
          <a:ext cx="2430654" cy="24306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Програм-мирование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-20700000">
        <a:off x="3606112" y="751069"/>
        <a:ext cx="1364426" cy="1364426"/>
      </dsp:txXfrm>
    </dsp:sp>
    <dsp:sp modelId="{BA29175D-8707-435C-9E4F-E381016AF7FE}">
      <dsp:nvSpPr>
        <dsp:cNvPr id="0" name=""/>
        <dsp:cNvSpPr/>
      </dsp:nvSpPr>
      <dsp:spPr>
        <a:xfrm>
          <a:off x="3428465" y="2207998"/>
          <a:ext cx="4366165" cy="4366165"/>
        </a:xfrm>
        <a:prstGeom prst="circularArrow">
          <a:avLst>
            <a:gd name="adj1" fmla="val 4687"/>
            <a:gd name="adj2" fmla="val 299029"/>
            <a:gd name="adj3" fmla="val 2549702"/>
            <a:gd name="adj4" fmla="val 1579083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9A5B0-FF33-4D7B-82B9-D4DE7239F4AC}">
      <dsp:nvSpPr>
        <dsp:cNvPr id="0" name=""/>
        <dsp:cNvSpPr/>
      </dsp:nvSpPr>
      <dsp:spPr>
        <a:xfrm>
          <a:off x="1244170" y="1371920"/>
          <a:ext cx="3172292" cy="31722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1B7E-40B8-47DC-8716-A0190E0C5A22}">
      <dsp:nvSpPr>
        <dsp:cNvPr id="0" name=""/>
        <dsp:cNvSpPr/>
      </dsp:nvSpPr>
      <dsp:spPr>
        <a:xfrm>
          <a:off x="2510763" y="-323064"/>
          <a:ext cx="3420369" cy="34203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35DF-73A5-44CB-8FA6-43713B75C85B}">
      <dsp:nvSpPr>
        <dsp:cNvPr id="0" name=""/>
        <dsp:cNvSpPr/>
      </dsp:nvSpPr>
      <dsp:spPr>
        <a:xfrm>
          <a:off x="2515507" y="1848063"/>
          <a:ext cx="2258744" cy="2258744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Математика</a:t>
          </a:r>
          <a:endParaRPr lang="ru-RU" sz="1800" kern="1200" dirty="0"/>
        </a:p>
      </dsp:txBody>
      <dsp:txXfrm>
        <a:off x="2969615" y="2377163"/>
        <a:ext cx="1350528" cy="1161041"/>
      </dsp:txXfrm>
    </dsp:sp>
    <dsp:sp modelId="{42088767-34EB-4FAC-A84E-29B795AD95D1}">
      <dsp:nvSpPr>
        <dsp:cNvPr id="0" name=""/>
        <dsp:cNvSpPr/>
      </dsp:nvSpPr>
      <dsp:spPr>
        <a:xfrm>
          <a:off x="1201329" y="1314178"/>
          <a:ext cx="1642723" cy="1642723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Черчение  </a:t>
          </a:r>
          <a:endParaRPr lang="ru-RU" sz="1400" kern="1200" dirty="0"/>
        </a:p>
      </dsp:txBody>
      <dsp:txXfrm>
        <a:off x="1614889" y="1730238"/>
        <a:ext cx="815603" cy="810603"/>
      </dsp:txXfrm>
    </dsp:sp>
    <dsp:sp modelId="{21A5FD1E-97BF-4277-8DB1-1745AC651E00}">
      <dsp:nvSpPr>
        <dsp:cNvPr id="0" name=""/>
        <dsp:cNvSpPr/>
      </dsp:nvSpPr>
      <dsp:spPr>
        <a:xfrm rot="20700000">
          <a:off x="2121421" y="180867"/>
          <a:ext cx="1609533" cy="1609533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Физика</a:t>
          </a:r>
          <a:endParaRPr lang="ru-RU" sz="2000" kern="1200" dirty="0"/>
        </a:p>
      </dsp:txBody>
      <dsp:txXfrm rot="-20700000">
        <a:off x="2474439" y="533885"/>
        <a:ext cx="903497" cy="903497"/>
      </dsp:txXfrm>
    </dsp:sp>
    <dsp:sp modelId="{8B134511-4127-4398-978C-F4631D67D1C2}">
      <dsp:nvSpPr>
        <dsp:cNvPr id="0" name=""/>
        <dsp:cNvSpPr/>
      </dsp:nvSpPr>
      <dsp:spPr>
        <a:xfrm rot="3815066">
          <a:off x="3113034" y="2209256"/>
          <a:ext cx="2039013" cy="2227953"/>
        </a:xfrm>
        <a:prstGeom prst="circularArrow">
          <a:avLst>
            <a:gd name="adj1" fmla="val 4687"/>
            <a:gd name="adj2" fmla="val 299029"/>
            <a:gd name="adj3" fmla="val 2514141"/>
            <a:gd name="adj4" fmla="val 15865645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E5272-4F3D-4C41-8597-CA7C046185DA}">
      <dsp:nvSpPr>
        <dsp:cNvPr id="0" name=""/>
        <dsp:cNvSpPr/>
      </dsp:nvSpPr>
      <dsp:spPr>
        <a:xfrm>
          <a:off x="910405" y="951081"/>
          <a:ext cx="2100632" cy="21006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7EC71-FFD6-46D5-8686-3051ADDDEAA0}">
      <dsp:nvSpPr>
        <dsp:cNvPr id="0" name=""/>
        <dsp:cNvSpPr/>
      </dsp:nvSpPr>
      <dsp:spPr>
        <a:xfrm>
          <a:off x="1749119" y="-171305"/>
          <a:ext cx="2264904" cy="226490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82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8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0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4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9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6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4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5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2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9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6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F62E59-9B9A-42BE-9763-728FFA6F08D8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AF1802-4D39-47EB-BE11-69BA254A6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2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hyperlink" Target="&#1055;&#1088;&#1086;&#1077;&#1082;&#1090;%20&#1056;&#1086;&#1073;&#1086;&#1090;&#1086;&#1090;&#1077;&#1093;&#1085;&#1080;&#1082;&#1072;%20&#1074;&#1079;&#1075;&#1083;&#1103;&#1076;%20&#1074;%20&#1073;&#1091;&#1076;&#1091;&#1097;&#1077;&#1077;%20&#1041;&#1077;&#1083;&#1086;&#1089;&#1083;&#1091;&#1076;&#1094;&#1077;&#1074;&#1072;%20&#1053;.&#1042;.%20&#1057;&#1055;%20&#1057;&#1070;&#1058;.doc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0.jpeg"/><Relationship Id="rId7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696" y="659067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«Интеграция элементов робототехники в образовательный процесс»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696" y="3979990"/>
            <a:ext cx="9144000" cy="2652458"/>
          </a:xfrm>
        </p:spPr>
        <p:txBody>
          <a:bodyPr>
            <a:normAutofit/>
          </a:bodyPr>
          <a:lstStyle/>
          <a:p>
            <a:r>
              <a:rPr lang="ru-RU" dirty="0" smtClean="0"/>
              <a:t>Наталья Владимировна </a:t>
            </a:r>
            <a:r>
              <a:rPr lang="ru-RU" dirty="0" err="1" smtClean="0"/>
              <a:t>Белослудцева</a:t>
            </a:r>
            <a:endParaRPr lang="ru-RU" dirty="0" smtClean="0"/>
          </a:p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dirty="0" smtClean="0"/>
              <a:t>МБОУ «ВОК» СП </a:t>
            </a:r>
            <a:r>
              <a:rPr lang="ru-RU" dirty="0"/>
              <a:t>Станция юных техников </a:t>
            </a:r>
            <a:endParaRPr lang="ru-RU" dirty="0" smtClean="0"/>
          </a:p>
          <a:p>
            <a:r>
              <a:rPr lang="ru-RU" dirty="0" smtClean="0"/>
              <a:t>Верещагино 2021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r="25127"/>
          <a:stretch/>
        </p:blipFill>
        <p:spPr>
          <a:xfrm>
            <a:off x="574195" y="3150524"/>
            <a:ext cx="3108961" cy="3707476"/>
          </a:xfrm>
          <a:prstGeom prst="rect">
            <a:avLst/>
          </a:prstGeom>
          <a:effectLst>
            <a:glow rad="1143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2590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4" y="2603117"/>
            <a:ext cx="7056845" cy="3207657"/>
          </a:xfr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36" y="2704717"/>
            <a:ext cx="4010550" cy="320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5358" y="1835034"/>
            <a:ext cx="86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eorgia" panose="02040502050405020303" pitchFamily="18" charset="0"/>
              </a:rPr>
              <a:t>Будущее начинается прямо сейчас…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7" name="Объект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52" y="980662"/>
            <a:ext cx="1866530" cy="1493223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6702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134" y="311029"/>
            <a:ext cx="6993450" cy="14562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Робототехника – </a:t>
            </a:r>
            <a:r>
              <a:rPr lang="ru-RU" sz="2700" b="1" dirty="0" smtClean="0"/>
              <a:t>это интегрирование  наук с развитием инженерного мышления через техническое творчество</a:t>
            </a:r>
            <a:endParaRPr lang="ru-RU" sz="27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4464292"/>
              </p:ext>
            </p:extLst>
          </p:nvPr>
        </p:nvGraphicFramePr>
        <p:xfrm>
          <a:off x="4397248" y="393932"/>
          <a:ext cx="8128000" cy="620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3557045"/>
              </p:ext>
            </p:extLst>
          </p:nvPr>
        </p:nvGraphicFramePr>
        <p:xfrm>
          <a:off x="1593088" y="1684393"/>
          <a:ext cx="5441696" cy="41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288288" y="4201580"/>
            <a:ext cx="2258744" cy="2258744"/>
            <a:chOff x="2515507" y="1848063"/>
            <a:chExt cx="2258744" cy="22587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Shape 7"/>
            <p:cNvSpPr/>
            <p:nvPr/>
          </p:nvSpPr>
          <p:spPr>
            <a:xfrm>
              <a:off x="2515507" y="1848063"/>
              <a:ext cx="2258744" cy="2258744"/>
            </a:xfrm>
            <a:prstGeom prst="gear9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2820307" y="2377163"/>
              <a:ext cx="1625600" cy="11610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Информатика </a:t>
              </a:r>
              <a:endParaRPr lang="ru-RU" sz="18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1122" y="3140660"/>
            <a:ext cx="1609533" cy="1609533"/>
            <a:chOff x="2121421" y="180867"/>
            <a:chExt cx="1609533" cy="16095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Shape 10"/>
            <p:cNvSpPr/>
            <p:nvPr/>
          </p:nvSpPr>
          <p:spPr>
            <a:xfrm rot="20700000">
              <a:off x="2121421" y="180867"/>
              <a:ext cx="1609533" cy="1609533"/>
            </a:xfrm>
            <a:prstGeom prst="gear6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2474439" y="533885"/>
              <a:ext cx="903497" cy="9034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ИКТ</a:t>
              </a:r>
              <a:endParaRPr lang="ru-RU" sz="2000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67" b="97000" l="4306" r="9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69" y="0"/>
            <a:ext cx="2194560" cy="274320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9053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10" y="-52364"/>
            <a:ext cx="10131425" cy="1456267"/>
          </a:xfrm>
        </p:spPr>
        <p:txBody>
          <a:bodyPr/>
          <a:lstStyle/>
          <a:p>
            <a:r>
              <a:rPr lang="ru-RU" b="1" dirty="0" smtClean="0"/>
              <a:t>Робототехника – это практическое обучение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3" y="1244094"/>
            <a:ext cx="2018865" cy="2523581"/>
          </a:xfrm>
          <a:effectLst>
            <a:glow rad="114300">
              <a:schemeClr val="tx1"/>
            </a:glow>
          </a:effec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4289" t="13232" r="11625" b="27851"/>
          <a:stretch/>
        </p:blipFill>
        <p:spPr bwMode="auto">
          <a:xfrm>
            <a:off x="6242539" y="2065867"/>
            <a:ext cx="5775756" cy="3719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robotehnikum.club/attachments/Image/avatarka-bez-fona.png?template=gene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64" y="3767675"/>
            <a:ext cx="3188677" cy="3188677"/>
          </a:xfrm>
          <a:prstGeom prst="rect">
            <a:avLst/>
          </a:prstGeom>
          <a:noFill/>
          <a:effectLst>
            <a:glow rad="762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6" y="1056778"/>
            <a:ext cx="2233246" cy="2789774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  <p:sp>
        <p:nvSpPr>
          <p:cNvPr id="7" name="Стрелка вниз 6"/>
          <p:cNvSpPr/>
          <p:nvPr/>
        </p:nvSpPr>
        <p:spPr>
          <a:xfrm rot="8307246">
            <a:off x="1816750" y="3496015"/>
            <a:ext cx="508754" cy="85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3647518">
            <a:off x="4118938" y="3445177"/>
            <a:ext cx="551082" cy="80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75385" y="1141534"/>
            <a:ext cx="19448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Конструктор-инженер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7887" y="2751439"/>
            <a:ext cx="2169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Исследователь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032653">
            <a:off x="1974948" y="3670384"/>
            <a:ext cx="508754" cy="859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711309">
            <a:off x="3945720" y="3622381"/>
            <a:ext cx="551082" cy="80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www.tgl.net.ru/wp-content/uploads/2017/05/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965" y="767094"/>
            <a:ext cx="1744742" cy="1182876"/>
          </a:xfrm>
          <a:prstGeom prst="rect">
            <a:avLst/>
          </a:prstGeom>
          <a:noFill/>
          <a:effectLst>
            <a:glow rad="279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5" y="-2"/>
            <a:ext cx="10131425" cy="1456267"/>
          </a:xfrm>
        </p:spPr>
        <p:txBody>
          <a:bodyPr/>
          <a:lstStyle/>
          <a:p>
            <a:r>
              <a:rPr lang="ru-RU" b="1" dirty="0" smtClean="0"/>
              <a:t>Робототехника – проектная деятельность на занятии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r="22103"/>
          <a:stretch/>
        </p:blipFill>
        <p:spPr>
          <a:xfrm>
            <a:off x="218094" y="4053029"/>
            <a:ext cx="2741249" cy="2537856"/>
          </a:xfr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3297" t="16585" r="41510" b="10563"/>
          <a:stretch/>
        </p:blipFill>
        <p:spPr bwMode="auto">
          <a:xfrm>
            <a:off x="7438292" y="728132"/>
            <a:ext cx="4413739" cy="597160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>
          <a:xfrm>
            <a:off x="3069003" y="4070702"/>
            <a:ext cx="4149970" cy="2502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12" y="1234502"/>
            <a:ext cx="4657970" cy="262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07" l="4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" y="2534668"/>
            <a:ext cx="2571887" cy="1427988"/>
          </a:xfrm>
          <a:prstGeom prst="rect">
            <a:avLst/>
          </a:prstGeom>
          <a:effectLst>
            <a:glow rad="762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8837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84656"/>
            <a:ext cx="10131425" cy="9402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Робототехника в школе</a:t>
            </a:r>
            <a:endParaRPr lang="ru-RU" sz="4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88" y="3864642"/>
            <a:ext cx="3012090" cy="225906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70" y="566364"/>
            <a:ext cx="4103808" cy="30778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9832" y="1928138"/>
            <a:ext cx="2970312" cy="3710518"/>
          </a:xfrm>
          <a:prstGeom prst="rect">
            <a:avLst/>
          </a:prstGeom>
          <a:effectLst>
            <a:glow rad="203200">
              <a:schemeClr val="tx1"/>
            </a:glow>
          </a:effectLst>
        </p:spPr>
      </p:pic>
      <p:pic>
        <p:nvPicPr>
          <p:cNvPr id="1026" name="Picture 2" descr="https://2.bp.blogspot.com/-dxA_rgy0k9k/Wx0WqQRzHpI/AAAAAAAADHg/ncP0hEmx1MAiFtK-4C4DLLEbl2EHm7sHwCLcBGAs/s1600/repetitor-po-matematike-so-stazhem.0.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32" y="2396366"/>
            <a:ext cx="4572327" cy="13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8.userapi.com/impf/CdiQAMj_sIe3mowZsKlAZaWU7_JspkejPOZzaQ/u-YIKQLeMPA.jpg?size=1590x400&amp;quality=95&amp;crop=0,34,1000,251&amp;sign=4c403b834049ad1b19bc0cc63e7fc3a5&amp;type=cover_gro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32" y="997239"/>
            <a:ext cx="5116338" cy="12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profile_banners/1039852571966431232/1536977205/1500x5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6" y="3864642"/>
            <a:ext cx="3856290" cy="12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01.services.mya5.ru/DgABAIQAzQPoAcy-_8P7Dw/P2sZvJ9emGwby69eXGyrwg/sv/image/29/fb/8b/322565/14/16007886.png?147517279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9" y="5302617"/>
            <a:ext cx="6132094" cy="116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84656"/>
            <a:ext cx="10131425" cy="9402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Робототехника в школе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049" y="3556351"/>
            <a:ext cx="1899942" cy="2373410"/>
          </a:xfrm>
          <a:prstGeom prst="rect">
            <a:avLst/>
          </a:prstGeom>
          <a:effectLst>
            <a:glow rad="203200">
              <a:schemeClr val="tx1"/>
            </a:glow>
          </a:effectLst>
        </p:spPr>
      </p:pic>
      <p:pic>
        <p:nvPicPr>
          <p:cNvPr id="1030" name="Picture 6" descr="https://pbs.twimg.com/profile_banners/1039852571966431232/1536977205/1500x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07" y="241115"/>
            <a:ext cx="3856290" cy="12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1014904"/>
            <a:ext cx="7340322" cy="2166704"/>
          </a:xfrm>
        </p:spPr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smtClean="0"/>
              <a:t>уроках </a:t>
            </a:r>
            <a:r>
              <a:rPr lang="ru-RU" sz="2400" dirty="0"/>
              <a:t>технологии с применением </a:t>
            </a:r>
            <a:r>
              <a:rPr lang="ru-RU" sz="2400" dirty="0" err="1"/>
              <a:t>Лего</a:t>
            </a:r>
            <a:r>
              <a:rPr lang="ru-RU" sz="2400" dirty="0"/>
              <a:t> в основной и старшей школе учащиеся могут разрабатывать проекты по интересующей их тематике, широко используя в своей работе </a:t>
            </a:r>
            <a:r>
              <a:rPr lang="ru-RU" sz="2400" dirty="0" err="1"/>
              <a:t>межпредметные</a:t>
            </a:r>
            <a:r>
              <a:rPr lang="ru-RU" sz="2400" dirty="0"/>
              <a:t> связи.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8" y="3347907"/>
            <a:ext cx="3698587" cy="2773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70" y="4202632"/>
            <a:ext cx="3168450" cy="2376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3017" y="4418234"/>
            <a:ext cx="2593512" cy="1945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23" y="1688705"/>
            <a:ext cx="3089564" cy="2317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15" y="2230486"/>
            <a:ext cx="2283059" cy="17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84656"/>
            <a:ext cx="10131425" cy="9402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Робототехника в школе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87457"/>
            <a:ext cx="1551709" cy="1938397"/>
          </a:xfrm>
          <a:prstGeom prst="rect">
            <a:avLst/>
          </a:prstGeom>
          <a:effectLst>
            <a:glow rad="203200">
              <a:schemeClr val="tx1"/>
            </a:glow>
          </a:effectLst>
        </p:spPr>
      </p:pic>
      <p:pic>
        <p:nvPicPr>
          <p:cNvPr id="1028" name="Picture 4" descr="https://sun9-48.userapi.com/impf/CdiQAMj_sIe3mowZsKlAZaWU7_JspkejPOZzaQ/u-YIKQLeMPA.jpg?size=1590x400&amp;quality=95&amp;crop=0,34,1000,251&amp;sign=4c403b834049ad1b19bc0cc63e7fc3a5&amp;type=cover_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32" y="481388"/>
            <a:ext cx="5116338" cy="12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37543" y="1046659"/>
            <a:ext cx="4995334" cy="285746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err="1" smtClean="0"/>
              <a:t>Лего</a:t>
            </a:r>
            <a:r>
              <a:rPr lang="ru-RU" sz="2400" dirty="0" smtClean="0"/>
              <a:t> набор «Робототехника: физика и технология»:</a:t>
            </a:r>
          </a:p>
          <a:p>
            <a:r>
              <a:rPr lang="ru-RU" sz="2400" dirty="0" smtClean="0"/>
              <a:t>Изучение простых механизмов: рычаг, ворот, наклонная плоскость, клин, </a:t>
            </a:r>
            <a:r>
              <a:rPr lang="ru-RU" sz="2400" dirty="0" smtClean="0"/>
              <a:t>колесо, блок;</a:t>
            </a:r>
            <a:endParaRPr lang="ru-RU" sz="2400" dirty="0" smtClean="0"/>
          </a:p>
          <a:p>
            <a:r>
              <a:rPr lang="ru-RU" sz="2400" dirty="0" smtClean="0"/>
              <a:t>Выполнение экспериментов, лабораторных работ, проектов, формулировка </a:t>
            </a:r>
            <a:r>
              <a:rPr lang="ru-RU" sz="2400" dirty="0"/>
              <a:t>и запись </a:t>
            </a:r>
            <a:r>
              <a:rPr lang="ru-RU" sz="2400" dirty="0" smtClean="0"/>
              <a:t>выводов, презентация работ.</a:t>
            </a:r>
          </a:p>
          <a:p>
            <a:endParaRPr lang="ru-RU" sz="2400" dirty="0"/>
          </a:p>
        </p:txBody>
      </p:sp>
      <p:pic>
        <p:nvPicPr>
          <p:cNvPr id="12" name="Picture 6" descr="https://pbs.twimg.com/profile_banners/1039852571966431232/1536977205/1500x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78" y="2071854"/>
            <a:ext cx="3583192" cy="11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.scdn.gr/images/sku_main_images/008842/8842503/20171221123639_lego_simple_powered_machines_base_set_968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4" y="3904121"/>
            <a:ext cx="3597382" cy="24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19008.edu35.ru/images/00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9803" r="5235" b="21308"/>
          <a:stretch/>
        </p:blipFill>
        <p:spPr bwMode="auto">
          <a:xfrm>
            <a:off x="5574097" y="2065248"/>
            <a:ext cx="2614573" cy="12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5" y="3621970"/>
            <a:ext cx="5270342" cy="2964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2" r="10000"/>
          <a:stretch/>
        </p:blipFill>
        <p:spPr>
          <a:xfrm>
            <a:off x="5717223" y="3904121"/>
            <a:ext cx="2556255" cy="24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84656"/>
            <a:ext cx="10131425" cy="9402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Робототехника в школе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24119"/>
            <a:ext cx="1625980" cy="2031177"/>
          </a:xfrm>
          <a:prstGeom prst="rect">
            <a:avLst/>
          </a:prstGeom>
          <a:effectLst>
            <a:glow rad="203200">
              <a:schemeClr val="tx1"/>
            </a:glow>
          </a:effectLst>
        </p:spPr>
      </p:pic>
      <p:pic>
        <p:nvPicPr>
          <p:cNvPr id="1026" name="Picture 2" descr="https://2.bp.blogspot.com/-dxA_rgy0k9k/Wx0WqQRzHpI/AAAAAAAADHg/ncP0hEmx1MAiFtK-4C4DLLEbl2EHm7sHwCLcBGAs/s1600/repetitor-po-matematike-so-stazhem.0.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32" y="361131"/>
            <a:ext cx="4572327" cy="13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625980" y="951374"/>
            <a:ext cx="4995334" cy="1551303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Решение задач на движение (в том числе движение по окружности), пропорции, выполнение математических расчетов </a:t>
            </a:r>
            <a:r>
              <a:rPr lang="ru-RU" sz="2000" dirty="0" smtClean="0"/>
              <a:t>с </a:t>
            </a:r>
            <a:r>
              <a:rPr lang="ru-RU" sz="2000" dirty="0" smtClean="0"/>
              <a:t>использованием десятичных и обыкновенных дробей и другое.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r="21602"/>
          <a:stretch/>
        </p:blipFill>
        <p:spPr>
          <a:xfrm>
            <a:off x="1147850" y="3055296"/>
            <a:ext cx="3729038" cy="337724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04" y="3055296"/>
            <a:ext cx="6006455" cy="3378630"/>
          </a:xfrm>
        </p:spPr>
      </p:pic>
    </p:spTree>
    <p:extLst>
      <p:ext uri="{BB962C8B-B14F-4D97-AF65-F5344CB8AC3E}">
        <p14:creationId xmlns:p14="http://schemas.microsoft.com/office/powerpoint/2010/main" val="18555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84656"/>
            <a:ext cx="10131425" cy="94029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Робототехника в школе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24119"/>
            <a:ext cx="1625980" cy="2031177"/>
          </a:xfrm>
          <a:prstGeom prst="rect">
            <a:avLst/>
          </a:prstGeom>
          <a:effectLst>
            <a:glow rad="203200">
              <a:schemeClr val="tx1"/>
            </a:glo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79" y="4629020"/>
            <a:ext cx="3962631" cy="222898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63141" y="1124952"/>
            <a:ext cx="4995332" cy="1695642"/>
          </a:xfrm>
        </p:spPr>
        <p:txBody>
          <a:bodyPr/>
          <a:lstStyle/>
          <a:p>
            <a:r>
              <a:rPr lang="ru-RU" sz="2400" dirty="0"/>
              <a:t>Алгоритмы. </a:t>
            </a:r>
          </a:p>
          <a:p>
            <a:r>
              <a:rPr lang="ru-RU" sz="2400" dirty="0"/>
              <a:t>Исполнитель алгоритма. </a:t>
            </a:r>
          </a:p>
          <a:p>
            <a:r>
              <a:rPr lang="ru-RU" sz="2400" dirty="0"/>
              <a:t>Среда программирования </a:t>
            </a:r>
          </a:p>
          <a:p>
            <a:endParaRPr lang="ru-RU" dirty="0"/>
          </a:p>
        </p:txBody>
      </p:sp>
      <p:pic>
        <p:nvPicPr>
          <p:cNvPr id="10" name="Picture 8" descr="http://cs01.services.mya5.ru/DgABAIQAzQPoAcy-_8P7Dw/P2sZvJ9emGwby69eXGyrwg/sv/image/29/fb/8b/322565/14/16007886.png?14751727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4" y="265318"/>
            <a:ext cx="5433316" cy="10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8"/>
          <a:stretch/>
        </p:blipFill>
        <p:spPr>
          <a:xfrm>
            <a:off x="7398326" y="1525668"/>
            <a:ext cx="4005139" cy="3059256"/>
          </a:xfrm>
          <a:prstGeom prst="rect">
            <a:avLst/>
          </a:prstGeom>
        </p:spPr>
      </p:pic>
      <p:pic>
        <p:nvPicPr>
          <p:cNvPr id="5122" name="Picture 2" descr="https://sun9-28.userapi.com/impg/fIoUFGEbQexCjvWqZ_SgI9O78jBX5tAVZ4wVsg/Nz2hws1oRfg.jpg?size=1280x960&amp;quality=96&amp;sign=ef9755901b51a3ec727b75ea06b1bae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80" y="2750223"/>
            <a:ext cx="4892535" cy="36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67" y="4843935"/>
            <a:ext cx="1871448" cy="2014065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9815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786</TotalTime>
  <Words>185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Небеса</vt:lpstr>
      <vt:lpstr>«Интеграция элементов робототехники в образовательный процесс»</vt:lpstr>
      <vt:lpstr>Робототехника – это интегрирование  наук с развитием инженерного мышления через техническое творчество</vt:lpstr>
      <vt:lpstr>Робототехника – это практическое обучение</vt:lpstr>
      <vt:lpstr>Робототехника – проектная деятельность на занятии</vt:lpstr>
      <vt:lpstr>Робототехника в школе</vt:lpstr>
      <vt:lpstr>Робототехника в школе</vt:lpstr>
      <vt:lpstr>Робототехника в школе</vt:lpstr>
      <vt:lpstr>Робототехника в школе</vt:lpstr>
      <vt:lpstr>Робототехника в школе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занятиях по робототехнике</dc:title>
  <dc:creator>User</dc:creator>
  <cp:lastModifiedBy>Пользователь</cp:lastModifiedBy>
  <cp:revision>49</cp:revision>
  <dcterms:created xsi:type="dcterms:W3CDTF">2020-03-18T06:33:44Z</dcterms:created>
  <dcterms:modified xsi:type="dcterms:W3CDTF">2021-08-25T02:28:08Z</dcterms:modified>
</cp:coreProperties>
</file>