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60" r:id="rId4"/>
    <p:sldId id="261" r:id="rId5"/>
    <p:sldId id="262" r:id="rId6"/>
    <p:sldId id="264" r:id="rId7"/>
    <p:sldId id="259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3E573-6D5E-4BD3-9E30-AC2D43378C45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DE1C-9450-425C-9618-310FF96958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31640" y="273050"/>
            <a:ext cx="7355160" cy="5853113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Концепция преподавания учебного предмета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Основы безопасности жизнедеятельности»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Среднее общее образование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формирование личности выпускника с высоким уровнем культуры и мотивации ведения безопасного, здорового и экологически целесообразного образа жизни; </a:t>
            </a:r>
          </a:p>
          <a:p>
            <a:r>
              <a:rPr lang="ru-RU" dirty="0"/>
              <a:t>понимание роли и места личности гражданина в системе национальной</a:t>
            </a:r>
          </a:p>
          <a:p>
            <a:pPr>
              <a:buNone/>
            </a:pPr>
            <a:r>
              <a:rPr lang="ru-RU" dirty="0"/>
              <a:t>    безопасности Российской Федерации; </a:t>
            </a:r>
          </a:p>
          <a:p>
            <a:r>
              <a:rPr lang="ru-RU" dirty="0"/>
              <a:t>преемственность и углубление тематики учебного предмета «ОБЖ» и расширение его путем дополнения тематической линии по основам обороны государства и военной службы; </a:t>
            </a:r>
          </a:p>
          <a:p>
            <a:r>
              <a:rPr lang="ru-RU" dirty="0"/>
              <a:t>подготовку обучающихся к решению практических задач безопасности жизнедеятельности, связанных с повседневной жизнью; </a:t>
            </a:r>
          </a:p>
          <a:p>
            <a:r>
              <a:rPr lang="ru-RU" dirty="0"/>
              <a:t>обновление печатных и электронных учебных изданий, адекватно учитывающих приоритетность </a:t>
            </a:r>
            <a:r>
              <a:rPr lang="ru-RU" dirty="0" err="1"/>
              <a:t>практико-ориентированности</a:t>
            </a:r>
            <a:r>
              <a:rPr lang="ru-RU" dirty="0"/>
              <a:t> учебного предмета «ОБЖ»;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/>
              <a:t>Основными направлениями реализации Концепции на уровне среднего общего образования являются: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расширение содержания учебного предмета «ОБЖ» новой тематической линией по основам военной безопасности государства и внедрение структурно-логической схемы ее изучения: «основы обороны государства → основы военной службы»; </a:t>
            </a:r>
          </a:p>
          <a:p>
            <a:r>
              <a:rPr lang="ru-RU" dirty="0"/>
              <a:t>включение вопросов </a:t>
            </a:r>
            <a:r>
              <a:rPr lang="ru-RU" dirty="0" err="1"/>
              <a:t>межпредметного</a:t>
            </a:r>
            <a:r>
              <a:rPr lang="ru-RU" dirty="0"/>
              <a:t> характера по обеспечению безопасности в </a:t>
            </a:r>
            <a:r>
              <a:rPr lang="ru-RU" dirty="0" err="1"/>
              <a:t>КИМы</a:t>
            </a:r>
            <a:r>
              <a:rPr lang="ru-RU" dirty="0"/>
              <a:t> для проведения ГИА по географии, химии, физике, биологии, обществознанию, информатике; </a:t>
            </a:r>
          </a:p>
          <a:p>
            <a:r>
              <a:rPr lang="ru-RU" dirty="0"/>
              <a:t>рекомендовать введение ГИА в форме ЕГЭ по «ОБЖ» в качестве обязательной при приеме на обучение в образовательные организации высшего образования по направлениям подготовки (специальностям): </a:t>
            </a:r>
          </a:p>
          <a:p>
            <a:r>
              <a:rPr lang="ru-RU" dirty="0"/>
              <a:t>«</a:t>
            </a:r>
            <a:r>
              <a:rPr lang="ru-RU" dirty="0" err="1"/>
              <a:t>Техносферная</a:t>
            </a:r>
            <a:r>
              <a:rPr lang="ru-RU" dirty="0"/>
              <a:t> безопасность», «Пожарная безопасность», «Туризм»,  «Информационная безопасность», «Рекреация и спортивно-оздоровительный туризм» и т.п.;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Система дополнительного образования в области безопасности жизнедеятельности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создание условий для углубленного самостоятельного освоения образовательных программ по «ОБЖ»; </a:t>
            </a:r>
          </a:p>
          <a:p>
            <a:r>
              <a:rPr lang="ru-RU" dirty="0"/>
              <a:t>согласованность компетенций, формируемых в условиях дополнительного образования и во внеурочной деятельности; </a:t>
            </a:r>
          </a:p>
          <a:p>
            <a:r>
              <a:rPr lang="ru-RU" dirty="0"/>
              <a:t>использование методических ресурсов, разработанных в рамках деятельности профильных кружков, секций, центров, полевых лагерей, учреждений дополнительного образования, общественных движений, добровольных обществ; </a:t>
            </a:r>
          </a:p>
          <a:p>
            <a:r>
              <a:rPr lang="ru-RU" dirty="0"/>
              <a:t>Участие во </a:t>
            </a:r>
            <a:r>
              <a:rPr lang="ru-RU" dirty="0" err="1"/>
              <a:t>ВсОШ</a:t>
            </a:r>
            <a:r>
              <a:rPr lang="ru-RU" dirty="0"/>
              <a:t> и проектах по ОБЖ в Интернете;</a:t>
            </a:r>
          </a:p>
          <a:p>
            <a:r>
              <a:rPr lang="ru-RU" dirty="0"/>
              <a:t>привлечение обучающихся к разработке и совершенствованию электронной образовательной среды учебного предмета в образовательных организациях; </a:t>
            </a:r>
          </a:p>
          <a:p>
            <a:r>
              <a:rPr lang="ru-RU" dirty="0"/>
              <a:t>стимулирование деятельности школьных «Добровольных дружин юных пожарных», «Отрядов юных инспекторов движения» и др.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Проблемы изучения и преподавания учебного предмета «ОБЖ»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  </a:t>
            </a:r>
            <a:r>
              <a:rPr lang="ru-RU" sz="3600" dirty="0"/>
              <a:t>В процессе модернизации российского образования и в условиях роста актуальности вопросов безопасности личности, общества и государства обострились проблемы реализации учебного предмета «ОБЖ.</a:t>
            </a:r>
          </a:p>
        </p:txBody>
      </p:sp>
      <p:pic>
        <p:nvPicPr>
          <p:cNvPr id="7" name="Рисунок 6" descr="9dcd16380edaa54fec1f85e7345008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157192"/>
            <a:ext cx="1632726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Проблема мотивационного характера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       Результатом освоения учебного предмета «ОБЖ» должна являться готовность к продуманному, самостоятельному, ответственному действию в различных реальных ситуациях повседневности. </a:t>
            </a:r>
            <a:r>
              <a:rPr lang="ru-RU" b="1" dirty="0"/>
              <a:t>Интерес к предмету ОБЖ повышается, если есть тесная связь с личным опытом; даются ситуативные задания, в которых следует творчески применить полученные знания и умения.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Проблемы содержательного характера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-     В федеральных государственных образовательных стандартах, примерных основных образовательных программах, учебных и учебно-методических изданиях основное внимание концентрируется на стадии предельного обострения опасных процессов и явлений, кризисных состояниях (чрезвычайных ситуациях, криминальных отношениях, антиобщественном поведении и т.п.), что искажает последовательность этапов и нарушает целостность изложения сущности опасных ситуаций. </a:t>
            </a:r>
          </a:p>
          <a:p>
            <a:pPr>
              <a:buNone/>
            </a:pPr>
            <a:r>
              <a:rPr lang="ru-RU" sz="2000" dirty="0"/>
              <a:t>-     Отсутствует четкая научно обоснованная позиция о минимальном объеме необходимых знаний по вопросам безопасности обучающихся, соответствующих их возрасту и уровню образования. При этом присутствует перегруженность образовательных программ дидактическими элементами из других предметных областей.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Проблемы методического характера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Отсутствие единого подхода к преподаванию учебного предмета «ОБЖ». Материалы рассчитаны на реализацию предмета </a:t>
            </a:r>
            <a:r>
              <a:rPr lang="ru-RU" b="1" dirty="0">
                <a:solidFill>
                  <a:srgbClr val="002060"/>
                </a:solidFill>
              </a:rPr>
              <a:t>с 5 по 9 классы. </a:t>
            </a:r>
            <a:r>
              <a:rPr lang="ru-RU" dirty="0"/>
              <a:t>При этом примерная ООП основного общего образования предполагает освоение этого содержания в течение </a:t>
            </a:r>
            <a:r>
              <a:rPr lang="ru-RU" b="1" dirty="0"/>
              <a:t>всего двух лет (в 8-9 классах). </a:t>
            </a:r>
            <a:r>
              <a:rPr lang="ru-RU" dirty="0"/>
              <a:t>Рассогласование не позволяет реализовывать системный подход, препятствует четкому тематическому планированию, не соответствует принципу последовательного усложнения и закрепления знаний. </a:t>
            </a:r>
          </a:p>
          <a:p>
            <a:r>
              <a:rPr lang="ru-RU" dirty="0"/>
              <a:t>Недостаточные возможности (в том числе и материально-технические) у преподавателя для осуществления систематических практических занятий нарушают принцип </a:t>
            </a:r>
            <a:r>
              <a:rPr lang="ru-RU" dirty="0" err="1"/>
              <a:t>практикоориентированности</a:t>
            </a:r>
            <a:r>
              <a:rPr lang="ru-RU" dirty="0"/>
              <a:t> предмета. </a:t>
            </a:r>
          </a:p>
          <a:p>
            <a:r>
              <a:rPr lang="ru-RU" dirty="0"/>
              <a:t>Отсутствует единая методическая ресурсная база, что снижает возможность своевременно получать актуальную информацию о различных аспектах «ОБЖ» для использования ее в учебном процессе.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Кадровые проблемы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    Сокращается число кафедр безопасности жизнедеятельности (специализированных и выпускающих) путем включения их в состав других кафедр (естественнонаучных, медицинских, физической культуры, экологии и т.п.), что ведет к утрате педагогического корпуса квалифицированных кадров.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    - В образовательных организациях высшего образования отсутствуют механизмы подготовки преподавателей, способных осуществлять образовательную деятельность по безопасности жизнедеятельности, как в отношении специализированных учебных предметов, так и в отношении учебного предмета «ОБЖ». </a:t>
            </a:r>
          </a:p>
          <a:p>
            <a:pPr>
              <a:buNone/>
            </a:pPr>
            <a:r>
              <a:rPr lang="ru-RU" dirty="0"/>
              <a:t>-     Повышение квалификации и переподготовки преподавателей-организаторов и преподавателей «ОБЖ» осуществляется в основном на теоретическом уровне. </a:t>
            </a:r>
          </a:p>
        </p:txBody>
      </p:sp>
      <p:pic>
        <p:nvPicPr>
          <p:cNvPr id="7" name="Рисунок 6" descr="a734d9decd6ad00186031f5dea0a54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077072"/>
            <a:ext cx="2886844" cy="22178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настоящей Концепции 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- Обеспечить условия качественного развития предмета ОБЖ, изменить его образовательный статус из-за важности компетенций в области безопасности личности, общества и государства</a:t>
            </a:r>
          </a:p>
        </p:txBody>
      </p:sp>
      <p:pic>
        <p:nvPicPr>
          <p:cNvPr id="7" name="Рисунок 6" descr="d82a3ad99af8998cb26a4b9742740a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077072"/>
            <a:ext cx="2348880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Основными направлениями реализации Концепции на уровне начального общего образования являются: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корректировка примерной ООП учебного предмета «Окружающий мир» с целью обеспечения условий для формирования начальных навыков и первичных знаний для последовательного перехода к изучению учебного предмета «ОБЖ» на уровне основного общего образования; </a:t>
            </a:r>
          </a:p>
          <a:p>
            <a:r>
              <a:rPr lang="ru-RU" dirty="0"/>
              <a:t>конкретизация требований к предметным результатам освоения ООП начального общего образования в части раздела «Правила безопасной жизни» предмета «Окружающий мир» и разработка соответствующих контрольных измерительных материалов для проведения промежуточной аттестации.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Основное общее образование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Усвоение минимума основных понятий, которые будут использоваться потом без дополнительных </a:t>
            </a:r>
            <a:r>
              <a:rPr lang="ru-RU" dirty="0" err="1"/>
              <a:t>разьяснений</a:t>
            </a:r>
            <a:endParaRPr lang="ru-RU" dirty="0"/>
          </a:p>
          <a:p>
            <a:r>
              <a:rPr lang="ru-RU" dirty="0"/>
              <a:t>Выработку практико-ориентированных компетенций через применение тренажеров, что моделируют разные ситуации</a:t>
            </a:r>
          </a:p>
          <a:p>
            <a:r>
              <a:rPr lang="ru-RU" dirty="0"/>
              <a:t>Реализацию баланса </a:t>
            </a:r>
            <a:r>
              <a:rPr lang="ru-RU" dirty="0" err="1"/>
              <a:t>межпредметных</a:t>
            </a:r>
            <a:r>
              <a:rPr lang="ru-RU" dirty="0"/>
              <a:t> связей</a:t>
            </a:r>
          </a:p>
          <a:p>
            <a:r>
              <a:rPr lang="ru-RU" dirty="0"/>
              <a:t>Корректную оценку результатов освоения ООП</a:t>
            </a:r>
          </a:p>
          <a:p>
            <a:r>
              <a:rPr lang="ru-RU" dirty="0"/>
              <a:t>Подготовку электронной </a:t>
            </a:r>
            <a:r>
              <a:rPr lang="ru-RU" dirty="0" err="1"/>
              <a:t>методбазы</a:t>
            </a:r>
            <a:r>
              <a:rPr lang="ru-RU" dirty="0"/>
              <a:t> по ОБЖ</a:t>
            </a:r>
          </a:p>
          <a:p>
            <a:r>
              <a:rPr lang="ru-RU" dirty="0"/>
              <a:t>разработка примерных норм материально-технического обеспечения курса обучения «ОБЖ», оснащения кабинета «ОБЖ» наглядными и техническими средствами обучения, в том числе интерактивными 3d-моделями и тренажерными системами </a:t>
            </a:r>
          </a:p>
          <a:p>
            <a:r>
              <a:rPr lang="ru-RU" dirty="0"/>
              <a:t>создание единых контрольных измерительных материалов для проведения итогового контроля, соответствующих принципу </a:t>
            </a:r>
            <a:r>
              <a:rPr lang="ru-RU" dirty="0" err="1"/>
              <a:t>практико-ориентированности</a:t>
            </a:r>
            <a:r>
              <a:rPr lang="ru-RU" dirty="0"/>
              <a:t> учебного предмета «ОБЖ»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913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Проблемы изучения и преподавания учебного предмета «ОБЖ»</vt:lpstr>
      <vt:lpstr>Проблема мотивационного характера </vt:lpstr>
      <vt:lpstr>Проблемы содержательного характера </vt:lpstr>
      <vt:lpstr>Проблемы методического характера </vt:lpstr>
      <vt:lpstr>Кадровые проблемы </vt:lpstr>
      <vt:lpstr>Цель настоящей Концепции :</vt:lpstr>
      <vt:lpstr>Основными направлениями реализации Концепции на уровне начального общего образования являются: </vt:lpstr>
      <vt:lpstr>Основное общее образование </vt:lpstr>
      <vt:lpstr>Среднее общее образование </vt:lpstr>
      <vt:lpstr>Основными направлениями реализации Концепции на уровне среднего общего образования являются: </vt:lpstr>
      <vt:lpstr>Система дополнительного образования в области безопасности жизнедеятельности 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ОБЖ Лебедева С.Г. МБОУ СОШ №13</dc:title>
  <dc:creator>Светлана</dc:creator>
  <cp:lastModifiedBy>baksheeva.suzz@gmail.com</cp:lastModifiedBy>
  <cp:revision>23</cp:revision>
  <dcterms:created xsi:type="dcterms:W3CDTF">2019-08-26T08:14:13Z</dcterms:created>
  <dcterms:modified xsi:type="dcterms:W3CDTF">2021-08-26T08:41:20Z</dcterms:modified>
</cp:coreProperties>
</file>