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74" r:id="rId4"/>
    <p:sldId id="275" r:id="rId5"/>
    <p:sldId id="276" r:id="rId6"/>
    <p:sldId id="277" r:id="rId7"/>
    <p:sldId id="282" r:id="rId8"/>
    <p:sldId id="281" r:id="rId9"/>
    <p:sldId id="279" r:id="rId10"/>
    <p:sldId id="283" r:id="rId11"/>
    <p:sldId id="259" r:id="rId12"/>
    <p:sldId id="260" r:id="rId13"/>
    <p:sldId id="261" r:id="rId14"/>
    <p:sldId id="264" r:id="rId15"/>
    <p:sldId id="265" r:id="rId16"/>
    <p:sldId id="266" r:id="rId17"/>
    <p:sldId id="268" r:id="rId18"/>
    <p:sldId id="267" r:id="rId19"/>
    <p:sldId id="269" r:id="rId20"/>
    <p:sldId id="273" r:id="rId21"/>
    <p:sldId id="270" r:id="rId22"/>
    <p:sldId id="280" r:id="rId23"/>
    <p:sldId id="271" r:id="rId24"/>
    <p:sldId id="272" r:id="rId25"/>
    <p:sldId id="25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0" autoAdjust="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Русский язык 4 класс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13015405868577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F1-46C3-966C-3390F2FEBC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3.476</c:v>
                </c:pt>
                <c:pt idx="1">
                  <c:v>3.7937999999999996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1-46C3-966C-3390F2FEBC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3.3896000000000006</c:v>
                </c:pt>
                <c:pt idx="1">
                  <c:v>3.8446999999999996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F1-46C3-966C-3390F2FEBC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3.4629999999999996</c:v>
                </c:pt>
                <c:pt idx="1">
                  <c:v>3.9754999999999998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F1-46C3-966C-3390F2FEBCF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603081173715712E-3"/>
                  <c:y val="7.77778083989621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0F1-46C3-966C-3390F2FEBCFD}"/>
                </c:ext>
              </c:extLst>
            </c:dLbl>
            <c:dLbl>
              <c:idx val="1"/>
              <c:layout>
                <c:manualLayout>
                  <c:x val="9.0412324694862847E-3"/>
                  <c:y val="-3.56477503770033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0F1-46C3-966C-3390F2FEBC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3.4861</c:v>
                </c:pt>
                <c:pt idx="1">
                  <c:v>3.9805000000000001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F1-46C3-966C-3390F2FEB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87520"/>
        <c:axId val="105389056"/>
      </c:barChart>
      <c:catAx>
        <c:axId val="10538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389056"/>
        <c:crosses val="autoZero"/>
        <c:auto val="1"/>
        <c:lblAlgn val="ctr"/>
        <c:lblOffset val="100"/>
        <c:noMultiLvlLbl val="0"/>
      </c:catAx>
      <c:valAx>
        <c:axId val="1053890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53875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5353728527116327E-2"/>
          <c:y val="0.13116068696324118"/>
          <c:w val="0.89999989019684778"/>
          <c:h val="0.121153743041644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Биология 6 класс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3.2615000000000003</c:v>
                </c:pt>
                <c:pt idx="1">
                  <c:v>3.4436000000000004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6-49A4-A2BB-1789DEB4BB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2.8860000000000001</c:v>
                </c:pt>
                <c:pt idx="1">
                  <c:v>3.1158999999999999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6-49A4-A2BB-1789DEB4BB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2.7995000000000001</c:v>
                </c:pt>
                <c:pt idx="1">
                  <c:v>3.1863000000000001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66-49A4-A2BB-1789DEB4BBE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2.8024999999999998</c:v>
                </c:pt>
                <c:pt idx="1">
                  <c:v>3.2205000000000004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66-49A4-A2BB-1789DEB4B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50464"/>
        <c:axId val="42352000"/>
      </c:barChart>
      <c:catAx>
        <c:axId val="4235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352000"/>
        <c:crosses val="autoZero"/>
        <c:auto val="1"/>
        <c:lblAlgn val="ctr"/>
        <c:lblOffset val="100"/>
        <c:noMultiLvlLbl val="0"/>
      </c:catAx>
      <c:valAx>
        <c:axId val="423520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235046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История 6 класс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3.2785000000000002</c:v>
                </c:pt>
                <c:pt idx="1">
                  <c:v>3.4780000000000006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2-4302-8D2C-975DF41A89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2.8363000000000005</c:v>
                </c:pt>
                <c:pt idx="1">
                  <c:v>3.1442999999999999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72-4302-8D2C-975DF41A89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2.7376999999999998</c:v>
                </c:pt>
                <c:pt idx="1">
                  <c:v>3.1503999999999999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72-4302-8D2C-975DF41A894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2.7177000000000002</c:v>
                </c:pt>
                <c:pt idx="1">
                  <c:v>3.1060000000000003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72-4302-8D2C-975DF41A8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33152"/>
        <c:axId val="34537856"/>
      </c:barChart>
      <c:catAx>
        <c:axId val="4243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537856"/>
        <c:crosses val="autoZero"/>
        <c:auto val="1"/>
        <c:lblAlgn val="ctr"/>
        <c:lblOffset val="100"/>
        <c:noMultiLvlLbl val="0"/>
      </c:catAx>
      <c:valAx>
        <c:axId val="345378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243315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География 6 класс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3.4784999999999999</c:v>
                </c:pt>
                <c:pt idx="1">
                  <c:v>3.5955999999999997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F-4B73-8997-14172A8A32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3.2974000000000001</c:v>
                </c:pt>
                <c:pt idx="1">
                  <c:v>3.4484999999999997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DF-4B73-8997-14172A8A32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3.3561000000000001</c:v>
                </c:pt>
                <c:pt idx="1">
                  <c:v>3.3603000000000001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DF-4B73-8997-14172A8A32C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3.3514000000000004</c:v>
                </c:pt>
                <c:pt idx="1">
                  <c:v>3.3603000000000001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DF-4B73-8997-14172A8A3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81888"/>
        <c:axId val="34600064"/>
      </c:barChart>
      <c:catAx>
        <c:axId val="3458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00064"/>
        <c:crosses val="autoZero"/>
        <c:auto val="1"/>
        <c:lblAlgn val="ctr"/>
        <c:lblOffset val="100"/>
        <c:noMultiLvlLbl val="0"/>
      </c:catAx>
      <c:valAx>
        <c:axId val="346000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458188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Обществознание 6 класс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3.3579000000000003</c:v>
                </c:pt>
                <c:pt idx="1">
                  <c:v>3.7653434520746436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7-4F99-B7D6-D7BC20573B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3.1516999999999999</c:v>
                </c:pt>
                <c:pt idx="1">
                  <c:v>3.5837866730024124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97-4F99-B7D6-D7BC20573B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3.0211999999999999</c:v>
                </c:pt>
                <c:pt idx="1">
                  <c:v>3.5084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97-4F99-B7D6-D7BC20573B6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2.9876</c:v>
                </c:pt>
                <c:pt idx="1">
                  <c:v>3.5084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97-4F99-B7D6-D7BC20573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71040"/>
        <c:axId val="35272576"/>
      </c:barChart>
      <c:catAx>
        <c:axId val="3527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72576"/>
        <c:crosses val="autoZero"/>
        <c:auto val="1"/>
        <c:lblAlgn val="ctr"/>
        <c:lblOffset val="100"/>
        <c:noMultiLvlLbl val="0"/>
      </c:catAx>
      <c:valAx>
        <c:axId val="352725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527104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Русский язык 7 класс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3.0928000000000004</c:v>
                </c:pt>
                <c:pt idx="1">
                  <c:v>3.2813999999999997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C-4F85-9FD8-0962EBB96B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2.7390999999999996</c:v>
                </c:pt>
                <c:pt idx="1">
                  <c:v>2.9955000000000003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4C-4F85-9FD8-0962EBB96B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2.9083000000000001</c:v>
                </c:pt>
                <c:pt idx="1">
                  <c:v>3.1139000000000001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4C-4F85-9FD8-0962EBB96BC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2.8606000000000003</c:v>
                </c:pt>
                <c:pt idx="1">
                  <c:v>3.1001000000000003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4C-4F85-9FD8-0962EBB96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27360"/>
        <c:axId val="35341440"/>
      </c:barChart>
      <c:catAx>
        <c:axId val="3532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341440"/>
        <c:crosses val="autoZero"/>
        <c:auto val="1"/>
        <c:lblAlgn val="ctr"/>
        <c:lblOffset val="100"/>
        <c:noMultiLvlLbl val="0"/>
      </c:catAx>
      <c:valAx>
        <c:axId val="353414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53273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Математика 7 класс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3.2157</c:v>
                </c:pt>
                <c:pt idx="1">
                  <c:v>3.3436999999999997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F-4A30-A354-4C2771EEBF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2.9112</c:v>
                </c:pt>
                <c:pt idx="1">
                  <c:v>3.1531000000000002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FF-4A30-A354-4C2771EEBF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2.9859000000000004</c:v>
                </c:pt>
                <c:pt idx="1">
                  <c:v>3.3571999999999997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FF-4A30-A354-4C2771EEBFB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2.9647999999999994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FF-4A30-A354-4C2771EEB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86080"/>
        <c:axId val="105887616"/>
      </c:barChart>
      <c:catAx>
        <c:axId val="10588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887616"/>
        <c:crosses val="autoZero"/>
        <c:auto val="1"/>
        <c:lblAlgn val="ctr"/>
        <c:lblOffset val="100"/>
        <c:noMultiLvlLbl val="0"/>
      </c:catAx>
      <c:valAx>
        <c:axId val="1058876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58860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Биология 7 класс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3.2652999999999999</c:v>
                </c:pt>
                <c:pt idx="1">
                  <c:v>3.4457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8-4593-907E-EE195F727A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2.8491000000000004</c:v>
                </c:pt>
                <c:pt idx="1">
                  <c:v>3.0552999999999999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B8-4593-907E-EE195F727A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2.7487000000000004</c:v>
                </c:pt>
                <c:pt idx="1">
                  <c:v>2.7912000000000003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8-4593-907E-EE195F727A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2.7549999999999999</c:v>
                </c:pt>
                <c:pt idx="1">
                  <c:v>2.7912000000000003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B8-4593-907E-EE195F727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31552"/>
        <c:axId val="35433088"/>
      </c:barChart>
      <c:catAx>
        <c:axId val="3543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433088"/>
        <c:crosses val="autoZero"/>
        <c:auto val="1"/>
        <c:lblAlgn val="ctr"/>
        <c:lblOffset val="100"/>
        <c:noMultiLvlLbl val="0"/>
      </c:catAx>
      <c:valAx>
        <c:axId val="354330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54315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История 7 класс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3.2633000000000005</c:v>
                </c:pt>
                <c:pt idx="1">
                  <c:v>3.4556999999999998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3-4398-94F9-8CCAC1EA6D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2.7876000000000003</c:v>
                </c:pt>
                <c:pt idx="1">
                  <c:v>3.0423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3-4398-94F9-8CCAC1EA6D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3.0207999999999995</c:v>
                </c:pt>
                <c:pt idx="1">
                  <c:v>3.0369999999999999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3-4398-94F9-8CCAC1EA6DB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3.02</c:v>
                </c:pt>
                <c:pt idx="1">
                  <c:v>3.0322999999999998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03-4398-94F9-8CCAC1EA6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99744"/>
        <c:axId val="107601280"/>
      </c:barChart>
      <c:catAx>
        <c:axId val="10759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601280"/>
        <c:crosses val="autoZero"/>
        <c:auto val="1"/>
        <c:lblAlgn val="ctr"/>
        <c:lblOffset val="100"/>
        <c:noMultiLvlLbl val="0"/>
      </c:catAx>
      <c:valAx>
        <c:axId val="1076012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75997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Английский язык 7 класс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3.0537000000000001</c:v>
                </c:pt>
                <c:pt idx="1">
                  <c:v>3.2105999999999999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B-4B88-8BFF-00EACD7F85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2.6709000000000001</c:v>
                </c:pt>
                <c:pt idx="1">
                  <c:v>2.8229000000000002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DB-4B88-8BFF-00EACD7F85F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2.6447999999999996</c:v>
                </c:pt>
                <c:pt idx="1">
                  <c:v>2.5723999999999996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DB-4B88-8BFF-00EACD7F85F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2.6429000000000005</c:v>
                </c:pt>
                <c:pt idx="1">
                  <c:v>2.5623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DB-4B88-8BFF-00EACD7F8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22688"/>
        <c:axId val="107532672"/>
      </c:barChart>
      <c:catAx>
        <c:axId val="10752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532672"/>
        <c:crosses val="autoZero"/>
        <c:auto val="1"/>
        <c:lblAlgn val="ctr"/>
        <c:lblOffset val="100"/>
        <c:noMultiLvlLbl val="0"/>
      </c:catAx>
      <c:valAx>
        <c:axId val="1075326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752268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Обществознание 7 класс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3.2385999999999999</c:v>
                </c:pt>
                <c:pt idx="1">
                  <c:v>3.4127000000000001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4-4E2B-8E2E-70A5B33BAB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2.9953000000000003</c:v>
                </c:pt>
                <c:pt idx="1">
                  <c:v>3.2127000000000003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04-4E2B-8E2E-70A5B33BAB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2.9765000000000001</c:v>
                </c:pt>
                <c:pt idx="1">
                  <c:v>3.5556000000000001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04-4E2B-8E2E-70A5B33BAB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2.9558999999999993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04-4E2B-8E2E-70A5B33BA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70912"/>
        <c:axId val="107676800"/>
      </c:barChart>
      <c:catAx>
        <c:axId val="10767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676800"/>
        <c:crosses val="autoZero"/>
        <c:auto val="1"/>
        <c:lblAlgn val="ctr"/>
        <c:lblOffset val="100"/>
        <c:noMultiLvlLbl val="0"/>
      </c:catAx>
      <c:valAx>
        <c:axId val="1076768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76709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Математика 4 класс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3.8090999999999995</c:v>
                </c:pt>
                <c:pt idx="1">
                  <c:v>4.0556999999999999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F-42F9-AA59-7F94038E4A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3.8443000000000001</c:v>
                </c:pt>
                <c:pt idx="1">
                  <c:v>4.2040999999999995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F-42F9-AA59-7F94038E4A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3.7516000000000003</c:v>
                </c:pt>
                <c:pt idx="1">
                  <c:v>4.2164999999999999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F-42F9-AA59-7F94038E4A6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3.7382999999999993</c:v>
                </c:pt>
                <c:pt idx="1">
                  <c:v>4.2061999999999999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0F-42F9-AA59-7F94038E4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46016"/>
        <c:axId val="32251904"/>
      </c:barChart>
      <c:catAx>
        <c:axId val="3224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51904"/>
        <c:crosses val="autoZero"/>
        <c:auto val="1"/>
        <c:lblAlgn val="ctr"/>
        <c:lblOffset val="100"/>
        <c:noMultiLvlLbl val="0"/>
      </c:catAx>
      <c:valAx>
        <c:axId val="322519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224601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Русский язык 8 класс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3.1131999999999995</c:v>
                </c:pt>
                <c:pt idx="1">
                  <c:v>3.3148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43-4DA6-8129-02C2E20288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2.738</c:v>
                </c:pt>
                <c:pt idx="1">
                  <c:v>2.9979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43-4DA6-8129-02C2E20288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2.7479</c:v>
                </c:pt>
                <c:pt idx="1">
                  <c:v>3.2117999999999998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43-4DA6-8129-02C2E202881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2.7462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43-4DA6-8129-02C2E2028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77504"/>
        <c:axId val="35091584"/>
      </c:barChart>
      <c:catAx>
        <c:axId val="3507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091584"/>
        <c:crosses val="autoZero"/>
        <c:auto val="1"/>
        <c:lblAlgn val="ctr"/>
        <c:lblOffset val="100"/>
        <c:noMultiLvlLbl val="0"/>
      </c:catAx>
      <c:valAx>
        <c:axId val="350915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50775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Математика 8 класс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3.1131999999999995</c:v>
                </c:pt>
                <c:pt idx="1">
                  <c:v>3.2128000000000001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6-40F0-A821-5568E59CE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2.738</c:v>
                </c:pt>
                <c:pt idx="1">
                  <c:v>2.9104000000000001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6-40F0-A821-5568E59CE6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2.7479</c:v>
                </c:pt>
                <c:pt idx="1">
                  <c:v>3.2757999999999994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96-40F0-A821-5568E59CE6D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2.7462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6-40F0-A821-5568E59CE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58656"/>
        <c:axId val="35164544"/>
      </c:barChart>
      <c:catAx>
        <c:axId val="3515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164544"/>
        <c:crosses val="autoZero"/>
        <c:auto val="1"/>
        <c:lblAlgn val="ctr"/>
        <c:lblOffset val="100"/>
        <c:noMultiLvlLbl val="0"/>
      </c:catAx>
      <c:valAx>
        <c:axId val="351645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51586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История 8 класс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Лист1!$B$2</c:f>
              <c:numCache>
                <c:formatCode>0.00</c:formatCode>
                <c:ptCount val="1"/>
                <c:pt idx="0">
                  <c:v>3.6121999999999996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9-4099-B1AF-E1EF8CD602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Лист1!$C$2</c:f>
              <c:numCache>
                <c:formatCode>0.00</c:formatCode>
                <c:ptCount val="1"/>
                <c:pt idx="0">
                  <c:v>3.2944999999999998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B9-4099-B1AF-E1EF8CD602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Лист1!$D$2</c:f>
              <c:numCache>
                <c:formatCode>0.00</c:formatCode>
                <c:ptCount val="1"/>
                <c:pt idx="0">
                  <c:v>3.5205000000000002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B9-4099-B1AF-E1EF8CD602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Лист1!$E$2</c:f>
              <c:numCache>
                <c:formatCode>0.00</c:formatCode>
                <c:ptCount val="1"/>
                <c:pt idx="0">
                  <c:v>3.4849999999999994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B9-4099-B1AF-E1EF8CD60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463424"/>
        <c:axId val="107464960"/>
      </c:barChart>
      <c:catAx>
        <c:axId val="10746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464960"/>
        <c:crosses val="autoZero"/>
        <c:auto val="1"/>
        <c:lblAlgn val="ctr"/>
        <c:lblOffset val="100"/>
        <c:noMultiLvlLbl val="0"/>
      </c:catAx>
      <c:valAx>
        <c:axId val="1074649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74634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Химия 8 класс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Лист1!$B$2</c:f>
              <c:numCache>
                <c:formatCode>0.00</c:formatCode>
                <c:ptCount val="1"/>
                <c:pt idx="0">
                  <c:v>3.7227999999999994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0-46EE-85A7-9FD61522EB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Лист1!$C$2</c:f>
              <c:numCache>
                <c:formatCode>0.00</c:formatCode>
                <c:ptCount val="1"/>
                <c:pt idx="0">
                  <c:v>3.5939000000000001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E0-46EE-85A7-9FD61522EB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Лист1!$D$2</c:f>
              <c:numCache>
                <c:formatCode>0.00</c:formatCode>
                <c:ptCount val="1"/>
                <c:pt idx="0">
                  <c:v>3.5718000000000005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E0-46EE-85A7-9FD61522EB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Лист1!$E$2</c:f>
              <c:numCache>
                <c:formatCode>0.00</c:formatCode>
                <c:ptCount val="1"/>
                <c:pt idx="0">
                  <c:v>3.5379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E0-46EE-85A7-9FD61522E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03232"/>
        <c:axId val="107909120"/>
      </c:barChart>
      <c:catAx>
        <c:axId val="10790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909120"/>
        <c:crosses val="autoZero"/>
        <c:auto val="1"/>
        <c:lblAlgn val="ctr"/>
        <c:lblOffset val="100"/>
        <c:noMultiLvlLbl val="0"/>
      </c:catAx>
      <c:valAx>
        <c:axId val="1079091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790323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Биология 8 класс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Лист1!$B$2</c:f>
              <c:numCache>
                <c:formatCode>0.00</c:formatCode>
                <c:ptCount val="1"/>
                <c:pt idx="0">
                  <c:v>3.5236000000000005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1B-445B-8BE6-5B49193C81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Лист1!$C$2</c:f>
              <c:numCache>
                <c:formatCode>0.00</c:formatCode>
                <c:ptCount val="1"/>
                <c:pt idx="0">
                  <c:v>3.2717000000000001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1B-445B-8BE6-5B49193C81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Лист1!$D$2</c:f>
              <c:numCache>
                <c:formatCode>0.00</c:formatCode>
                <c:ptCount val="1"/>
                <c:pt idx="0">
                  <c:v>3.2529999999999997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1B-445B-8BE6-5B49193C812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Лист1!$E$2</c:f>
              <c:numCache>
                <c:formatCode>0.00</c:formatCode>
                <c:ptCount val="1"/>
                <c:pt idx="0">
                  <c:v>3.2728000000000002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1B-445B-8BE6-5B49193C8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719040"/>
        <c:axId val="119720576"/>
      </c:barChart>
      <c:catAx>
        <c:axId val="11971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720576"/>
        <c:crosses val="autoZero"/>
        <c:auto val="1"/>
        <c:lblAlgn val="ctr"/>
        <c:lblOffset val="100"/>
        <c:noMultiLvlLbl val="0"/>
      </c:catAx>
      <c:valAx>
        <c:axId val="1197205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971904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Обществознание 8 класс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Лист1!$B$2</c:f>
              <c:numCache>
                <c:formatCode>0.00</c:formatCode>
                <c:ptCount val="1"/>
                <c:pt idx="0">
                  <c:v>3.3447000000000005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2-490B-9868-3594338FAB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Лист1!$C$2</c:f>
              <c:numCache>
                <c:formatCode>0.00</c:formatCode>
                <c:ptCount val="1"/>
                <c:pt idx="0">
                  <c:v>3.1350999999999996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2-490B-9868-3594338FAB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Лист1!$D$2</c:f>
              <c:numCache>
                <c:formatCode>0.00</c:formatCode>
                <c:ptCount val="1"/>
                <c:pt idx="0">
                  <c:v>3.1000999999999999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F2-490B-9868-3594338FAB7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Лист1!$E$2</c:f>
              <c:numCache>
                <c:formatCode>0.00</c:formatCode>
                <c:ptCount val="1"/>
                <c:pt idx="0">
                  <c:v>3.1149999999999993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F2-490B-9868-3594338FA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432320"/>
        <c:axId val="119433856"/>
      </c:barChart>
      <c:catAx>
        <c:axId val="11943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433856"/>
        <c:crosses val="autoZero"/>
        <c:auto val="1"/>
        <c:lblAlgn val="ctr"/>
        <c:lblOffset val="100"/>
        <c:noMultiLvlLbl val="0"/>
      </c:catAx>
      <c:valAx>
        <c:axId val="1194338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943232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Сравнение отметок с отметками по журналу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3200" dirty="0">
                        <a:solidFill>
                          <a:srgbClr val="FF0000"/>
                        </a:solidFill>
                      </a:rPr>
                      <a:t>136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01-4824-8A5A-11B7DF96E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Понизили</c:v>
                </c:pt>
                <c:pt idx="1">
                  <c:v>Подтвердили</c:v>
                </c:pt>
                <c:pt idx="2">
                  <c:v>Повысили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326</c:v>
                </c:pt>
                <c:pt idx="2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01-4824-8A5A-11B7DF96E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19488"/>
        <c:axId val="119644160"/>
      </c:barChart>
      <c:catAx>
        <c:axId val="11951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644160"/>
        <c:crosses val="autoZero"/>
        <c:auto val="1"/>
        <c:lblAlgn val="ctr"/>
        <c:lblOffset val="100"/>
        <c:noMultiLvlLbl val="0"/>
      </c:catAx>
      <c:valAx>
        <c:axId val="11964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5194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Средний балл по предметам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 (ОГЭ)</c:v>
                </c:pt>
                <c:pt idx="1">
                  <c:v>математика (ОГЭ)</c:v>
                </c:pt>
                <c:pt idx="2">
                  <c:v>русский язык (ГВЭ)</c:v>
                </c:pt>
                <c:pt idx="3">
                  <c:v>математика (ГВЭ)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25.7</c:v>
                </c:pt>
                <c:pt idx="1">
                  <c:v>12.8</c:v>
                </c:pt>
                <c:pt idx="2">
                  <c:v>11.3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4-4E1E-970D-AF9DDD90EB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русский язык (ОГЭ)</c:v>
                </c:pt>
                <c:pt idx="1">
                  <c:v>математика (ОГЭ)</c:v>
                </c:pt>
                <c:pt idx="2">
                  <c:v>русский язык (ГВЭ)</c:v>
                </c:pt>
                <c:pt idx="3">
                  <c:v>математика (ГВЭ)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25.64</c:v>
                </c:pt>
                <c:pt idx="1">
                  <c:v>12.39</c:v>
                </c:pt>
                <c:pt idx="2">
                  <c:v>10.37</c:v>
                </c:pt>
                <c:pt idx="3">
                  <c:v>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4-4E1E-970D-AF9DDD90E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65696"/>
        <c:axId val="119592064"/>
      </c:barChart>
      <c:catAx>
        <c:axId val="11956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592064"/>
        <c:crosses val="autoZero"/>
        <c:auto val="1"/>
        <c:lblAlgn val="ctr"/>
        <c:lblOffset val="100"/>
        <c:noMultiLvlLbl val="0"/>
      </c:catAx>
      <c:valAx>
        <c:axId val="11959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565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Средний балл по предметам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Английский язык</c:v>
                </c:pt>
                <c:pt idx="7">
                  <c:v>Обществознание</c:v>
                </c:pt>
                <c:pt idx="8">
                  <c:v>Литература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</c:v>
                </c:pt>
                <c:pt idx="1">
                  <c:v>26.3</c:v>
                </c:pt>
                <c:pt idx="2">
                  <c:v>11.5</c:v>
                </c:pt>
                <c:pt idx="3">
                  <c:v>24.3</c:v>
                </c:pt>
                <c:pt idx="4">
                  <c:v>24</c:v>
                </c:pt>
                <c:pt idx="5">
                  <c:v>20.3</c:v>
                </c:pt>
                <c:pt idx="6">
                  <c:v>55.8</c:v>
                </c:pt>
                <c:pt idx="7">
                  <c:v>24.5</c:v>
                </c:pt>
                <c:pt idx="8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A-4448-A54E-27CFAC7324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Физика</c:v>
                </c:pt>
                <c:pt idx="1">
                  <c:v>Химия</c:v>
                </c:pt>
                <c:pt idx="2">
                  <c:v>Информатика</c:v>
                </c:pt>
                <c:pt idx="3">
                  <c:v>Биология</c:v>
                </c:pt>
                <c:pt idx="4">
                  <c:v>История</c:v>
                </c:pt>
                <c:pt idx="5">
                  <c:v>География</c:v>
                </c:pt>
                <c:pt idx="6">
                  <c:v>Английский язык</c:v>
                </c:pt>
                <c:pt idx="7">
                  <c:v>Обществознание</c:v>
                </c:pt>
                <c:pt idx="8">
                  <c:v>Литература</c:v>
                </c:pt>
              </c:strCache>
            </c:strRef>
          </c:cat>
          <c:val>
            <c:numRef>
              <c:f>Лист1!$C$2:$C$10</c:f>
              <c:numCache>
                <c:formatCode>0.00</c:formatCode>
                <c:ptCount val="9"/>
                <c:pt idx="0">
                  <c:v>26.55</c:v>
                </c:pt>
                <c:pt idx="1">
                  <c:v>26.916665999999999</c:v>
                </c:pt>
                <c:pt idx="2">
                  <c:v>11.128439999999999</c:v>
                </c:pt>
                <c:pt idx="3">
                  <c:v>25.642856999999999</c:v>
                </c:pt>
                <c:pt idx="4">
                  <c:v>26</c:v>
                </c:pt>
                <c:pt idx="5">
                  <c:v>23.337837</c:v>
                </c:pt>
                <c:pt idx="6">
                  <c:v>60.5</c:v>
                </c:pt>
                <c:pt idx="7">
                  <c:v>25.038461000000002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2A-4448-A54E-27CFAC732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105216"/>
        <c:axId val="122119296"/>
      </c:barChart>
      <c:catAx>
        <c:axId val="12210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119296"/>
        <c:crosses val="autoZero"/>
        <c:auto val="1"/>
        <c:lblAlgn val="ctr"/>
        <c:lblOffset val="100"/>
        <c:noMultiLvlLbl val="0"/>
      </c:catAx>
      <c:valAx>
        <c:axId val="12211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105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 Школа №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270601161655889E-3"/>
                  <c:y val="5.970232046936366E-3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18,9%</a:t>
                    </a:r>
                    <a:endParaRPr lang="en-US" sz="14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3EA-430D-9742-8FDDAB421C56}"/>
                </c:ext>
              </c:extLst>
            </c:dLbl>
            <c:dLbl>
              <c:idx val="1"/>
              <c:layout>
                <c:manualLayout>
                  <c:x val="-5.7816480929325084E-3"/>
                  <c:y val="5.970232046936366E-3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18,5%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EA-430D-9742-8FDDAB421C5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19,1%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EA-430D-9742-8FDDAB421C5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EA-430D-9742-8FDDAB421C56}"/>
                </c:ext>
              </c:extLst>
            </c:dLbl>
            <c:dLbl>
              <c:idx val="4"/>
              <c:layout>
                <c:manualLayout>
                  <c:x val="-1.4572293434585147E-3"/>
                  <c:y val="8.9553372927845005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19,3%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3EA-430D-9742-8FDDAB421C5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Итого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</c:v>
                </c:pt>
                <c:pt idx="1">
                  <c:v>104</c:v>
                </c:pt>
                <c:pt idx="2">
                  <c:v>103</c:v>
                </c:pt>
                <c:pt idx="3">
                  <c:v>95</c:v>
                </c:pt>
                <c:pt idx="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EA-430D-9742-8FDDAB421C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  <c:pt idx="3">
                  <c:v>8 класс</c:v>
                </c:pt>
                <c:pt idx="4">
                  <c:v>Итого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572</c:v>
                </c:pt>
                <c:pt idx="1">
                  <c:v>561</c:v>
                </c:pt>
                <c:pt idx="2">
                  <c:v>539</c:v>
                </c:pt>
                <c:pt idx="3">
                  <c:v>457</c:v>
                </c:pt>
                <c:pt idx="4">
                  <c:v>2129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EA-430D-9742-8FDDAB421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13664"/>
        <c:axId val="119069696"/>
      </c:barChart>
      <c:catAx>
        <c:axId val="11891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069696"/>
        <c:crosses val="autoZero"/>
        <c:auto val="1"/>
        <c:lblAlgn val="ctr"/>
        <c:lblOffset val="100"/>
        <c:noMultiLvlLbl val="0"/>
      </c:catAx>
      <c:valAx>
        <c:axId val="11906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913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Окружающий мир 4 класс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3.7403000000000004</c:v>
                </c:pt>
                <c:pt idx="1">
                  <c:v>4.0211999999999994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3-4F79-89DF-5F06322545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3.7690000000000006</c:v>
                </c:pt>
                <c:pt idx="1">
                  <c:v>4.1505000000000001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C3-4F79-89DF-5F06322545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3.6187</c:v>
                </c:pt>
                <c:pt idx="1">
                  <c:v>4.2019000000000002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C3-4F79-89DF-5F06322545D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3.5794999999999999</c:v>
                </c:pt>
                <c:pt idx="1">
                  <c:v>4.1833999999999998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C3-4F79-89DF-5F0632254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62464"/>
        <c:axId val="32072448"/>
      </c:barChart>
      <c:catAx>
        <c:axId val="3206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072448"/>
        <c:crosses val="autoZero"/>
        <c:auto val="1"/>
        <c:lblAlgn val="ctr"/>
        <c:lblOffset val="100"/>
        <c:noMultiLvlLbl val="0"/>
      </c:catAx>
      <c:valAx>
        <c:axId val="320724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20624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Распределение выпускников 9 </a:t>
            </a:r>
            <a:r>
              <a:rPr lang="ru-RU" dirty="0" smtClean="0"/>
              <a:t>класса( прогноз – февраль 2021 г.)</a:t>
            </a:r>
            <a:endParaRPr lang="ru-RU" dirty="0"/>
          </a:p>
        </c:rich>
      </c:tx>
      <c:layout>
        <c:manualLayout>
          <c:xMode val="edge"/>
          <c:yMode val="edge"/>
          <c:x val="0.17441940591106442"/>
          <c:y val="5.5845654922222834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выпускников 9 класса</c:v>
                </c:pt>
              </c:strCache>
            </c:strRef>
          </c:tx>
          <c:dLbls>
            <c:dLbl>
              <c:idx val="0"/>
              <c:layout>
                <c:manualLayout>
                  <c:x val="-9.994824760287499E-2"/>
                  <c:y val="0.1728768796961557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4E-43C8-AD1D-12649BB70C12}"/>
                </c:ext>
              </c:extLst>
            </c:dLbl>
            <c:dLbl>
              <c:idx val="1"/>
              <c:layout>
                <c:manualLayout>
                  <c:x val="4.7011143560029979E-2"/>
                  <c:y val="-9.10675018068992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4E-43C8-AD1D-12649BB70C12}"/>
                </c:ext>
              </c:extLst>
            </c:dLbl>
            <c:dLbl>
              <c:idx val="2"/>
              <c:layout>
                <c:manualLayout>
                  <c:x val="3.626854020296643E-2"/>
                  <c:y val="-3.67554560679459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4E-43C8-AD1D-12649BB70C1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Поступление в СПО</c:v>
                </c:pt>
                <c:pt idx="1">
                  <c:v>В 10 класс</c:v>
                </c:pt>
                <c:pt idx="2">
                  <c:v>Не определились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279</c:v>
                </c:pt>
                <c:pt idx="1">
                  <c:v>123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4E-43C8-AD1D-12649BB70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Распределение выпускников 11 </a:t>
            </a:r>
            <a:r>
              <a:rPr lang="ru-RU" dirty="0" smtClean="0"/>
              <a:t>класса </a:t>
            </a:r>
            <a:r>
              <a:rPr lang="ru-RU" dirty="0" smtClean="0"/>
              <a:t>(прогноз февраль 2021 г.)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выпускников 11 классса</c:v>
                </c:pt>
              </c:strCache>
            </c:strRef>
          </c:tx>
          <c:dLbls>
            <c:dLbl>
              <c:idx val="0"/>
              <c:layout>
                <c:manualLayout>
                  <c:x val="3.9126476377952753E-2"/>
                  <c:y val="-5.032547672702530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16-4D98-824C-45E3AA216A60}"/>
                </c:ext>
              </c:extLst>
            </c:dLbl>
            <c:dLbl>
              <c:idx val="1"/>
              <c:layout>
                <c:manualLayout>
                  <c:x val="0.18660433070866142"/>
                  <c:y val="0.1214599457763320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16-4D98-824C-45E3AA216A60}"/>
                </c:ext>
              </c:extLst>
            </c:dLbl>
            <c:dLbl>
              <c:idx val="2"/>
              <c:layout>
                <c:manualLayout>
                  <c:x val="-6.6560654527559058E-3"/>
                  <c:y val="-3.857812262683792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F16-4D98-824C-45E3AA216A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Поступение в СПО</c:v>
                </c:pt>
                <c:pt idx="1">
                  <c:v>Поступление в ВУЗ</c:v>
                </c:pt>
                <c:pt idx="2">
                  <c:v>Не определились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110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16-4D98-824C-45E3AA216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выпускников МБОУ "ВОК"</c:v>
                </c:pt>
              </c:strCache>
            </c:strRef>
          </c:tx>
          <c:dLbls>
            <c:dLbl>
              <c:idx val="0"/>
              <c:layout>
                <c:manualLayout>
                  <c:x val="-9.2883858267716529E-2"/>
                  <c:y val="0.210256507735204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BF-498A-9F25-942E9E0A91F7}"/>
                </c:ext>
              </c:extLst>
            </c:dLbl>
            <c:dLbl>
              <c:idx val="1"/>
              <c:layout>
                <c:manualLayout>
                  <c:x val="6.6503875492125983E-2"/>
                  <c:y val="0.106940507693128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FBF-498A-9F25-942E9E0A91F7}"/>
                </c:ext>
              </c:extLst>
            </c:dLbl>
            <c:dLbl>
              <c:idx val="2"/>
              <c:layout>
                <c:manualLayout>
                  <c:x val="2.2797797736220472E-2"/>
                  <c:y val="-5.8594669131725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BF-498A-9F25-942E9E0A91F7}"/>
                </c:ext>
              </c:extLst>
            </c:dLbl>
            <c:dLbl>
              <c:idx val="3"/>
              <c:layout>
                <c:manualLayout>
                  <c:x val="1.9578863188976378E-2"/>
                  <c:y val="-6.07016448879401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FBF-498A-9F25-942E9E0A9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Поступление в СПО</c:v>
                </c:pt>
                <c:pt idx="1">
                  <c:v>Поступление в ВУЗ</c:v>
                </c:pt>
                <c:pt idx="2">
                  <c:v>Поступление в 10 класс</c:v>
                </c:pt>
                <c:pt idx="3">
                  <c:v>Не определились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301</c:v>
                </c:pt>
                <c:pt idx="1">
                  <c:v>110</c:v>
                </c:pt>
                <c:pt idx="2">
                  <c:v>123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BF-498A-9F25-942E9E0A9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03411522666796E-2"/>
          <c:y val="4.7947367040793956E-2"/>
          <c:w val="0.62427043878662147"/>
          <c:h val="0.90145454933373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 Школа 121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21E-493F-A318-EF9993272CD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E-493F-A318-EF9993272C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Кукетская 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1E-493F-A318-EF9993272C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Гимназия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1E-493F-A318-EF9993272C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Школа №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1E-493F-A318-EF9993272C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Вознесенская 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1E-493F-A318-EF9993272CD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Нижнегалинская 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1E-493F-A318-EF9993272CD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Комаровская 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1E-493F-A318-EF9993272CD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Путинская 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1E-493F-A318-EF9993272CDA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СП Зюкайская школа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1290048000483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21E-493F-A318-EF9993272C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1E-493F-A318-EF9993272CDA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СП Соколовская школа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Лист1!$K$2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21E-493F-A318-EF9993272CDA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572291762524425E-3"/>
                  <c:y val="5.6450240002418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21E-493F-A318-EF9993272C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Лист1!$L$2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21E-493F-A318-EF9993272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804672"/>
        <c:axId val="139806208"/>
      </c:barChart>
      <c:catAx>
        <c:axId val="13980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806208"/>
        <c:crosses val="autoZero"/>
        <c:auto val="1"/>
        <c:lblAlgn val="ctr"/>
        <c:lblOffset val="100"/>
        <c:noMultiLvlLbl val="0"/>
      </c:catAx>
      <c:valAx>
        <c:axId val="13980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8046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класс</c:v>
                </c:pt>
              </c:strCache>
            </c:strRef>
          </c:tx>
          <c:invertIfNegative val="0"/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621-4BCE-AE47-74A22B345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СП Школа 1</c:v>
                </c:pt>
                <c:pt idx="1">
                  <c:v>СП Школа 2</c:v>
                </c:pt>
                <c:pt idx="2">
                  <c:v>СП Школа 121</c:v>
                </c:pt>
                <c:pt idx="3">
                  <c:v>СП Гимназия</c:v>
                </c:pt>
                <c:pt idx="4">
                  <c:v>СП Зюкайская школа</c:v>
                </c:pt>
                <c:pt idx="5">
                  <c:v>СП Вознесенская школа</c:v>
                </c:pt>
                <c:pt idx="6">
                  <c:v>СП Ленинская школа</c:v>
                </c:pt>
                <c:pt idx="7">
                  <c:v>СП Сепычевская школа</c:v>
                </c:pt>
                <c:pt idx="8">
                  <c:v>СП Соколовская школа</c:v>
                </c:pt>
                <c:pt idx="9">
                  <c:v>СП Путинская школа</c:v>
                </c:pt>
                <c:pt idx="10">
                  <c:v>СП Комаровская школа</c:v>
                </c:pt>
                <c:pt idx="11">
                  <c:v>СП Кукетская основная школа</c:v>
                </c:pt>
                <c:pt idx="12">
                  <c:v>СП Кукетская средняя школа</c:v>
                </c:pt>
                <c:pt idx="13">
                  <c:v>СП Нижнегалинская школа</c:v>
                </c:pt>
                <c:pt idx="14">
                  <c:v>МБОУ "ВОК"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49.426573426573427</c:v>
                </c:pt>
                <c:pt idx="1">
                  <c:v>38.902777777777779</c:v>
                </c:pt>
                <c:pt idx="2">
                  <c:v>51.314814814814817</c:v>
                </c:pt>
                <c:pt idx="3">
                  <c:v>61.888888888888886</c:v>
                </c:pt>
                <c:pt idx="4">
                  <c:v>52.775862068965516</c:v>
                </c:pt>
                <c:pt idx="5">
                  <c:v>63.363636363636367</c:v>
                </c:pt>
                <c:pt idx="6">
                  <c:v>57.230769230769234</c:v>
                </c:pt>
                <c:pt idx="7">
                  <c:v>43.5</c:v>
                </c:pt>
                <c:pt idx="8">
                  <c:v>46.7</c:v>
                </c:pt>
                <c:pt idx="9">
                  <c:v>42.458333333333336</c:v>
                </c:pt>
                <c:pt idx="10">
                  <c:v>53.615384615384613</c:v>
                </c:pt>
                <c:pt idx="11">
                  <c:v>45</c:v>
                </c:pt>
                <c:pt idx="12">
                  <c:v>40</c:v>
                </c:pt>
                <c:pt idx="13">
                  <c:v>47</c:v>
                </c:pt>
                <c:pt idx="14" formatCode="General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21-4BCE-AE47-74A22B3455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класс</c:v>
                </c:pt>
              </c:strCache>
            </c:strRef>
          </c:tx>
          <c:invertIfNegative val="0"/>
          <c:dLbls>
            <c:dLbl>
              <c:idx val="14"/>
              <c:layout>
                <c:manualLayout>
                  <c:x val="1.8317231144707125E-2"/>
                  <c:y val="2.3330033450124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21-4BCE-AE47-74A22B345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СП Школа 1</c:v>
                </c:pt>
                <c:pt idx="1">
                  <c:v>СП Школа 2</c:v>
                </c:pt>
                <c:pt idx="2">
                  <c:v>СП Школа 121</c:v>
                </c:pt>
                <c:pt idx="3">
                  <c:v>СП Гимназия</c:v>
                </c:pt>
                <c:pt idx="4">
                  <c:v>СП Зюкайская школа</c:v>
                </c:pt>
                <c:pt idx="5">
                  <c:v>СП Вознесенская школа</c:v>
                </c:pt>
                <c:pt idx="6">
                  <c:v>СП Ленинская школа</c:v>
                </c:pt>
                <c:pt idx="7">
                  <c:v>СП Сепычевская школа</c:v>
                </c:pt>
                <c:pt idx="8">
                  <c:v>СП Соколовская школа</c:v>
                </c:pt>
                <c:pt idx="9">
                  <c:v>СП Путинская школа</c:v>
                </c:pt>
                <c:pt idx="10">
                  <c:v>СП Комаровская школа</c:v>
                </c:pt>
                <c:pt idx="11">
                  <c:v>СП Кукетская основная школа</c:v>
                </c:pt>
                <c:pt idx="12">
                  <c:v>СП Кукетская средняя школа</c:v>
                </c:pt>
                <c:pt idx="13">
                  <c:v>СП Нижнегалинская школа</c:v>
                </c:pt>
                <c:pt idx="14">
                  <c:v>МБОУ "ВОК"</c:v>
                </c:pt>
              </c:strCache>
            </c:strRef>
          </c:cat>
          <c:val>
            <c:numRef>
              <c:f>Лист1!$C$2:$C$16</c:f>
              <c:numCache>
                <c:formatCode>0.0</c:formatCode>
                <c:ptCount val="15"/>
                <c:pt idx="0">
                  <c:v>49.3671875</c:v>
                </c:pt>
                <c:pt idx="1">
                  <c:v>43.085365853658537</c:v>
                </c:pt>
                <c:pt idx="2">
                  <c:v>53</c:v>
                </c:pt>
                <c:pt idx="3">
                  <c:v>47.851851851851855</c:v>
                </c:pt>
                <c:pt idx="4">
                  <c:v>52.193548387096776</c:v>
                </c:pt>
                <c:pt idx="5">
                  <c:v>54.620689655172413</c:v>
                </c:pt>
                <c:pt idx="6">
                  <c:v>68.090909090909093</c:v>
                </c:pt>
                <c:pt idx="7">
                  <c:v>55.457142857142856</c:v>
                </c:pt>
                <c:pt idx="8">
                  <c:v>60.875</c:v>
                </c:pt>
                <c:pt idx="9">
                  <c:v>49.272727272727273</c:v>
                </c:pt>
                <c:pt idx="10">
                  <c:v>50.92307692307692</c:v>
                </c:pt>
                <c:pt idx="11">
                  <c:v>47.5</c:v>
                </c:pt>
                <c:pt idx="12">
                  <c:v>47.25</c:v>
                </c:pt>
                <c:pt idx="13" formatCode="General">
                  <c:v>37.299999999999997</c:v>
                </c:pt>
                <c:pt idx="14" formatCode="General">
                  <c:v>43.85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21-4BCE-AE47-74A22B345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148736"/>
        <c:axId val="140150272"/>
      </c:barChart>
      <c:catAx>
        <c:axId val="14014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150272"/>
        <c:crosses val="autoZero"/>
        <c:auto val="1"/>
        <c:lblAlgn val="ctr"/>
        <c:lblOffset val="100"/>
        <c:noMultiLvlLbl val="0"/>
      </c:catAx>
      <c:valAx>
        <c:axId val="1401502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40148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7 класс</c:v>
                </c:pt>
                <c:pt idx="1">
                  <c:v>8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49.8</c:v>
                </c:pt>
                <c:pt idx="1">
                  <c:v>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7-4D74-A553-408110E110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7 класс</c:v>
                </c:pt>
                <c:pt idx="1">
                  <c:v>8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50.7</c:v>
                </c:pt>
                <c:pt idx="1">
                  <c:v>50.7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7-4D74-A553-408110E11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61728"/>
        <c:axId val="142363264"/>
      </c:barChart>
      <c:catAx>
        <c:axId val="14236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363264"/>
        <c:crosses val="autoZero"/>
        <c:auto val="1"/>
        <c:lblAlgn val="ctr"/>
        <c:lblOffset val="100"/>
        <c:noMultiLvlLbl val="0"/>
      </c:catAx>
      <c:valAx>
        <c:axId val="14236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36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7 класс</c:v>
                </c:pt>
                <c:pt idx="1">
                  <c:v>8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4-427C-A5D1-AFB7DD3B45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7 класс</c:v>
                </c:pt>
                <c:pt idx="1">
                  <c:v>8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46</c:v>
                </c:pt>
                <c:pt idx="1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4-427C-A5D1-AFB7DD3B4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447744"/>
        <c:axId val="142449280"/>
      </c:barChart>
      <c:catAx>
        <c:axId val="14244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49280"/>
        <c:crosses val="autoZero"/>
        <c:auto val="1"/>
        <c:lblAlgn val="ctr"/>
        <c:lblOffset val="100"/>
        <c:noMultiLvlLbl val="0"/>
      </c:catAx>
      <c:valAx>
        <c:axId val="14244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44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Степень удовлетворенности сопровождением</c:v>
                </c:pt>
              </c:strCache>
            </c:strRef>
          </c:tx>
          <c:dLbls>
            <c:dLbl>
              <c:idx val="0"/>
              <c:layout>
                <c:manualLayout>
                  <c:x val="9.6017609626167857E-3"/>
                  <c:y val="-1.95456658558617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30-45AF-AE54-F556E2ED383E}"/>
                </c:ext>
              </c:extLst>
            </c:dLbl>
            <c:dLbl>
              <c:idx val="1"/>
              <c:layout>
                <c:manualLayout>
                  <c:x val="1.9264997487694863E-2"/>
                  <c:y val="-4.91038239358285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30-45AF-AE54-F556E2ED383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30-45AF-AE54-F556E2ED383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30-45AF-AE54-F556E2ED383E}"/>
                </c:ext>
              </c:extLst>
            </c:dLbl>
            <c:dLbl>
              <c:idx val="4"/>
              <c:layout>
                <c:manualLayout>
                  <c:x val="7.0396737956547717E-2"/>
                  <c:y val="-3.89622124255525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A30-45AF-AE54-F556E2ED383E}"/>
                </c:ext>
              </c:extLst>
            </c:dLbl>
            <c:dLbl>
              <c:idx val="6"/>
              <c:layout>
                <c:manualLayout>
                  <c:x val="-2.1502581916330213E-2"/>
                  <c:y val="6.143458210128673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A30-45AF-AE54-F556E2ED383E}"/>
                </c:ext>
              </c:extLst>
            </c:dLbl>
            <c:dLbl>
              <c:idx val="7"/>
              <c:layout>
                <c:manualLayout>
                  <c:x val="3.345405002495117E-3"/>
                  <c:y val="-0.122547568961862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A30-45AF-AE54-F556E2ED383E}"/>
                </c:ext>
              </c:extLst>
            </c:dLbl>
            <c:dLbl>
              <c:idx val="8"/>
              <c:layout>
                <c:manualLayout>
                  <c:x val="1.1585422098774556E-2"/>
                  <c:y val="-4.4486539648576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A30-45AF-AE54-F556E2ED383E}"/>
                </c:ext>
              </c:extLst>
            </c:dLbl>
            <c:dLbl>
              <c:idx val="9"/>
              <c:layout>
                <c:manualLayout>
                  <c:x val="3.2591902528289932E-2"/>
                  <c:y val="-2.17906840034036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A30-45AF-AE54-F556E2ED3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A30-45AF-AE54-F556E2ED3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Русский язык 5 класс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635859596088346"/>
          <c:y val="0.38127872726952045"/>
          <c:w val="0.85965145583029645"/>
          <c:h val="0.43996366650792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3.2982000000000005</c:v>
                </c:pt>
                <c:pt idx="1">
                  <c:v>3.4642999999999997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C-449F-9F8A-F20FC4C7F5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3.0366</c:v>
                </c:pt>
                <c:pt idx="1">
                  <c:v>3.2921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C-449F-9F8A-F20FC4C7F5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3.1150999999999995</c:v>
                </c:pt>
                <c:pt idx="1">
                  <c:v>3.3909999999999996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9C-449F-9F8A-F20FC4C7F5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3.0943999999999998</c:v>
                </c:pt>
                <c:pt idx="1">
                  <c:v>3.4013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9C-449F-9F8A-F20FC4C7F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17344"/>
        <c:axId val="32227328"/>
      </c:barChart>
      <c:catAx>
        <c:axId val="3221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227328"/>
        <c:crosses val="autoZero"/>
        <c:auto val="1"/>
        <c:lblAlgn val="ctr"/>
        <c:lblOffset val="100"/>
        <c:noMultiLvlLbl val="0"/>
      </c:catAx>
      <c:valAx>
        <c:axId val="322273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221734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Математика 5 класс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3.3880999999999997</c:v>
                </c:pt>
                <c:pt idx="1">
                  <c:v>3.5576000000000003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6-43D8-B3DC-0B907A2684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3.1475999999999997</c:v>
                </c:pt>
                <c:pt idx="1">
                  <c:v>3.4148999999999998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6-43D8-B3DC-0B907A2684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3.2598999999999996</c:v>
                </c:pt>
                <c:pt idx="1">
                  <c:v>3.1114999999999999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E6-43D8-B3DC-0B907A26840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3.2492999999999994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E6-43D8-B3DC-0B907A268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74912"/>
        <c:axId val="4797184"/>
      </c:barChart>
      <c:catAx>
        <c:axId val="477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97184"/>
        <c:crosses val="autoZero"/>
        <c:auto val="1"/>
        <c:lblAlgn val="ctr"/>
        <c:lblOffset val="100"/>
        <c:noMultiLvlLbl val="0"/>
      </c:catAx>
      <c:valAx>
        <c:axId val="47971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77491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Биология 5</a:t>
            </a:r>
            <a:r>
              <a:rPr lang="ru-RU" baseline="0" dirty="0" smtClean="0"/>
              <a:t> класс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3.3144</c:v>
                </c:pt>
                <c:pt idx="1">
                  <c:v>3.5293000000000001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6-457C-B7AD-42EA33DCFA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2.9958000000000005</c:v>
                </c:pt>
                <c:pt idx="1">
                  <c:v>3.2694999999999994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96-457C-B7AD-42EA33DCFA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2.9507000000000003</c:v>
                </c:pt>
                <c:pt idx="1">
                  <c:v>3.0642999999999998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96-457C-B7AD-42EA33DCFA2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2.9345999999999992</c:v>
                </c:pt>
                <c:pt idx="1">
                  <c:v>3.0589000000000004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96-457C-B7AD-42EA33DCF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41472"/>
        <c:axId val="4843008"/>
      </c:barChart>
      <c:catAx>
        <c:axId val="484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43008"/>
        <c:crosses val="autoZero"/>
        <c:auto val="1"/>
        <c:lblAlgn val="ctr"/>
        <c:lblOffset val="100"/>
        <c:noMultiLvlLbl val="0"/>
      </c:catAx>
      <c:valAx>
        <c:axId val="48430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841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438778234937294"/>
          <c:y val="0.15413903283646876"/>
          <c:w val="0.81570600623544898"/>
          <c:h val="0.116761209795075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История 5 класс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337348689389896"/>
          <c:y val="0.34161235479529423"/>
          <c:w val="0.86146311613997451"/>
          <c:h val="0.42374765705192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3.4962</c:v>
                </c:pt>
                <c:pt idx="1">
                  <c:v>3.6420999999999997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1-4442-8749-14250F0498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3.2511000000000001</c:v>
                </c:pt>
                <c:pt idx="1">
                  <c:v>3.4363000000000001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91-4442-8749-14250F0498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3.1343999999999999</c:v>
                </c:pt>
                <c:pt idx="1">
                  <c:v>3.3373000000000004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91-4442-8749-14250F0498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3.1145</c:v>
                </c:pt>
                <c:pt idx="1">
                  <c:v>3.3201000000000001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91-4442-8749-14250F049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23552"/>
        <c:axId val="34425088"/>
      </c:barChart>
      <c:catAx>
        <c:axId val="3442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25088"/>
        <c:crosses val="autoZero"/>
        <c:auto val="1"/>
        <c:lblAlgn val="ctr"/>
        <c:lblOffset val="100"/>
        <c:noMultiLvlLbl val="0"/>
      </c:catAx>
      <c:valAx>
        <c:axId val="344250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442355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Русский язык 6 класс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3.1608000000000001</c:v>
                </c:pt>
                <c:pt idx="1">
                  <c:v>3.3587999999999996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C-410F-A030-F43CDA99D7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2.8693999999999997</c:v>
                </c:pt>
                <c:pt idx="1">
                  <c:v>3.1239000000000003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C-410F-A030-F43CDA99D7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3.2348999999999997</c:v>
                </c:pt>
                <c:pt idx="1">
                  <c:v>3.0910999999999995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5C-410F-A030-F43CDA99D77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0</c:v>
                </c:pt>
                <c:pt idx="1">
                  <c:v>3.0831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5C-410F-A030-F43CDA99D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92800"/>
        <c:axId val="34494336"/>
      </c:barChart>
      <c:catAx>
        <c:axId val="3449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94336"/>
        <c:crosses val="autoZero"/>
        <c:auto val="1"/>
        <c:lblAlgn val="ctr"/>
        <c:lblOffset val="100"/>
        <c:noMultiLvlLbl val="0"/>
      </c:catAx>
      <c:valAx>
        <c:axId val="344943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449280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Математика 6 класс</a:t>
            </a:r>
            <a:endParaRPr lang="ru-RU" dirty="0"/>
          </a:p>
        </c:rich>
      </c:tx>
      <c:layout>
        <c:manualLayout>
          <c:xMode val="edge"/>
          <c:yMode val="edge"/>
          <c:x val="0.2472092318140722"/>
          <c:y val="3.295370264256693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3.1530999999999993</c:v>
                </c:pt>
                <c:pt idx="1">
                  <c:v>3.3036999999999996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A-4118-B717-407AC53E15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Пермский край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0.00</c:formatCode>
                <c:ptCount val="2"/>
                <c:pt idx="0">
                  <c:v>2.8305999999999996</c:v>
                </c:pt>
                <c:pt idx="1">
                  <c:v>3.0411000000000001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A-4118-B717-407AC53E15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0.00</c:formatCode>
                <c:ptCount val="2"/>
                <c:pt idx="0">
                  <c:v>2.9758000000000004</c:v>
                </c:pt>
                <c:pt idx="1">
                  <c:v>3.3687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A-4118-B717-407AC53E15E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МБОУ "ВОК"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Лист1!$E$2:$E$3</c:f>
              <c:numCache>
                <c:formatCode>0.00</c:formatCode>
                <c:ptCount val="2"/>
                <c:pt idx="0">
                  <c:v>2.9798999999999998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AA-4118-B717-407AC53E1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12832"/>
        <c:axId val="42314368"/>
      </c:barChart>
      <c:catAx>
        <c:axId val="4231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314368"/>
        <c:crosses val="autoZero"/>
        <c:auto val="1"/>
        <c:lblAlgn val="ctr"/>
        <c:lblOffset val="100"/>
        <c:noMultiLvlLbl val="0"/>
      </c:catAx>
      <c:valAx>
        <c:axId val="4231436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23128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0.4067</cdr:x>
      <cdr:y>0.51506</cdr:y>
    </cdr:from>
    <cdr:to>
      <cdr:x>0.4078</cdr:x>
      <cdr:y>0.68261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4363192" y="2591995"/>
          <a:ext cx="11875" cy="84314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0.60293</cdr:x>
      <cdr:y>0.51336</cdr:y>
    </cdr:from>
    <cdr:to>
      <cdr:x>0.60403</cdr:x>
      <cdr:y>0.6809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6468423" y="2583419"/>
          <a:ext cx="11875" cy="84314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0.78667</cdr:x>
      <cdr:y>0.64315</cdr:y>
    </cdr:from>
    <cdr:to>
      <cdr:x>0.78778</cdr:x>
      <cdr:y>0.81069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8439727" y="3236562"/>
          <a:ext cx="11875" cy="84314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0.2233</cdr:x>
      <cdr:y>0.21493</cdr:y>
    </cdr:from>
    <cdr:to>
      <cdr:x>0.2244</cdr:x>
      <cdr:y>0.38248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395655" y="1081604"/>
          <a:ext cx="11802" cy="8431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D56C-BBFE-461A-BA3A-559BCA37E554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8A68F-09AE-43F3-AFC7-9112DEC06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36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6FF09-0CA7-4DAB-B55F-0FBD43225412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E9E26-8CE2-4E1C-BD44-0A44FD657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9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9E26-8CE2-4E1C-BD44-0A44FD6573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1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Половина</a:t>
            </a:r>
            <a:r>
              <a:rPr lang="ru-RU" baseline="0" dirty="0" smtClean="0"/>
              <a:t> четверокла</a:t>
            </a:r>
            <a:r>
              <a:rPr lang="ru-RU" dirty="0" smtClean="0"/>
              <a:t>ссников МБОУ «ВОК» в 2021 г. по русскому языку получили результаты среднего (базового) уровня (отметка «4») – 50 % и ниже-среднего уровня –25,39 %,</a:t>
            </a:r>
            <a:r>
              <a:rPr lang="ru-RU" baseline="0" dirty="0" smtClean="0"/>
              <a:t> по математике базовый уровень показали 45%, ниже среднего – 15,18% . По окружающему миру у 56,8% обучающихся базовый уровень знаний по предмету,  у 12,43% - уровень ниже среднего.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9E26-8CE2-4E1C-BD44-0A44FD65732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5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Следует обратить внимание, что по русскому языку в 2021г.   только 29,44% пятиклассников МБОУ «ВОК» имеют базовый уровень, а ниже среднего – 40,12%. </a:t>
            </a:r>
          </a:p>
          <a:p>
            <a:r>
              <a:rPr lang="ru-RU" dirty="0" smtClean="0"/>
              <a:t>Настораживает тот факт, что более половины (56%) обучающихся 5 класса МБОУ «ВОК» по биологии показали уровень ниже среднего.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9E26-8CE2-4E1C-BD44-0A44FD65732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0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9E26-8CE2-4E1C-BD44-0A44FD6573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2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Средний балл по всем предметам в 7 классе в МБОУ «ВОК» в сравнении с 2020 г. имеет положительную динамику, однако по английскому языку присутствует отрицательная динамика результатов, так как количество обучающихся, показывающих низкий уровень выросло на 3,5% и составляет 55,4%, а с базовым и высоким уровнем уменьшилось на 3,5 %.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9E26-8CE2-4E1C-BD44-0A44FD65732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5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9E26-8CE2-4E1C-BD44-0A44FD65732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9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Следует</a:t>
            </a:r>
            <a:r>
              <a:rPr lang="ru-RU" baseline="0" dirty="0" smtClean="0"/>
              <a:t> отметить, что у</a:t>
            </a:r>
            <a:r>
              <a:rPr lang="ru-RU" dirty="0" smtClean="0"/>
              <a:t> 26,6 % обучающихся </a:t>
            </a:r>
            <a:r>
              <a:rPr lang="ru-RU" baseline="0" dirty="0" smtClean="0"/>
              <a:t>4 класса МБОУ «ВОК» </a:t>
            </a:r>
            <a:r>
              <a:rPr lang="ru-RU" dirty="0" smtClean="0"/>
              <a:t>завышены оценки за ВПР по</a:t>
            </a:r>
            <a:r>
              <a:rPr lang="ru-RU" baseline="0" dirty="0" smtClean="0"/>
              <a:t> русскому языку в сравнении с отметками по журналу, что говорит о необъективности результатов ВПР.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9E26-8CE2-4E1C-BD44-0A44FD6573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7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2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8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4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3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4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9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4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8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9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F0F6-017C-4249-8360-D8DC45E2BC36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2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F0F6-017C-4249-8360-D8DC45E2BC36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9340-A6DD-4DC7-8378-CB4882DF9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3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chart" Target="../charts/char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ortat2012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8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3.png"/><Relationship Id="rId10" Type="http://schemas.openxmlformats.org/officeDocument/2006/relationships/chart" Target="../charts/chart13.xml"/><Relationship Id="rId4" Type="http://schemas.openxmlformats.org/officeDocument/2006/relationships/image" Target="../media/image1.png"/><Relationship Id="rId9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4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3.png"/><Relationship Id="rId10" Type="http://schemas.openxmlformats.org/officeDocument/2006/relationships/chart" Target="../charts/chart19.xml"/><Relationship Id="rId4" Type="http://schemas.openxmlformats.org/officeDocument/2006/relationships/image" Target="../media/image1.png"/><Relationship Id="rId9" Type="http://schemas.openxmlformats.org/officeDocument/2006/relationships/chart" Target="../charts/char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image" Target="../media/image3.pn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10" Type="http://schemas.openxmlformats.org/officeDocument/2006/relationships/image" Target="../media/image1.png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264" y="1547446"/>
            <a:ext cx="9886874" cy="301015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«Современная школа» </a:t>
            </a:r>
            <a:b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</a:t>
            </a: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Программы 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развития </a:t>
            </a: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МБОУ «ВОК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» </a:t>
            </a: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период </a:t>
            </a: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2020-2025 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гг.</a:t>
            </a:r>
            <a:r>
              <a:rPr lang="ru-RU" sz="31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31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Верещагинский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образовательный комплекс – </a:t>
            </a: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школа </a:t>
            </a:r>
            <a:r>
              <a:rPr lang="ru-RU" sz="31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социального успеха»</a:t>
            </a:r>
            <a:r>
              <a:rPr lang="ru-RU" sz="27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7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7683" y="4509628"/>
            <a:ext cx="5494317" cy="162991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Савельева Татьяна Валерьевна, Королева Татьяна Алексеевна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" y="0"/>
            <a:ext cx="2662518" cy="121463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486464"/>
              </p:ext>
            </p:extLst>
          </p:nvPr>
        </p:nvGraphicFramePr>
        <p:xfrm>
          <a:off x="4876801" y="6227054"/>
          <a:ext cx="164950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6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331909"/>
              </p:ext>
            </p:extLst>
          </p:nvPr>
        </p:nvGraphicFramePr>
        <p:xfrm>
          <a:off x="162839" y="1402914"/>
          <a:ext cx="11736887" cy="5160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6400" y="311784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работы 9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2021 г.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2518" cy="12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5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290" y="2579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1.1 Количество образовательных программ 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предметам, изучаемым на углубленном уровне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781188"/>
              </p:ext>
            </p:extLst>
          </p:nvPr>
        </p:nvGraphicFramePr>
        <p:xfrm>
          <a:off x="3502767" y="2196935"/>
          <a:ext cx="6401252" cy="38606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0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программ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323"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5" y="3022"/>
            <a:ext cx="2662518" cy="1214636"/>
          </a:xfrm>
          <a:prstGeom prst="rect">
            <a:avLst/>
          </a:prstGeom>
        </p:spPr>
      </p:pic>
      <p:grpSp>
        <p:nvGrpSpPr>
          <p:cNvPr id="5" name="object 18"/>
          <p:cNvGrpSpPr/>
          <p:nvPr/>
        </p:nvGrpSpPr>
        <p:grpSpPr>
          <a:xfrm>
            <a:off x="55683" y="4157407"/>
            <a:ext cx="2743200" cy="2893695"/>
            <a:chOff x="0" y="3964622"/>
            <a:chExt cx="2743200" cy="2893695"/>
          </a:xfrm>
        </p:grpSpPr>
        <p:pic>
          <p:nvPicPr>
            <p:cNvPr id="6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64622"/>
              <a:ext cx="2742984" cy="2893376"/>
            </a:xfrm>
            <a:prstGeom prst="rect">
              <a:avLst/>
            </a:prstGeom>
          </p:spPr>
        </p:pic>
        <p:pic>
          <p:nvPicPr>
            <p:cNvPr id="7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72" y="4994147"/>
              <a:ext cx="1857755" cy="801623"/>
            </a:xfrm>
            <a:prstGeom prst="rect">
              <a:avLst/>
            </a:prstGeom>
          </p:spPr>
        </p:pic>
        <p:sp>
          <p:nvSpPr>
            <p:cNvPr id="8" name="object 21"/>
            <p:cNvSpPr/>
            <p:nvPr/>
          </p:nvSpPr>
          <p:spPr>
            <a:xfrm>
              <a:off x="532599" y="5206110"/>
              <a:ext cx="1469390" cy="398145"/>
            </a:xfrm>
            <a:custGeom>
              <a:avLst/>
              <a:gdLst/>
              <a:ahLst/>
              <a:cxnLst/>
              <a:rect l="l" t="t" r="r" b="b"/>
              <a:pathLst>
                <a:path w="1469389" h="398145">
                  <a:moveTo>
                    <a:pt x="129120" y="170433"/>
                  </a:moveTo>
                  <a:lnTo>
                    <a:pt x="13563" y="189991"/>
                  </a:lnTo>
                  <a:lnTo>
                    <a:pt x="16450" y="209629"/>
                  </a:lnTo>
                  <a:lnTo>
                    <a:pt x="18383" y="228695"/>
                  </a:lnTo>
                  <a:lnTo>
                    <a:pt x="19197" y="244094"/>
                  </a:lnTo>
                  <a:lnTo>
                    <a:pt x="19278" y="267588"/>
                  </a:lnTo>
                  <a:lnTo>
                    <a:pt x="18526" y="282485"/>
                  </a:lnTo>
                  <a:lnTo>
                    <a:pt x="16848" y="298370"/>
                  </a:lnTo>
                  <a:lnTo>
                    <a:pt x="14336" y="313148"/>
                  </a:lnTo>
                  <a:lnTo>
                    <a:pt x="10998" y="326770"/>
                  </a:lnTo>
                  <a:lnTo>
                    <a:pt x="0" y="328548"/>
                  </a:lnTo>
                  <a:lnTo>
                    <a:pt x="11671" y="397586"/>
                  </a:lnTo>
                  <a:lnTo>
                    <a:pt x="49428" y="391198"/>
                  </a:lnTo>
                  <a:lnTo>
                    <a:pt x="42964" y="353059"/>
                  </a:lnTo>
                  <a:lnTo>
                    <a:pt x="134531" y="337566"/>
                  </a:lnTo>
                  <a:lnTo>
                    <a:pt x="173366" y="337566"/>
                  </a:lnTo>
                  <a:lnTo>
                    <a:pt x="170400" y="320039"/>
                  </a:lnTo>
                  <a:lnTo>
                    <a:pt x="50736" y="320039"/>
                  </a:lnTo>
                  <a:lnTo>
                    <a:pt x="53496" y="309108"/>
                  </a:lnTo>
                  <a:lnTo>
                    <a:pt x="59137" y="258190"/>
                  </a:lnTo>
                  <a:lnTo>
                    <a:pt x="59139" y="244094"/>
                  </a:lnTo>
                  <a:lnTo>
                    <a:pt x="58603" y="230885"/>
                  </a:lnTo>
                  <a:lnTo>
                    <a:pt x="58479" y="228695"/>
                  </a:lnTo>
                  <a:lnTo>
                    <a:pt x="57378" y="214756"/>
                  </a:lnTo>
                  <a:lnTo>
                    <a:pt x="93256" y="208660"/>
                  </a:lnTo>
                  <a:lnTo>
                    <a:pt x="135593" y="208660"/>
                  </a:lnTo>
                  <a:lnTo>
                    <a:pt x="129120" y="170433"/>
                  </a:lnTo>
                  <a:close/>
                </a:path>
                <a:path w="1469389" h="398145">
                  <a:moveTo>
                    <a:pt x="173366" y="337566"/>
                  </a:moveTo>
                  <a:lnTo>
                    <a:pt x="134531" y="337566"/>
                  </a:lnTo>
                  <a:lnTo>
                    <a:pt x="140995" y="375666"/>
                  </a:lnTo>
                  <a:lnTo>
                    <a:pt x="178739" y="369316"/>
                  </a:lnTo>
                  <a:lnTo>
                    <a:pt x="173366" y="337566"/>
                  </a:lnTo>
                  <a:close/>
                </a:path>
                <a:path w="1469389" h="398145">
                  <a:moveTo>
                    <a:pt x="239300" y="190436"/>
                  </a:moveTo>
                  <a:lnTo>
                    <a:pt x="198620" y="200612"/>
                  </a:lnTo>
                  <a:lnTo>
                    <a:pt x="171613" y="240029"/>
                  </a:lnTo>
                  <a:lnTo>
                    <a:pt x="170647" y="253460"/>
                  </a:lnTo>
                  <a:lnTo>
                    <a:pt x="172059" y="268223"/>
                  </a:lnTo>
                  <a:lnTo>
                    <a:pt x="188011" y="305103"/>
                  </a:lnTo>
                  <a:lnTo>
                    <a:pt x="232524" y="324294"/>
                  </a:lnTo>
                  <a:lnTo>
                    <a:pt x="247002" y="322960"/>
                  </a:lnTo>
                  <a:lnTo>
                    <a:pt x="283287" y="306673"/>
                  </a:lnTo>
                  <a:lnTo>
                    <a:pt x="291984" y="295909"/>
                  </a:lnTo>
                  <a:lnTo>
                    <a:pt x="235381" y="295909"/>
                  </a:lnTo>
                  <a:lnTo>
                    <a:pt x="232079" y="295147"/>
                  </a:lnTo>
                  <a:lnTo>
                    <a:pt x="228777" y="294258"/>
                  </a:lnTo>
                  <a:lnTo>
                    <a:pt x="225856" y="292607"/>
                  </a:lnTo>
                  <a:lnTo>
                    <a:pt x="223316" y="290067"/>
                  </a:lnTo>
                  <a:lnTo>
                    <a:pt x="220865" y="287654"/>
                  </a:lnTo>
                  <a:lnTo>
                    <a:pt x="209931" y="247776"/>
                  </a:lnTo>
                  <a:lnTo>
                    <a:pt x="210883" y="237362"/>
                  </a:lnTo>
                  <a:lnTo>
                    <a:pt x="211975" y="233172"/>
                  </a:lnTo>
                  <a:lnTo>
                    <a:pt x="213702" y="229997"/>
                  </a:lnTo>
                  <a:lnTo>
                    <a:pt x="215531" y="226567"/>
                  </a:lnTo>
                  <a:lnTo>
                    <a:pt x="233121" y="218694"/>
                  </a:lnTo>
                  <a:lnTo>
                    <a:pt x="290046" y="218694"/>
                  </a:lnTo>
                  <a:lnTo>
                    <a:pt x="283782" y="209617"/>
                  </a:lnTo>
                  <a:lnTo>
                    <a:pt x="274853" y="201294"/>
                  </a:lnTo>
                  <a:lnTo>
                    <a:pt x="264337" y="195198"/>
                  </a:lnTo>
                  <a:lnTo>
                    <a:pt x="252487" y="191579"/>
                  </a:lnTo>
                  <a:lnTo>
                    <a:pt x="239300" y="190436"/>
                  </a:lnTo>
                  <a:close/>
                </a:path>
                <a:path w="1469389" h="398145">
                  <a:moveTo>
                    <a:pt x="135593" y="208660"/>
                  </a:moveTo>
                  <a:lnTo>
                    <a:pt x="93256" y="208660"/>
                  </a:lnTo>
                  <a:lnTo>
                    <a:pt x="110388" y="309879"/>
                  </a:lnTo>
                  <a:lnTo>
                    <a:pt x="50736" y="320039"/>
                  </a:lnTo>
                  <a:lnTo>
                    <a:pt x="170400" y="320039"/>
                  </a:lnTo>
                  <a:lnTo>
                    <a:pt x="167498" y="302894"/>
                  </a:lnTo>
                  <a:lnTo>
                    <a:pt x="151549" y="302894"/>
                  </a:lnTo>
                  <a:lnTo>
                    <a:pt x="135593" y="208660"/>
                  </a:lnTo>
                  <a:close/>
                </a:path>
                <a:path w="1469389" h="398145">
                  <a:moveTo>
                    <a:pt x="167068" y="300354"/>
                  </a:moveTo>
                  <a:lnTo>
                    <a:pt x="151549" y="302894"/>
                  </a:lnTo>
                  <a:lnTo>
                    <a:pt x="167498" y="302894"/>
                  </a:lnTo>
                  <a:lnTo>
                    <a:pt x="167068" y="300354"/>
                  </a:lnTo>
                  <a:close/>
                </a:path>
                <a:path w="1469389" h="398145">
                  <a:moveTo>
                    <a:pt x="290046" y="218694"/>
                  </a:moveTo>
                  <a:lnTo>
                    <a:pt x="233121" y="218694"/>
                  </a:lnTo>
                  <a:lnTo>
                    <a:pt x="236486" y="218820"/>
                  </a:lnTo>
                  <a:lnTo>
                    <a:pt x="239560" y="219455"/>
                  </a:lnTo>
                  <a:lnTo>
                    <a:pt x="260261" y="253491"/>
                  </a:lnTo>
                  <a:lnTo>
                    <a:pt x="261980" y="268223"/>
                  </a:lnTo>
                  <a:lnTo>
                    <a:pt x="261188" y="276859"/>
                  </a:lnTo>
                  <a:lnTo>
                    <a:pt x="260108" y="280923"/>
                  </a:lnTo>
                  <a:lnTo>
                    <a:pt x="258368" y="284479"/>
                  </a:lnTo>
                  <a:lnTo>
                    <a:pt x="256908" y="287527"/>
                  </a:lnTo>
                  <a:lnTo>
                    <a:pt x="254698" y="289941"/>
                  </a:lnTo>
                  <a:lnTo>
                    <a:pt x="251726" y="291719"/>
                  </a:lnTo>
                  <a:lnTo>
                    <a:pt x="248754" y="293623"/>
                  </a:lnTo>
                  <a:lnTo>
                    <a:pt x="245732" y="294766"/>
                  </a:lnTo>
                  <a:lnTo>
                    <a:pt x="238912" y="295909"/>
                  </a:lnTo>
                  <a:lnTo>
                    <a:pt x="291984" y="295909"/>
                  </a:lnTo>
                  <a:lnTo>
                    <a:pt x="296857" y="286621"/>
                  </a:lnTo>
                  <a:lnTo>
                    <a:pt x="300174" y="274558"/>
                  </a:lnTo>
                  <a:lnTo>
                    <a:pt x="301133" y="261233"/>
                  </a:lnTo>
                  <a:lnTo>
                    <a:pt x="299732" y="246633"/>
                  </a:lnTo>
                  <a:lnTo>
                    <a:pt x="296234" y="232298"/>
                  </a:lnTo>
                  <a:lnTo>
                    <a:pt x="290922" y="219963"/>
                  </a:lnTo>
                  <a:lnTo>
                    <a:pt x="290046" y="218694"/>
                  </a:lnTo>
                  <a:close/>
                </a:path>
                <a:path w="1469389" h="398145">
                  <a:moveTo>
                    <a:pt x="571703" y="137032"/>
                  </a:moveTo>
                  <a:lnTo>
                    <a:pt x="531202" y="143890"/>
                  </a:lnTo>
                  <a:lnTo>
                    <a:pt x="596963" y="256794"/>
                  </a:lnTo>
                  <a:lnTo>
                    <a:pt x="586422" y="308228"/>
                  </a:lnTo>
                  <a:lnTo>
                    <a:pt x="627811" y="301244"/>
                  </a:lnTo>
                  <a:lnTo>
                    <a:pt x="644990" y="210057"/>
                  </a:lnTo>
                  <a:lnTo>
                    <a:pt x="610793" y="210057"/>
                  </a:lnTo>
                  <a:lnTo>
                    <a:pt x="571703" y="137032"/>
                  </a:lnTo>
                  <a:close/>
                </a:path>
                <a:path w="1469389" h="398145">
                  <a:moveTo>
                    <a:pt x="383108" y="166242"/>
                  </a:moveTo>
                  <a:lnTo>
                    <a:pt x="343928" y="175767"/>
                  </a:lnTo>
                  <a:lnTo>
                    <a:pt x="314442" y="207436"/>
                  </a:lnTo>
                  <a:lnTo>
                    <a:pt x="310511" y="228377"/>
                  </a:lnTo>
                  <a:lnTo>
                    <a:pt x="310790" y="236406"/>
                  </a:lnTo>
                  <a:lnTo>
                    <a:pt x="326732" y="280288"/>
                  </a:lnTo>
                  <a:lnTo>
                    <a:pt x="363816" y="298703"/>
                  </a:lnTo>
                  <a:lnTo>
                    <a:pt x="377667" y="299354"/>
                  </a:lnTo>
                  <a:lnTo>
                    <a:pt x="384953" y="298864"/>
                  </a:lnTo>
                  <a:lnTo>
                    <a:pt x="392480" y="297814"/>
                  </a:lnTo>
                  <a:lnTo>
                    <a:pt x="397840" y="296925"/>
                  </a:lnTo>
                  <a:lnTo>
                    <a:pt x="402107" y="295909"/>
                  </a:lnTo>
                  <a:lnTo>
                    <a:pt x="405269" y="294766"/>
                  </a:lnTo>
                  <a:lnTo>
                    <a:pt x="408444" y="293750"/>
                  </a:lnTo>
                  <a:lnTo>
                    <a:pt x="426402" y="284352"/>
                  </a:lnTo>
                  <a:lnTo>
                    <a:pt x="428777" y="282828"/>
                  </a:lnTo>
                  <a:lnTo>
                    <a:pt x="430809" y="281558"/>
                  </a:lnTo>
                  <a:lnTo>
                    <a:pt x="428933" y="270472"/>
                  </a:lnTo>
                  <a:lnTo>
                    <a:pt x="382320" y="270472"/>
                  </a:lnTo>
                  <a:lnTo>
                    <a:pt x="375940" y="269795"/>
                  </a:lnTo>
                  <a:lnTo>
                    <a:pt x="351396" y="238378"/>
                  </a:lnTo>
                  <a:lnTo>
                    <a:pt x="350502" y="229995"/>
                  </a:lnTo>
                  <a:lnTo>
                    <a:pt x="350774" y="222361"/>
                  </a:lnTo>
                  <a:lnTo>
                    <a:pt x="380225" y="194436"/>
                  </a:lnTo>
                  <a:lnTo>
                    <a:pt x="384238" y="194309"/>
                  </a:lnTo>
                  <a:lnTo>
                    <a:pt x="416052" y="194309"/>
                  </a:lnTo>
                  <a:lnTo>
                    <a:pt x="412064" y="170687"/>
                  </a:lnTo>
                  <a:lnTo>
                    <a:pt x="404583" y="168401"/>
                  </a:lnTo>
                  <a:lnTo>
                    <a:pt x="397294" y="167004"/>
                  </a:lnTo>
                  <a:lnTo>
                    <a:pt x="383108" y="166242"/>
                  </a:lnTo>
                  <a:close/>
                </a:path>
                <a:path w="1469389" h="398145">
                  <a:moveTo>
                    <a:pt x="497893" y="183769"/>
                  </a:moveTo>
                  <a:lnTo>
                    <a:pt x="458279" y="183769"/>
                  </a:lnTo>
                  <a:lnTo>
                    <a:pt x="474637" y="280542"/>
                  </a:lnTo>
                  <a:lnTo>
                    <a:pt x="513156" y="274066"/>
                  </a:lnTo>
                  <a:lnTo>
                    <a:pt x="497893" y="183769"/>
                  </a:lnTo>
                  <a:close/>
                </a:path>
                <a:path w="1469389" h="398145">
                  <a:moveTo>
                    <a:pt x="425221" y="248538"/>
                  </a:moveTo>
                  <a:lnTo>
                    <a:pt x="420268" y="249300"/>
                  </a:lnTo>
                  <a:lnTo>
                    <a:pt x="419176" y="250825"/>
                  </a:lnTo>
                  <a:lnTo>
                    <a:pt x="416293" y="254634"/>
                  </a:lnTo>
                  <a:lnTo>
                    <a:pt x="382320" y="270472"/>
                  </a:lnTo>
                  <a:lnTo>
                    <a:pt x="428933" y="270472"/>
                  </a:lnTo>
                  <a:lnTo>
                    <a:pt x="425221" y="248538"/>
                  </a:lnTo>
                  <a:close/>
                </a:path>
                <a:path w="1469389" h="398145">
                  <a:moveTo>
                    <a:pt x="661619" y="121792"/>
                  </a:moveTo>
                  <a:lnTo>
                    <a:pt x="621995" y="128523"/>
                  </a:lnTo>
                  <a:lnTo>
                    <a:pt x="610793" y="210057"/>
                  </a:lnTo>
                  <a:lnTo>
                    <a:pt x="644990" y="210057"/>
                  </a:lnTo>
                  <a:lnTo>
                    <a:pt x="661619" y="121792"/>
                  </a:lnTo>
                  <a:close/>
                </a:path>
                <a:path w="1469389" h="398145">
                  <a:moveTo>
                    <a:pt x="416052" y="194309"/>
                  </a:moveTo>
                  <a:lnTo>
                    <a:pt x="384238" y="194309"/>
                  </a:lnTo>
                  <a:lnTo>
                    <a:pt x="387946" y="194690"/>
                  </a:lnTo>
                  <a:lnTo>
                    <a:pt x="391642" y="195198"/>
                  </a:lnTo>
                  <a:lnTo>
                    <a:pt x="412686" y="204469"/>
                  </a:lnTo>
                  <a:lnTo>
                    <a:pt x="417639" y="203707"/>
                  </a:lnTo>
                  <a:lnTo>
                    <a:pt x="416052" y="194309"/>
                  </a:lnTo>
                  <a:close/>
                </a:path>
                <a:path w="1469389" h="398145">
                  <a:moveTo>
                    <a:pt x="530542" y="143890"/>
                  </a:moveTo>
                  <a:lnTo>
                    <a:pt x="415429" y="163448"/>
                  </a:lnTo>
                  <a:lnTo>
                    <a:pt x="419976" y="190245"/>
                  </a:lnTo>
                  <a:lnTo>
                    <a:pt x="458279" y="183769"/>
                  </a:lnTo>
                  <a:lnTo>
                    <a:pt x="497893" y="183769"/>
                  </a:lnTo>
                  <a:lnTo>
                    <a:pt x="496798" y="177291"/>
                  </a:lnTo>
                  <a:lnTo>
                    <a:pt x="535089" y="170814"/>
                  </a:lnTo>
                  <a:lnTo>
                    <a:pt x="530542" y="143890"/>
                  </a:lnTo>
                  <a:close/>
                </a:path>
                <a:path w="1469389" h="398145">
                  <a:moveTo>
                    <a:pt x="791756" y="99694"/>
                  </a:moveTo>
                  <a:lnTo>
                    <a:pt x="675513" y="119379"/>
                  </a:lnTo>
                  <a:lnTo>
                    <a:pt x="696417" y="242950"/>
                  </a:lnTo>
                  <a:lnTo>
                    <a:pt x="734949" y="236473"/>
                  </a:lnTo>
                  <a:lnTo>
                    <a:pt x="718642" y="140207"/>
                  </a:lnTo>
                  <a:lnTo>
                    <a:pt x="757847" y="133603"/>
                  </a:lnTo>
                  <a:lnTo>
                    <a:pt x="797465" y="133603"/>
                  </a:lnTo>
                  <a:lnTo>
                    <a:pt x="791756" y="99694"/>
                  </a:lnTo>
                  <a:close/>
                </a:path>
                <a:path w="1469389" h="398145">
                  <a:moveTo>
                    <a:pt x="797465" y="133603"/>
                  </a:moveTo>
                  <a:lnTo>
                    <a:pt x="757847" y="133603"/>
                  </a:lnTo>
                  <a:lnTo>
                    <a:pt x="774103" y="229869"/>
                  </a:lnTo>
                  <a:lnTo>
                    <a:pt x="812584" y="223392"/>
                  </a:lnTo>
                  <a:lnTo>
                    <a:pt x="797465" y="133603"/>
                  </a:lnTo>
                  <a:close/>
                </a:path>
                <a:path w="1469389" h="398145">
                  <a:moveTo>
                    <a:pt x="859828" y="88264"/>
                  </a:moveTo>
                  <a:lnTo>
                    <a:pt x="821220" y="94741"/>
                  </a:lnTo>
                  <a:lnTo>
                    <a:pt x="842175" y="218312"/>
                  </a:lnTo>
                  <a:lnTo>
                    <a:pt x="880656" y="211835"/>
                  </a:lnTo>
                  <a:lnTo>
                    <a:pt x="871766" y="158876"/>
                  </a:lnTo>
                  <a:lnTo>
                    <a:pt x="911644" y="152145"/>
                  </a:lnTo>
                  <a:lnTo>
                    <a:pt x="951188" y="152145"/>
                  </a:lnTo>
                  <a:lnTo>
                    <a:pt x="947638" y="131063"/>
                  </a:lnTo>
                  <a:lnTo>
                    <a:pt x="867067" y="131063"/>
                  </a:lnTo>
                  <a:lnTo>
                    <a:pt x="859828" y="88264"/>
                  </a:lnTo>
                  <a:close/>
                </a:path>
                <a:path w="1469389" h="398145">
                  <a:moveTo>
                    <a:pt x="951188" y="152145"/>
                  </a:moveTo>
                  <a:lnTo>
                    <a:pt x="911644" y="152145"/>
                  </a:lnTo>
                  <a:lnTo>
                    <a:pt x="920534" y="205104"/>
                  </a:lnTo>
                  <a:lnTo>
                    <a:pt x="959015" y="198627"/>
                  </a:lnTo>
                  <a:lnTo>
                    <a:pt x="951188" y="152145"/>
                  </a:lnTo>
                  <a:close/>
                </a:path>
                <a:path w="1469389" h="398145">
                  <a:moveTo>
                    <a:pt x="938187" y="74929"/>
                  </a:moveTo>
                  <a:lnTo>
                    <a:pt x="899579" y="81533"/>
                  </a:lnTo>
                  <a:lnTo>
                    <a:pt x="906818" y="124332"/>
                  </a:lnTo>
                  <a:lnTo>
                    <a:pt x="867067" y="131063"/>
                  </a:lnTo>
                  <a:lnTo>
                    <a:pt x="947638" y="131063"/>
                  </a:lnTo>
                  <a:lnTo>
                    <a:pt x="938187" y="74929"/>
                  </a:lnTo>
                  <a:close/>
                </a:path>
                <a:path w="1469389" h="398145">
                  <a:moveTo>
                    <a:pt x="1035671" y="55635"/>
                  </a:moveTo>
                  <a:lnTo>
                    <a:pt x="995035" y="65849"/>
                  </a:lnTo>
                  <a:lnTo>
                    <a:pt x="968016" y="105282"/>
                  </a:lnTo>
                  <a:lnTo>
                    <a:pt x="967029" y="118713"/>
                  </a:lnTo>
                  <a:lnTo>
                    <a:pt x="968413" y="133476"/>
                  </a:lnTo>
                  <a:lnTo>
                    <a:pt x="984432" y="170356"/>
                  </a:lnTo>
                  <a:lnTo>
                    <a:pt x="1028918" y="189547"/>
                  </a:lnTo>
                  <a:lnTo>
                    <a:pt x="1043343" y="188213"/>
                  </a:lnTo>
                  <a:lnTo>
                    <a:pt x="1079633" y="171926"/>
                  </a:lnTo>
                  <a:lnTo>
                    <a:pt x="1088340" y="161162"/>
                  </a:lnTo>
                  <a:lnTo>
                    <a:pt x="1031786" y="161162"/>
                  </a:lnTo>
                  <a:lnTo>
                    <a:pt x="1028484" y="160273"/>
                  </a:lnTo>
                  <a:lnTo>
                    <a:pt x="1006767" y="119379"/>
                  </a:lnTo>
                  <a:lnTo>
                    <a:pt x="1006386" y="113029"/>
                  </a:lnTo>
                  <a:lnTo>
                    <a:pt x="1006767" y="107822"/>
                  </a:lnTo>
                  <a:lnTo>
                    <a:pt x="1016800" y="87756"/>
                  </a:lnTo>
                  <a:lnTo>
                    <a:pt x="1019340" y="86232"/>
                  </a:lnTo>
                  <a:lnTo>
                    <a:pt x="1022388" y="85216"/>
                  </a:lnTo>
                  <a:lnTo>
                    <a:pt x="1025817" y="84581"/>
                  </a:lnTo>
                  <a:lnTo>
                    <a:pt x="1029500" y="83947"/>
                  </a:lnTo>
                  <a:lnTo>
                    <a:pt x="1086427" y="83947"/>
                  </a:lnTo>
                  <a:lnTo>
                    <a:pt x="1080190" y="74882"/>
                  </a:lnTo>
                  <a:lnTo>
                    <a:pt x="1071283" y="66547"/>
                  </a:lnTo>
                  <a:lnTo>
                    <a:pt x="1060730" y="60450"/>
                  </a:lnTo>
                  <a:lnTo>
                    <a:pt x="1048867" y="56816"/>
                  </a:lnTo>
                  <a:lnTo>
                    <a:pt x="1035671" y="55635"/>
                  </a:lnTo>
                  <a:close/>
                </a:path>
                <a:path w="1469389" h="398145">
                  <a:moveTo>
                    <a:pt x="1086427" y="83947"/>
                  </a:moveTo>
                  <a:lnTo>
                    <a:pt x="1029500" y="83947"/>
                  </a:lnTo>
                  <a:lnTo>
                    <a:pt x="1032929" y="84073"/>
                  </a:lnTo>
                  <a:lnTo>
                    <a:pt x="1035977" y="84708"/>
                  </a:lnTo>
                  <a:lnTo>
                    <a:pt x="1039025" y="85470"/>
                  </a:lnTo>
                  <a:lnTo>
                    <a:pt x="1041946" y="87122"/>
                  </a:lnTo>
                  <a:lnTo>
                    <a:pt x="1044740" y="89915"/>
                  </a:lnTo>
                  <a:lnTo>
                    <a:pt x="1047407" y="92455"/>
                  </a:lnTo>
                  <a:lnTo>
                    <a:pt x="1058456" y="132841"/>
                  </a:lnTo>
                  <a:lnTo>
                    <a:pt x="1058075" y="137540"/>
                  </a:lnTo>
                  <a:lnTo>
                    <a:pt x="1048169" y="156972"/>
                  </a:lnTo>
                  <a:lnTo>
                    <a:pt x="1045121" y="158876"/>
                  </a:lnTo>
                  <a:lnTo>
                    <a:pt x="1042073" y="160019"/>
                  </a:lnTo>
                  <a:lnTo>
                    <a:pt x="1035342" y="161162"/>
                  </a:lnTo>
                  <a:lnTo>
                    <a:pt x="1088340" y="161162"/>
                  </a:lnTo>
                  <a:lnTo>
                    <a:pt x="1093228" y="151874"/>
                  </a:lnTo>
                  <a:lnTo>
                    <a:pt x="1096571" y="139811"/>
                  </a:lnTo>
                  <a:lnTo>
                    <a:pt x="1097558" y="126486"/>
                  </a:lnTo>
                  <a:lnTo>
                    <a:pt x="1096175" y="111886"/>
                  </a:lnTo>
                  <a:lnTo>
                    <a:pt x="1092625" y="97551"/>
                  </a:lnTo>
                  <a:lnTo>
                    <a:pt x="1087300" y="85216"/>
                  </a:lnTo>
                  <a:lnTo>
                    <a:pt x="1086427" y="83947"/>
                  </a:lnTo>
                  <a:close/>
                </a:path>
                <a:path w="1469389" h="398145">
                  <a:moveTo>
                    <a:pt x="1179487" y="31368"/>
                  </a:moveTo>
                  <a:lnTo>
                    <a:pt x="1140371" y="41020"/>
                  </a:lnTo>
                  <a:lnTo>
                    <a:pt x="1110843" y="72689"/>
                  </a:lnTo>
                  <a:lnTo>
                    <a:pt x="1106922" y="93630"/>
                  </a:lnTo>
                  <a:lnTo>
                    <a:pt x="1107194" y="101659"/>
                  </a:lnTo>
                  <a:lnTo>
                    <a:pt x="1123099" y="145541"/>
                  </a:lnTo>
                  <a:lnTo>
                    <a:pt x="1160183" y="163956"/>
                  </a:lnTo>
                  <a:lnTo>
                    <a:pt x="1174057" y="164607"/>
                  </a:lnTo>
                  <a:lnTo>
                    <a:pt x="1181364" y="164117"/>
                  </a:lnTo>
                  <a:lnTo>
                    <a:pt x="1188885" y="163067"/>
                  </a:lnTo>
                  <a:lnTo>
                    <a:pt x="1194219" y="162178"/>
                  </a:lnTo>
                  <a:lnTo>
                    <a:pt x="1198537" y="161162"/>
                  </a:lnTo>
                  <a:lnTo>
                    <a:pt x="1201712" y="160019"/>
                  </a:lnTo>
                  <a:lnTo>
                    <a:pt x="1204887" y="159003"/>
                  </a:lnTo>
                  <a:lnTo>
                    <a:pt x="1222794" y="149605"/>
                  </a:lnTo>
                  <a:lnTo>
                    <a:pt x="1225207" y="148081"/>
                  </a:lnTo>
                  <a:lnTo>
                    <a:pt x="1227239" y="146684"/>
                  </a:lnTo>
                  <a:lnTo>
                    <a:pt x="1225374" y="135669"/>
                  </a:lnTo>
                  <a:lnTo>
                    <a:pt x="1178699" y="135669"/>
                  </a:lnTo>
                  <a:lnTo>
                    <a:pt x="1172327" y="134985"/>
                  </a:lnTo>
                  <a:lnTo>
                    <a:pt x="1147737" y="103631"/>
                  </a:lnTo>
                  <a:lnTo>
                    <a:pt x="1146879" y="95248"/>
                  </a:lnTo>
                  <a:lnTo>
                    <a:pt x="1147165" y="87614"/>
                  </a:lnTo>
                  <a:lnTo>
                    <a:pt x="1176566" y="59689"/>
                  </a:lnTo>
                  <a:lnTo>
                    <a:pt x="1180630" y="59562"/>
                  </a:lnTo>
                  <a:lnTo>
                    <a:pt x="1212440" y="59562"/>
                  </a:lnTo>
                  <a:lnTo>
                    <a:pt x="1208443" y="35940"/>
                  </a:lnTo>
                  <a:lnTo>
                    <a:pt x="1200950" y="33654"/>
                  </a:lnTo>
                  <a:lnTo>
                    <a:pt x="1193711" y="32257"/>
                  </a:lnTo>
                  <a:lnTo>
                    <a:pt x="1186599" y="31876"/>
                  </a:lnTo>
                  <a:lnTo>
                    <a:pt x="1179487" y="31368"/>
                  </a:lnTo>
                  <a:close/>
                </a:path>
                <a:path w="1469389" h="398145">
                  <a:moveTo>
                    <a:pt x="1294248" y="49021"/>
                  </a:moveTo>
                  <a:lnTo>
                    <a:pt x="1254671" y="49021"/>
                  </a:lnTo>
                  <a:lnTo>
                    <a:pt x="1271054" y="145795"/>
                  </a:lnTo>
                  <a:lnTo>
                    <a:pt x="1309535" y="139319"/>
                  </a:lnTo>
                  <a:lnTo>
                    <a:pt x="1294248" y="49021"/>
                  </a:lnTo>
                  <a:close/>
                </a:path>
                <a:path w="1469389" h="398145">
                  <a:moveTo>
                    <a:pt x="1221651" y="113664"/>
                  </a:moveTo>
                  <a:lnTo>
                    <a:pt x="1216698" y="114553"/>
                  </a:lnTo>
                  <a:lnTo>
                    <a:pt x="1215555" y="116077"/>
                  </a:lnTo>
                  <a:lnTo>
                    <a:pt x="1214285" y="117855"/>
                  </a:lnTo>
                  <a:lnTo>
                    <a:pt x="1212634" y="119760"/>
                  </a:lnTo>
                  <a:lnTo>
                    <a:pt x="1178699" y="135669"/>
                  </a:lnTo>
                  <a:lnTo>
                    <a:pt x="1225374" y="135669"/>
                  </a:lnTo>
                  <a:lnTo>
                    <a:pt x="1221651" y="113664"/>
                  </a:lnTo>
                  <a:close/>
                </a:path>
                <a:path w="1469389" h="398145">
                  <a:moveTo>
                    <a:pt x="1212440" y="59562"/>
                  </a:moveTo>
                  <a:lnTo>
                    <a:pt x="1180630" y="59562"/>
                  </a:lnTo>
                  <a:lnTo>
                    <a:pt x="1184313" y="59943"/>
                  </a:lnTo>
                  <a:lnTo>
                    <a:pt x="1187996" y="60451"/>
                  </a:lnTo>
                  <a:lnTo>
                    <a:pt x="1209078" y="69722"/>
                  </a:lnTo>
                  <a:lnTo>
                    <a:pt x="1214031" y="68960"/>
                  </a:lnTo>
                  <a:lnTo>
                    <a:pt x="1212440" y="59562"/>
                  </a:lnTo>
                  <a:close/>
                </a:path>
                <a:path w="1469389" h="398145">
                  <a:moveTo>
                    <a:pt x="1326934" y="9143"/>
                  </a:moveTo>
                  <a:lnTo>
                    <a:pt x="1211872" y="28701"/>
                  </a:lnTo>
                  <a:lnTo>
                    <a:pt x="1216317" y="55498"/>
                  </a:lnTo>
                  <a:lnTo>
                    <a:pt x="1254671" y="49021"/>
                  </a:lnTo>
                  <a:lnTo>
                    <a:pt x="1294248" y="49021"/>
                  </a:lnTo>
                  <a:lnTo>
                    <a:pt x="1293152" y="42544"/>
                  </a:lnTo>
                  <a:lnTo>
                    <a:pt x="1331506" y="36067"/>
                  </a:lnTo>
                  <a:lnTo>
                    <a:pt x="1326934" y="9143"/>
                  </a:lnTo>
                  <a:close/>
                </a:path>
                <a:path w="1469389" h="398145">
                  <a:moveTo>
                    <a:pt x="1381036" y="0"/>
                  </a:moveTo>
                  <a:lnTo>
                    <a:pt x="1342682" y="6476"/>
                  </a:lnTo>
                  <a:lnTo>
                    <a:pt x="1363637" y="130175"/>
                  </a:lnTo>
                  <a:lnTo>
                    <a:pt x="1433360" y="118363"/>
                  </a:lnTo>
                  <a:lnTo>
                    <a:pt x="1462843" y="98678"/>
                  </a:lnTo>
                  <a:lnTo>
                    <a:pt x="1397800" y="98678"/>
                  </a:lnTo>
                  <a:lnTo>
                    <a:pt x="1392339" y="66801"/>
                  </a:lnTo>
                  <a:lnTo>
                    <a:pt x="1413675" y="63245"/>
                  </a:lnTo>
                  <a:lnTo>
                    <a:pt x="1466761" y="63245"/>
                  </a:lnTo>
                  <a:lnTo>
                    <a:pt x="1464602" y="57403"/>
                  </a:lnTo>
                  <a:lnTo>
                    <a:pt x="1461427" y="52323"/>
                  </a:lnTo>
                  <a:lnTo>
                    <a:pt x="1458125" y="47243"/>
                  </a:lnTo>
                  <a:lnTo>
                    <a:pt x="1454188" y="43433"/>
                  </a:lnTo>
                  <a:lnTo>
                    <a:pt x="1450964" y="41782"/>
                  </a:lnTo>
                  <a:lnTo>
                    <a:pt x="1388148" y="41782"/>
                  </a:lnTo>
                  <a:lnTo>
                    <a:pt x="1381036" y="0"/>
                  </a:lnTo>
                  <a:close/>
                </a:path>
                <a:path w="1469389" h="398145">
                  <a:moveTo>
                    <a:pt x="1466761" y="63245"/>
                  </a:moveTo>
                  <a:lnTo>
                    <a:pt x="1413675" y="63245"/>
                  </a:lnTo>
                  <a:lnTo>
                    <a:pt x="1418374" y="63753"/>
                  </a:lnTo>
                  <a:lnTo>
                    <a:pt x="1421930" y="65785"/>
                  </a:lnTo>
                  <a:lnTo>
                    <a:pt x="1425613" y="67817"/>
                  </a:lnTo>
                  <a:lnTo>
                    <a:pt x="1427772" y="71500"/>
                  </a:lnTo>
                  <a:lnTo>
                    <a:pt x="1428661" y="76707"/>
                  </a:lnTo>
                  <a:lnTo>
                    <a:pt x="1429042" y="78612"/>
                  </a:lnTo>
                  <a:lnTo>
                    <a:pt x="1429169" y="80390"/>
                  </a:lnTo>
                  <a:lnTo>
                    <a:pt x="1428915" y="82168"/>
                  </a:lnTo>
                  <a:lnTo>
                    <a:pt x="1428788" y="83947"/>
                  </a:lnTo>
                  <a:lnTo>
                    <a:pt x="1428280" y="85851"/>
                  </a:lnTo>
                  <a:lnTo>
                    <a:pt x="1427264" y="87629"/>
                  </a:lnTo>
                  <a:lnTo>
                    <a:pt x="1426375" y="89407"/>
                  </a:lnTo>
                  <a:lnTo>
                    <a:pt x="1424724" y="91185"/>
                  </a:lnTo>
                  <a:lnTo>
                    <a:pt x="1420152" y="94233"/>
                  </a:lnTo>
                  <a:lnTo>
                    <a:pt x="1416977" y="95376"/>
                  </a:lnTo>
                  <a:lnTo>
                    <a:pt x="1413040" y="96011"/>
                  </a:lnTo>
                  <a:lnTo>
                    <a:pt x="1397800" y="98678"/>
                  </a:lnTo>
                  <a:lnTo>
                    <a:pt x="1462843" y="98678"/>
                  </a:lnTo>
                  <a:lnTo>
                    <a:pt x="1462951" y="98551"/>
                  </a:lnTo>
                  <a:lnTo>
                    <a:pt x="1465491" y="93598"/>
                  </a:lnTo>
                  <a:lnTo>
                    <a:pt x="1467088" y="87629"/>
                  </a:lnTo>
                  <a:lnTo>
                    <a:pt x="1468666" y="82168"/>
                  </a:lnTo>
                  <a:lnTo>
                    <a:pt x="1468920" y="76072"/>
                  </a:lnTo>
                  <a:lnTo>
                    <a:pt x="1467904" y="69850"/>
                  </a:lnTo>
                  <a:lnTo>
                    <a:pt x="1466761" y="63245"/>
                  </a:lnTo>
                  <a:close/>
                </a:path>
                <a:path w="1469389" h="398145">
                  <a:moveTo>
                    <a:pt x="1426756" y="35813"/>
                  </a:moveTo>
                  <a:lnTo>
                    <a:pt x="1419517" y="36448"/>
                  </a:lnTo>
                  <a:lnTo>
                    <a:pt x="1388148" y="41782"/>
                  </a:lnTo>
                  <a:lnTo>
                    <a:pt x="1450964" y="41782"/>
                  </a:lnTo>
                  <a:lnTo>
                    <a:pt x="1443774" y="38100"/>
                  </a:lnTo>
                  <a:lnTo>
                    <a:pt x="1438059" y="36448"/>
                  </a:lnTo>
                  <a:lnTo>
                    <a:pt x="1432471" y="36194"/>
                  </a:lnTo>
                  <a:lnTo>
                    <a:pt x="1426756" y="3581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79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624" y="2817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1.2 Доля обучающихся, реализующих индивидуальные образовательные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траектории*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5" y="3022"/>
            <a:ext cx="2662518" cy="1214636"/>
          </a:xfrm>
          <a:prstGeom prst="rect">
            <a:avLst/>
          </a:prstGeom>
        </p:spPr>
      </p:pic>
      <p:grpSp>
        <p:nvGrpSpPr>
          <p:cNvPr id="5" name="object 18"/>
          <p:cNvGrpSpPr/>
          <p:nvPr/>
        </p:nvGrpSpPr>
        <p:grpSpPr>
          <a:xfrm>
            <a:off x="374488" y="4157090"/>
            <a:ext cx="2743200" cy="2893695"/>
            <a:chOff x="0" y="3964622"/>
            <a:chExt cx="2743200" cy="2893695"/>
          </a:xfrm>
        </p:grpSpPr>
        <p:pic>
          <p:nvPicPr>
            <p:cNvPr id="6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64622"/>
              <a:ext cx="2742984" cy="2893376"/>
            </a:xfrm>
            <a:prstGeom prst="rect">
              <a:avLst/>
            </a:prstGeom>
          </p:spPr>
        </p:pic>
        <p:pic>
          <p:nvPicPr>
            <p:cNvPr id="7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72" y="4994147"/>
              <a:ext cx="1857755" cy="801623"/>
            </a:xfrm>
            <a:prstGeom prst="rect">
              <a:avLst/>
            </a:prstGeom>
          </p:spPr>
        </p:pic>
        <p:sp>
          <p:nvSpPr>
            <p:cNvPr id="8" name="object 21"/>
            <p:cNvSpPr/>
            <p:nvPr/>
          </p:nvSpPr>
          <p:spPr>
            <a:xfrm>
              <a:off x="532599" y="5206110"/>
              <a:ext cx="1469390" cy="398145"/>
            </a:xfrm>
            <a:custGeom>
              <a:avLst/>
              <a:gdLst/>
              <a:ahLst/>
              <a:cxnLst/>
              <a:rect l="l" t="t" r="r" b="b"/>
              <a:pathLst>
                <a:path w="1469389" h="398145">
                  <a:moveTo>
                    <a:pt x="129120" y="170433"/>
                  </a:moveTo>
                  <a:lnTo>
                    <a:pt x="13563" y="189991"/>
                  </a:lnTo>
                  <a:lnTo>
                    <a:pt x="16450" y="209629"/>
                  </a:lnTo>
                  <a:lnTo>
                    <a:pt x="18383" y="228695"/>
                  </a:lnTo>
                  <a:lnTo>
                    <a:pt x="19197" y="244094"/>
                  </a:lnTo>
                  <a:lnTo>
                    <a:pt x="19278" y="267588"/>
                  </a:lnTo>
                  <a:lnTo>
                    <a:pt x="18526" y="282485"/>
                  </a:lnTo>
                  <a:lnTo>
                    <a:pt x="16848" y="298370"/>
                  </a:lnTo>
                  <a:lnTo>
                    <a:pt x="14336" y="313148"/>
                  </a:lnTo>
                  <a:lnTo>
                    <a:pt x="10998" y="326770"/>
                  </a:lnTo>
                  <a:lnTo>
                    <a:pt x="0" y="328548"/>
                  </a:lnTo>
                  <a:lnTo>
                    <a:pt x="11671" y="397586"/>
                  </a:lnTo>
                  <a:lnTo>
                    <a:pt x="49428" y="391198"/>
                  </a:lnTo>
                  <a:lnTo>
                    <a:pt x="42964" y="353059"/>
                  </a:lnTo>
                  <a:lnTo>
                    <a:pt x="134531" y="337566"/>
                  </a:lnTo>
                  <a:lnTo>
                    <a:pt x="173366" y="337566"/>
                  </a:lnTo>
                  <a:lnTo>
                    <a:pt x="170400" y="320039"/>
                  </a:lnTo>
                  <a:lnTo>
                    <a:pt x="50736" y="320039"/>
                  </a:lnTo>
                  <a:lnTo>
                    <a:pt x="53496" y="309108"/>
                  </a:lnTo>
                  <a:lnTo>
                    <a:pt x="59137" y="258190"/>
                  </a:lnTo>
                  <a:lnTo>
                    <a:pt x="59139" y="244094"/>
                  </a:lnTo>
                  <a:lnTo>
                    <a:pt x="58603" y="230885"/>
                  </a:lnTo>
                  <a:lnTo>
                    <a:pt x="58479" y="228695"/>
                  </a:lnTo>
                  <a:lnTo>
                    <a:pt x="57378" y="214756"/>
                  </a:lnTo>
                  <a:lnTo>
                    <a:pt x="93256" y="208660"/>
                  </a:lnTo>
                  <a:lnTo>
                    <a:pt x="135593" y="208660"/>
                  </a:lnTo>
                  <a:lnTo>
                    <a:pt x="129120" y="170433"/>
                  </a:lnTo>
                  <a:close/>
                </a:path>
                <a:path w="1469389" h="398145">
                  <a:moveTo>
                    <a:pt x="173366" y="337566"/>
                  </a:moveTo>
                  <a:lnTo>
                    <a:pt x="134531" y="337566"/>
                  </a:lnTo>
                  <a:lnTo>
                    <a:pt x="140995" y="375666"/>
                  </a:lnTo>
                  <a:lnTo>
                    <a:pt x="178739" y="369316"/>
                  </a:lnTo>
                  <a:lnTo>
                    <a:pt x="173366" y="337566"/>
                  </a:lnTo>
                  <a:close/>
                </a:path>
                <a:path w="1469389" h="398145">
                  <a:moveTo>
                    <a:pt x="239300" y="190436"/>
                  </a:moveTo>
                  <a:lnTo>
                    <a:pt x="198620" y="200612"/>
                  </a:lnTo>
                  <a:lnTo>
                    <a:pt x="171613" y="240029"/>
                  </a:lnTo>
                  <a:lnTo>
                    <a:pt x="170647" y="253460"/>
                  </a:lnTo>
                  <a:lnTo>
                    <a:pt x="172059" y="268223"/>
                  </a:lnTo>
                  <a:lnTo>
                    <a:pt x="188011" y="305103"/>
                  </a:lnTo>
                  <a:lnTo>
                    <a:pt x="232524" y="324294"/>
                  </a:lnTo>
                  <a:lnTo>
                    <a:pt x="247002" y="322960"/>
                  </a:lnTo>
                  <a:lnTo>
                    <a:pt x="283287" y="306673"/>
                  </a:lnTo>
                  <a:lnTo>
                    <a:pt x="291984" y="295909"/>
                  </a:lnTo>
                  <a:lnTo>
                    <a:pt x="235381" y="295909"/>
                  </a:lnTo>
                  <a:lnTo>
                    <a:pt x="232079" y="295147"/>
                  </a:lnTo>
                  <a:lnTo>
                    <a:pt x="228777" y="294258"/>
                  </a:lnTo>
                  <a:lnTo>
                    <a:pt x="225856" y="292607"/>
                  </a:lnTo>
                  <a:lnTo>
                    <a:pt x="223316" y="290067"/>
                  </a:lnTo>
                  <a:lnTo>
                    <a:pt x="220865" y="287654"/>
                  </a:lnTo>
                  <a:lnTo>
                    <a:pt x="209931" y="247776"/>
                  </a:lnTo>
                  <a:lnTo>
                    <a:pt x="210883" y="237362"/>
                  </a:lnTo>
                  <a:lnTo>
                    <a:pt x="211975" y="233172"/>
                  </a:lnTo>
                  <a:lnTo>
                    <a:pt x="213702" y="229997"/>
                  </a:lnTo>
                  <a:lnTo>
                    <a:pt x="215531" y="226567"/>
                  </a:lnTo>
                  <a:lnTo>
                    <a:pt x="233121" y="218694"/>
                  </a:lnTo>
                  <a:lnTo>
                    <a:pt x="290046" y="218694"/>
                  </a:lnTo>
                  <a:lnTo>
                    <a:pt x="283782" y="209617"/>
                  </a:lnTo>
                  <a:lnTo>
                    <a:pt x="274853" y="201294"/>
                  </a:lnTo>
                  <a:lnTo>
                    <a:pt x="264337" y="195198"/>
                  </a:lnTo>
                  <a:lnTo>
                    <a:pt x="252487" y="191579"/>
                  </a:lnTo>
                  <a:lnTo>
                    <a:pt x="239300" y="190436"/>
                  </a:lnTo>
                  <a:close/>
                </a:path>
                <a:path w="1469389" h="398145">
                  <a:moveTo>
                    <a:pt x="135593" y="208660"/>
                  </a:moveTo>
                  <a:lnTo>
                    <a:pt x="93256" y="208660"/>
                  </a:lnTo>
                  <a:lnTo>
                    <a:pt x="110388" y="309879"/>
                  </a:lnTo>
                  <a:lnTo>
                    <a:pt x="50736" y="320039"/>
                  </a:lnTo>
                  <a:lnTo>
                    <a:pt x="170400" y="320039"/>
                  </a:lnTo>
                  <a:lnTo>
                    <a:pt x="167498" y="302894"/>
                  </a:lnTo>
                  <a:lnTo>
                    <a:pt x="151549" y="302894"/>
                  </a:lnTo>
                  <a:lnTo>
                    <a:pt x="135593" y="208660"/>
                  </a:lnTo>
                  <a:close/>
                </a:path>
                <a:path w="1469389" h="398145">
                  <a:moveTo>
                    <a:pt x="167068" y="300354"/>
                  </a:moveTo>
                  <a:lnTo>
                    <a:pt x="151549" y="302894"/>
                  </a:lnTo>
                  <a:lnTo>
                    <a:pt x="167498" y="302894"/>
                  </a:lnTo>
                  <a:lnTo>
                    <a:pt x="167068" y="300354"/>
                  </a:lnTo>
                  <a:close/>
                </a:path>
                <a:path w="1469389" h="398145">
                  <a:moveTo>
                    <a:pt x="290046" y="218694"/>
                  </a:moveTo>
                  <a:lnTo>
                    <a:pt x="233121" y="218694"/>
                  </a:lnTo>
                  <a:lnTo>
                    <a:pt x="236486" y="218820"/>
                  </a:lnTo>
                  <a:lnTo>
                    <a:pt x="239560" y="219455"/>
                  </a:lnTo>
                  <a:lnTo>
                    <a:pt x="260261" y="253491"/>
                  </a:lnTo>
                  <a:lnTo>
                    <a:pt x="261980" y="268223"/>
                  </a:lnTo>
                  <a:lnTo>
                    <a:pt x="261188" y="276859"/>
                  </a:lnTo>
                  <a:lnTo>
                    <a:pt x="260108" y="280923"/>
                  </a:lnTo>
                  <a:lnTo>
                    <a:pt x="258368" y="284479"/>
                  </a:lnTo>
                  <a:lnTo>
                    <a:pt x="256908" y="287527"/>
                  </a:lnTo>
                  <a:lnTo>
                    <a:pt x="254698" y="289941"/>
                  </a:lnTo>
                  <a:lnTo>
                    <a:pt x="251726" y="291719"/>
                  </a:lnTo>
                  <a:lnTo>
                    <a:pt x="248754" y="293623"/>
                  </a:lnTo>
                  <a:lnTo>
                    <a:pt x="245732" y="294766"/>
                  </a:lnTo>
                  <a:lnTo>
                    <a:pt x="238912" y="295909"/>
                  </a:lnTo>
                  <a:lnTo>
                    <a:pt x="291984" y="295909"/>
                  </a:lnTo>
                  <a:lnTo>
                    <a:pt x="296857" y="286621"/>
                  </a:lnTo>
                  <a:lnTo>
                    <a:pt x="300174" y="274558"/>
                  </a:lnTo>
                  <a:lnTo>
                    <a:pt x="301133" y="261233"/>
                  </a:lnTo>
                  <a:lnTo>
                    <a:pt x="299732" y="246633"/>
                  </a:lnTo>
                  <a:lnTo>
                    <a:pt x="296234" y="232298"/>
                  </a:lnTo>
                  <a:lnTo>
                    <a:pt x="290922" y="219963"/>
                  </a:lnTo>
                  <a:lnTo>
                    <a:pt x="290046" y="218694"/>
                  </a:lnTo>
                  <a:close/>
                </a:path>
                <a:path w="1469389" h="398145">
                  <a:moveTo>
                    <a:pt x="571703" y="137032"/>
                  </a:moveTo>
                  <a:lnTo>
                    <a:pt x="531202" y="143890"/>
                  </a:lnTo>
                  <a:lnTo>
                    <a:pt x="596963" y="256794"/>
                  </a:lnTo>
                  <a:lnTo>
                    <a:pt x="586422" y="308228"/>
                  </a:lnTo>
                  <a:lnTo>
                    <a:pt x="627811" y="301244"/>
                  </a:lnTo>
                  <a:lnTo>
                    <a:pt x="644990" y="210057"/>
                  </a:lnTo>
                  <a:lnTo>
                    <a:pt x="610793" y="210057"/>
                  </a:lnTo>
                  <a:lnTo>
                    <a:pt x="571703" y="137032"/>
                  </a:lnTo>
                  <a:close/>
                </a:path>
                <a:path w="1469389" h="398145">
                  <a:moveTo>
                    <a:pt x="383108" y="166242"/>
                  </a:moveTo>
                  <a:lnTo>
                    <a:pt x="343928" y="175767"/>
                  </a:lnTo>
                  <a:lnTo>
                    <a:pt x="314442" y="207436"/>
                  </a:lnTo>
                  <a:lnTo>
                    <a:pt x="310511" y="228377"/>
                  </a:lnTo>
                  <a:lnTo>
                    <a:pt x="310790" y="236406"/>
                  </a:lnTo>
                  <a:lnTo>
                    <a:pt x="326732" y="280288"/>
                  </a:lnTo>
                  <a:lnTo>
                    <a:pt x="363816" y="298703"/>
                  </a:lnTo>
                  <a:lnTo>
                    <a:pt x="377667" y="299354"/>
                  </a:lnTo>
                  <a:lnTo>
                    <a:pt x="384953" y="298864"/>
                  </a:lnTo>
                  <a:lnTo>
                    <a:pt x="392480" y="297814"/>
                  </a:lnTo>
                  <a:lnTo>
                    <a:pt x="397840" y="296925"/>
                  </a:lnTo>
                  <a:lnTo>
                    <a:pt x="402107" y="295909"/>
                  </a:lnTo>
                  <a:lnTo>
                    <a:pt x="405269" y="294766"/>
                  </a:lnTo>
                  <a:lnTo>
                    <a:pt x="408444" y="293750"/>
                  </a:lnTo>
                  <a:lnTo>
                    <a:pt x="426402" y="284352"/>
                  </a:lnTo>
                  <a:lnTo>
                    <a:pt x="428777" y="282828"/>
                  </a:lnTo>
                  <a:lnTo>
                    <a:pt x="430809" y="281558"/>
                  </a:lnTo>
                  <a:lnTo>
                    <a:pt x="428933" y="270472"/>
                  </a:lnTo>
                  <a:lnTo>
                    <a:pt x="382320" y="270472"/>
                  </a:lnTo>
                  <a:lnTo>
                    <a:pt x="375940" y="269795"/>
                  </a:lnTo>
                  <a:lnTo>
                    <a:pt x="351396" y="238378"/>
                  </a:lnTo>
                  <a:lnTo>
                    <a:pt x="350502" y="229995"/>
                  </a:lnTo>
                  <a:lnTo>
                    <a:pt x="350774" y="222361"/>
                  </a:lnTo>
                  <a:lnTo>
                    <a:pt x="380225" y="194436"/>
                  </a:lnTo>
                  <a:lnTo>
                    <a:pt x="384238" y="194309"/>
                  </a:lnTo>
                  <a:lnTo>
                    <a:pt x="416052" y="194309"/>
                  </a:lnTo>
                  <a:lnTo>
                    <a:pt x="412064" y="170687"/>
                  </a:lnTo>
                  <a:lnTo>
                    <a:pt x="404583" y="168401"/>
                  </a:lnTo>
                  <a:lnTo>
                    <a:pt x="397294" y="167004"/>
                  </a:lnTo>
                  <a:lnTo>
                    <a:pt x="383108" y="166242"/>
                  </a:lnTo>
                  <a:close/>
                </a:path>
                <a:path w="1469389" h="398145">
                  <a:moveTo>
                    <a:pt x="497893" y="183769"/>
                  </a:moveTo>
                  <a:lnTo>
                    <a:pt x="458279" y="183769"/>
                  </a:lnTo>
                  <a:lnTo>
                    <a:pt x="474637" y="280542"/>
                  </a:lnTo>
                  <a:lnTo>
                    <a:pt x="513156" y="274066"/>
                  </a:lnTo>
                  <a:lnTo>
                    <a:pt x="497893" y="183769"/>
                  </a:lnTo>
                  <a:close/>
                </a:path>
                <a:path w="1469389" h="398145">
                  <a:moveTo>
                    <a:pt x="425221" y="248538"/>
                  </a:moveTo>
                  <a:lnTo>
                    <a:pt x="420268" y="249300"/>
                  </a:lnTo>
                  <a:lnTo>
                    <a:pt x="419176" y="250825"/>
                  </a:lnTo>
                  <a:lnTo>
                    <a:pt x="416293" y="254634"/>
                  </a:lnTo>
                  <a:lnTo>
                    <a:pt x="382320" y="270472"/>
                  </a:lnTo>
                  <a:lnTo>
                    <a:pt x="428933" y="270472"/>
                  </a:lnTo>
                  <a:lnTo>
                    <a:pt x="425221" y="248538"/>
                  </a:lnTo>
                  <a:close/>
                </a:path>
                <a:path w="1469389" h="398145">
                  <a:moveTo>
                    <a:pt x="661619" y="121792"/>
                  </a:moveTo>
                  <a:lnTo>
                    <a:pt x="621995" y="128523"/>
                  </a:lnTo>
                  <a:lnTo>
                    <a:pt x="610793" y="210057"/>
                  </a:lnTo>
                  <a:lnTo>
                    <a:pt x="644990" y="210057"/>
                  </a:lnTo>
                  <a:lnTo>
                    <a:pt x="661619" y="121792"/>
                  </a:lnTo>
                  <a:close/>
                </a:path>
                <a:path w="1469389" h="398145">
                  <a:moveTo>
                    <a:pt x="416052" y="194309"/>
                  </a:moveTo>
                  <a:lnTo>
                    <a:pt x="384238" y="194309"/>
                  </a:lnTo>
                  <a:lnTo>
                    <a:pt x="387946" y="194690"/>
                  </a:lnTo>
                  <a:lnTo>
                    <a:pt x="391642" y="195198"/>
                  </a:lnTo>
                  <a:lnTo>
                    <a:pt x="412686" y="204469"/>
                  </a:lnTo>
                  <a:lnTo>
                    <a:pt x="417639" y="203707"/>
                  </a:lnTo>
                  <a:lnTo>
                    <a:pt x="416052" y="194309"/>
                  </a:lnTo>
                  <a:close/>
                </a:path>
                <a:path w="1469389" h="398145">
                  <a:moveTo>
                    <a:pt x="530542" y="143890"/>
                  </a:moveTo>
                  <a:lnTo>
                    <a:pt x="415429" y="163448"/>
                  </a:lnTo>
                  <a:lnTo>
                    <a:pt x="419976" y="190245"/>
                  </a:lnTo>
                  <a:lnTo>
                    <a:pt x="458279" y="183769"/>
                  </a:lnTo>
                  <a:lnTo>
                    <a:pt x="497893" y="183769"/>
                  </a:lnTo>
                  <a:lnTo>
                    <a:pt x="496798" y="177291"/>
                  </a:lnTo>
                  <a:lnTo>
                    <a:pt x="535089" y="170814"/>
                  </a:lnTo>
                  <a:lnTo>
                    <a:pt x="530542" y="143890"/>
                  </a:lnTo>
                  <a:close/>
                </a:path>
                <a:path w="1469389" h="398145">
                  <a:moveTo>
                    <a:pt x="791756" y="99694"/>
                  </a:moveTo>
                  <a:lnTo>
                    <a:pt x="675513" y="119379"/>
                  </a:lnTo>
                  <a:lnTo>
                    <a:pt x="696417" y="242950"/>
                  </a:lnTo>
                  <a:lnTo>
                    <a:pt x="734949" y="236473"/>
                  </a:lnTo>
                  <a:lnTo>
                    <a:pt x="718642" y="140207"/>
                  </a:lnTo>
                  <a:lnTo>
                    <a:pt x="757847" y="133603"/>
                  </a:lnTo>
                  <a:lnTo>
                    <a:pt x="797465" y="133603"/>
                  </a:lnTo>
                  <a:lnTo>
                    <a:pt x="791756" y="99694"/>
                  </a:lnTo>
                  <a:close/>
                </a:path>
                <a:path w="1469389" h="398145">
                  <a:moveTo>
                    <a:pt x="797465" y="133603"/>
                  </a:moveTo>
                  <a:lnTo>
                    <a:pt x="757847" y="133603"/>
                  </a:lnTo>
                  <a:lnTo>
                    <a:pt x="774103" y="229869"/>
                  </a:lnTo>
                  <a:lnTo>
                    <a:pt x="812584" y="223392"/>
                  </a:lnTo>
                  <a:lnTo>
                    <a:pt x="797465" y="133603"/>
                  </a:lnTo>
                  <a:close/>
                </a:path>
                <a:path w="1469389" h="398145">
                  <a:moveTo>
                    <a:pt x="859828" y="88264"/>
                  </a:moveTo>
                  <a:lnTo>
                    <a:pt x="821220" y="94741"/>
                  </a:lnTo>
                  <a:lnTo>
                    <a:pt x="842175" y="218312"/>
                  </a:lnTo>
                  <a:lnTo>
                    <a:pt x="880656" y="211835"/>
                  </a:lnTo>
                  <a:lnTo>
                    <a:pt x="871766" y="158876"/>
                  </a:lnTo>
                  <a:lnTo>
                    <a:pt x="911644" y="152145"/>
                  </a:lnTo>
                  <a:lnTo>
                    <a:pt x="951188" y="152145"/>
                  </a:lnTo>
                  <a:lnTo>
                    <a:pt x="947638" y="131063"/>
                  </a:lnTo>
                  <a:lnTo>
                    <a:pt x="867067" y="131063"/>
                  </a:lnTo>
                  <a:lnTo>
                    <a:pt x="859828" y="88264"/>
                  </a:lnTo>
                  <a:close/>
                </a:path>
                <a:path w="1469389" h="398145">
                  <a:moveTo>
                    <a:pt x="951188" y="152145"/>
                  </a:moveTo>
                  <a:lnTo>
                    <a:pt x="911644" y="152145"/>
                  </a:lnTo>
                  <a:lnTo>
                    <a:pt x="920534" y="205104"/>
                  </a:lnTo>
                  <a:lnTo>
                    <a:pt x="959015" y="198627"/>
                  </a:lnTo>
                  <a:lnTo>
                    <a:pt x="951188" y="152145"/>
                  </a:lnTo>
                  <a:close/>
                </a:path>
                <a:path w="1469389" h="398145">
                  <a:moveTo>
                    <a:pt x="938187" y="74929"/>
                  </a:moveTo>
                  <a:lnTo>
                    <a:pt x="899579" y="81533"/>
                  </a:lnTo>
                  <a:lnTo>
                    <a:pt x="906818" y="124332"/>
                  </a:lnTo>
                  <a:lnTo>
                    <a:pt x="867067" y="131063"/>
                  </a:lnTo>
                  <a:lnTo>
                    <a:pt x="947638" y="131063"/>
                  </a:lnTo>
                  <a:lnTo>
                    <a:pt x="938187" y="74929"/>
                  </a:lnTo>
                  <a:close/>
                </a:path>
                <a:path w="1469389" h="398145">
                  <a:moveTo>
                    <a:pt x="1035671" y="55635"/>
                  </a:moveTo>
                  <a:lnTo>
                    <a:pt x="995035" y="65849"/>
                  </a:lnTo>
                  <a:lnTo>
                    <a:pt x="968016" y="105282"/>
                  </a:lnTo>
                  <a:lnTo>
                    <a:pt x="967029" y="118713"/>
                  </a:lnTo>
                  <a:lnTo>
                    <a:pt x="968413" y="133476"/>
                  </a:lnTo>
                  <a:lnTo>
                    <a:pt x="984432" y="170356"/>
                  </a:lnTo>
                  <a:lnTo>
                    <a:pt x="1028918" y="189547"/>
                  </a:lnTo>
                  <a:lnTo>
                    <a:pt x="1043343" y="188213"/>
                  </a:lnTo>
                  <a:lnTo>
                    <a:pt x="1079633" y="171926"/>
                  </a:lnTo>
                  <a:lnTo>
                    <a:pt x="1088340" y="161162"/>
                  </a:lnTo>
                  <a:lnTo>
                    <a:pt x="1031786" y="161162"/>
                  </a:lnTo>
                  <a:lnTo>
                    <a:pt x="1028484" y="160273"/>
                  </a:lnTo>
                  <a:lnTo>
                    <a:pt x="1006767" y="119379"/>
                  </a:lnTo>
                  <a:lnTo>
                    <a:pt x="1006386" y="113029"/>
                  </a:lnTo>
                  <a:lnTo>
                    <a:pt x="1006767" y="107822"/>
                  </a:lnTo>
                  <a:lnTo>
                    <a:pt x="1016800" y="87756"/>
                  </a:lnTo>
                  <a:lnTo>
                    <a:pt x="1019340" y="86232"/>
                  </a:lnTo>
                  <a:lnTo>
                    <a:pt x="1022388" y="85216"/>
                  </a:lnTo>
                  <a:lnTo>
                    <a:pt x="1025817" y="84581"/>
                  </a:lnTo>
                  <a:lnTo>
                    <a:pt x="1029500" y="83947"/>
                  </a:lnTo>
                  <a:lnTo>
                    <a:pt x="1086427" y="83947"/>
                  </a:lnTo>
                  <a:lnTo>
                    <a:pt x="1080190" y="74882"/>
                  </a:lnTo>
                  <a:lnTo>
                    <a:pt x="1071283" y="66547"/>
                  </a:lnTo>
                  <a:lnTo>
                    <a:pt x="1060730" y="60450"/>
                  </a:lnTo>
                  <a:lnTo>
                    <a:pt x="1048867" y="56816"/>
                  </a:lnTo>
                  <a:lnTo>
                    <a:pt x="1035671" y="55635"/>
                  </a:lnTo>
                  <a:close/>
                </a:path>
                <a:path w="1469389" h="398145">
                  <a:moveTo>
                    <a:pt x="1086427" y="83947"/>
                  </a:moveTo>
                  <a:lnTo>
                    <a:pt x="1029500" y="83947"/>
                  </a:lnTo>
                  <a:lnTo>
                    <a:pt x="1032929" y="84073"/>
                  </a:lnTo>
                  <a:lnTo>
                    <a:pt x="1035977" y="84708"/>
                  </a:lnTo>
                  <a:lnTo>
                    <a:pt x="1039025" y="85470"/>
                  </a:lnTo>
                  <a:lnTo>
                    <a:pt x="1041946" y="87122"/>
                  </a:lnTo>
                  <a:lnTo>
                    <a:pt x="1044740" y="89915"/>
                  </a:lnTo>
                  <a:lnTo>
                    <a:pt x="1047407" y="92455"/>
                  </a:lnTo>
                  <a:lnTo>
                    <a:pt x="1058456" y="132841"/>
                  </a:lnTo>
                  <a:lnTo>
                    <a:pt x="1058075" y="137540"/>
                  </a:lnTo>
                  <a:lnTo>
                    <a:pt x="1048169" y="156972"/>
                  </a:lnTo>
                  <a:lnTo>
                    <a:pt x="1045121" y="158876"/>
                  </a:lnTo>
                  <a:lnTo>
                    <a:pt x="1042073" y="160019"/>
                  </a:lnTo>
                  <a:lnTo>
                    <a:pt x="1035342" y="161162"/>
                  </a:lnTo>
                  <a:lnTo>
                    <a:pt x="1088340" y="161162"/>
                  </a:lnTo>
                  <a:lnTo>
                    <a:pt x="1093228" y="151874"/>
                  </a:lnTo>
                  <a:lnTo>
                    <a:pt x="1096571" y="139811"/>
                  </a:lnTo>
                  <a:lnTo>
                    <a:pt x="1097558" y="126486"/>
                  </a:lnTo>
                  <a:lnTo>
                    <a:pt x="1096175" y="111886"/>
                  </a:lnTo>
                  <a:lnTo>
                    <a:pt x="1092625" y="97551"/>
                  </a:lnTo>
                  <a:lnTo>
                    <a:pt x="1087300" y="85216"/>
                  </a:lnTo>
                  <a:lnTo>
                    <a:pt x="1086427" y="83947"/>
                  </a:lnTo>
                  <a:close/>
                </a:path>
                <a:path w="1469389" h="398145">
                  <a:moveTo>
                    <a:pt x="1179487" y="31368"/>
                  </a:moveTo>
                  <a:lnTo>
                    <a:pt x="1140371" y="41020"/>
                  </a:lnTo>
                  <a:lnTo>
                    <a:pt x="1110843" y="72689"/>
                  </a:lnTo>
                  <a:lnTo>
                    <a:pt x="1106922" y="93630"/>
                  </a:lnTo>
                  <a:lnTo>
                    <a:pt x="1107194" y="101659"/>
                  </a:lnTo>
                  <a:lnTo>
                    <a:pt x="1123099" y="145541"/>
                  </a:lnTo>
                  <a:lnTo>
                    <a:pt x="1160183" y="163956"/>
                  </a:lnTo>
                  <a:lnTo>
                    <a:pt x="1174057" y="164607"/>
                  </a:lnTo>
                  <a:lnTo>
                    <a:pt x="1181364" y="164117"/>
                  </a:lnTo>
                  <a:lnTo>
                    <a:pt x="1188885" y="163067"/>
                  </a:lnTo>
                  <a:lnTo>
                    <a:pt x="1194219" y="162178"/>
                  </a:lnTo>
                  <a:lnTo>
                    <a:pt x="1198537" y="161162"/>
                  </a:lnTo>
                  <a:lnTo>
                    <a:pt x="1201712" y="160019"/>
                  </a:lnTo>
                  <a:lnTo>
                    <a:pt x="1204887" y="159003"/>
                  </a:lnTo>
                  <a:lnTo>
                    <a:pt x="1222794" y="149605"/>
                  </a:lnTo>
                  <a:lnTo>
                    <a:pt x="1225207" y="148081"/>
                  </a:lnTo>
                  <a:lnTo>
                    <a:pt x="1227239" y="146684"/>
                  </a:lnTo>
                  <a:lnTo>
                    <a:pt x="1225374" y="135669"/>
                  </a:lnTo>
                  <a:lnTo>
                    <a:pt x="1178699" y="135669"/>
                  </a:lnTo>
                  <a:lnTo>
                    <a:pt x="1172327" y="134985"/>
                  </a:lnTo>
                  <a:lnTo>
                    <a:pt x="1147737" y="103631"/>
                  </a:lnTo>
                  <a:lnTo>
                    <a:pt x="1146879" y="95248"/>
                  </a:lnTo>
                  <a:lnTo>
                    <a:pt x="1147165" y="87614"/>
                  </a:lnTo>
                  <a:lnTo>
                    <a:pt x="1176566" y="59689"/>
                  </a:lnTo>
                  <a:lnTo>
                    <a:pt x="1180630" y="59562"/>
                  </a:lnTo>
                  <a:lnTo>
                    <a:pt x="1212440" y="59562"/>
                  </a:lnTo>
                  <a:lnTo>
                    <a:pt x="1208443" y="35940"/>
                  </a:lnTo>
                  <a:lnTo>
                    <a:pt x="1200950" y="33654"/>
                  </a:lnTo>
                  <a:lnTo>
                    <a:pt x="1193711" y="32257"/>
                  </a:lnTo>
                  <a:lnTo>
                    <a:pt x="1186599" y="31876"/>
                  </a:lnTo>
                  <a:lnTo>
                    <a:pt x="1179487" y="31368"/>
                  </a:lnTo>
                  <a:close/>
                </a:path>
                <a:path w="1469389" h="398145">
                  <a:moveTo>
                    <a:pt x="1294248" y="49021"/>
                  </a:moveTo>
                  <a:lnTo>
                    <a:pt x="1254671" y="49021"/>
                  </a:lnTo>
                  <a:lnTo>
                    <a:pt x="1271054" y="145795"/>
                  </a:lnTo>
                  <a:lnTo>
                    <a:pt x="1309535" y="139319"/>
                  </a:lnTo>
                  <a:lnTo>
                    <a:pt x="1294248" y="49021"/>
                  </a:lnTo>
                  <a:close/>
                </a:path>
                <a:path w="1469389" h="398145">
                  <a:moveTo>
                    <a:pt x="1221651" y="113664"/>
                  </a:moveTo>
                  <a:lnTo>
                    <a:pt x="1216698" y="114553"/>
                  </a:lnTo>
                  <a:lnTo>
                    <a:pt x="1215555" y="116077"/>
                  </a:lnTo>
                  <a:lnTo>
                    <a:pt x="1214285" y="117855"/>
                  </a:lnTo>
                  <a:lnTo>
                    <a:pt x="1212634" y="119760"/>
                  </a:lnTo>
                  <a:lnTo>
                    <a:pt x="1178699" y="135669"/>
                  </a:lnTo>
                  <a:lnTo>
                    <a:pt x="1225374" y="135669"/>
                  </a:lnTo>
                  <a:lnTo>
                    <a:pt x="1221651" y="113664"/>
                  </a:lnTo>
                  <a:close/>
                </a:path>
                <a:path w="1469389" h="398145">
                  <a:moveTo>
                    <a:pt x="1212440" y="59562"/>
                  </a:moveTo>
                  <a:lnTo>
                    <a:pt x="1180630" y="59562"/>
                  </a:lnTo>
                  <a:lnTo>
                    <a:pt x="1184313" y="59943"/>
                  </a:lnTo>
                  <a:lnTo>
                    <a:pt x="1187996" y="60451"/>
                  </a:lnTo>
                  <a:lnTo>
                    <a:pt x="1209078" y="69722"/>
                  </a:lnTo>
                  <a:lnTo>
                    <a:pt x="1214031" y="68960"/>
                  </a:lnTo>
                  <a:lnTo>
                    <a:pt x="1212440" y="59562"/>
                  </a:lnTo>
                  <a:close/>
                </a:path>
                <a:path w="1469389" h="398145">
                  <a:moveTo>
                    <a:pt x="1326934" y="9143"/>
                  </a:moveTo>
                  <a:lnTo>
                    <a:pt x="1211872" y="28701"/>
                  </a:lnTo>
                  <a:lnTo>
                    <a:pt x="1216317" y="55498"/>
                  </a:lnTo>
                  <a:lnTo>
                    <a:pt x="1254671" y="49021"/>
                  </a:lnTo>
                  <a:lnTo>
                    <a:pt x="1294248" y="49021"/>
                  </a:lnTo>
                  <a:lnTo>
                    <a:pt x="1293152" y="42544"/>
                  </a:lnTo>
                  <a:lnTo>
                    <a:pt x="1331506" y="36067"/>
                  </a:lnTo>
                  <a:lnTo>
                    <a:pt x="1326934" y="9143"/>
                  </a:lnTo>
                  <a:close/>
                </a:path>
                <a:path w="1469389" h="398145">
                  <a:moveTo>
                    <a:pt x="1381036" y="0"/>
                  </a:moveTo>
                  <a:lnTo>
                    <a:pt x="1342682" y="6476"/>
                  </a:lnTo>
                  <a:lnTo>
                    <a:pt x="1363637" y="130175"/>
                  </a:lnTo>
                  <a:lnTo>
                    <a:pt x="1433360" y="118363"/>
                  </a:lnTo>
                  <a:lnTo>
                    <a:pt x="1462843" y="98678"/>
                  </a:lnTo>
                  <a:lnTo>
                    <a:pt x="1397800" y="98678"/>
                  </a:lnTo>
                  <a:lnTo>
                    <a:pt x="1392339" y="66801"/>
                  </a:lnTo>
                  <a:lnTo>
                    <a:pt x="1413675" y="63245"/>
                  </a:lnTo>
                  <a:lnTo>
                    <a:pt x="1466761" y="63245"/>
                  </a:lnTo>
                  <a:lnTo>
                    <a:pt x="1464602" y="57403"/>
                  </a:lnTo>
                  <a:lnTo>
                    <a:pt x="1461427" y="52323"/>
                  </a:lnTo>
                  <a:lnTo>
                    <a:pt x="1458125" y="47243"/>
                  </a:lnTo>
                  <a:lnTo>
                    <a:pt x="1454188" y="43433"/>
                  </a:lnTo>
                  <a:lnTo>
                    <a:pt x="1450964" y="41782"/>
                  </a:lnTo>
                  <a:lnTo>
                    <a:pt x="1388148" y="41782"/>
                  </a:lnTo>
                  <a:lnTo>
                    <a:pt x="1381036" y="0"/>
                  </a:lnTo>
                  <a:close/>
                </a:path>
                <a:path w="1469389" h="398145">
                  <a:moveTo>
                    <a:pt x="1466761" y="63245"/>
                  </a:moveTo>
                  <a:lnTo>
                    <a:pt x="1413675" y="63245"/>
                  </a:lnTo>
                  <a:lnTo>
                    <a:pt x="1418374" y="63753"/>
                  </a:lnTo>
                  <a:lnTo>
                    <a:pt x="1421930" y="65785"/>
                  </a:lnTo>
                  <a:lnTo>
                    <a:pt x="1425613" y="67817"/>
                  </a:lnTo>
                  <a:lnTo>
                    <a:pt x="1427772" y="71500"/>
                  </a:lnTo>
                  <a:lnTo>
                    <a:pt x="1428661" y="76707"/>
                  </a:lnTo>
                  <a:lnTo>
                    <a:pt x="1429042" y="78612"/>
                  </a:lnTo>
                  <a:lnTo>
                    <a:pt x="1429169" y="80390"/>
                  </a:lnTo>
                  <a:lnTo>
                    <a:pt x="1428915" y="82168"/>
                  </a:lnTo>
                  <a:lnTo>
                    <a:pt x="1428788" y="83947"/>
                  </a:lnTo>
                  <a:lnTo>
                    <a:pt x="1428280" y="85851"/>
                  </a:lnTo>
                  <a:lnTo>
                    <a:pt x="1427264" y="87629"/>
                  </a:lnTo>
                  <a:lnTo>
                    <a:pt x="1426375" y="89407"/>
                  </a:lnTo>
                  <a:lnTo>
                    <a:pt x="1424724" y="91185"/>
                  </a:lnTo>
                  <a:lnTo>
                    <a:pt x="1420152" y="94233"/>
                  </a:lnTo>
                  <a:lnTo>
                    <a:pt x="1416977" y="95376"/>
                  </a:lnTo>
                  <a:lnTo>
                    <a:pt x="1413040" y="96011"/>
                  </a:lnTo>
                  <a:lnTo>
                    <a:pt x="1397800" y="98678"/>
                  </a:lnTo>
                  <a:lnTo>
                    <a:pt x="1462843" y="98678"/>
                  </a:lnTo>
                  <a:lnTo>
                    <a:pt x="1462951" y="98551"/>
                  </a:lnTo>
                  <a:lnTo>
                    <a:pt x="1465491" y="93598"/>
                  </a:lnTo>
                  <a:lnTo>
                    <a:pt x="1467088" y="87629"/>
                  </a:lnTo>
                  <a:lnTo>
                    <a:pt x="1468666" y="82168"/>
                  </a:lnTo>
                  <a:lnTo>
                    <a:pt x="1468920" y="76072"/>
                  </a:lnTo>
                  <a:lnTo>
                    <a:pt x="1467904" y="69850"/>
                  </a:lnTo>
                  <a:lnTo>
                    <a:pt x="1466761" y="63245"/>
                  </a:lnTo>
                  <a:close/>
                </a:path>
                <a:path w="1469389" h="398145">
                  <a:moveTo>
                    <a:pt x="1426756" y="35813"/>
                  </a:moveTo>
                  <a:lnTo>
                    <a:pt x="1419517" y="36448"/>
                  </a:lnTo>
                  <a:lnTo>
                    <a:pt x="1388148" y="41782"/>
                  </a:lnTo>
                  <a:lnTo>
                    <a:pt x="1450964" y="41782"/>
                  </a:lnTo>
                  <a:lnTo>
                    <a:pt x="1443774" y="38100"/>
                  </a:lnTo>
                  <a:lnTo>
                    <a:pt x="1438059" y="36448"/>
                  </a:lnTo>
                  <a:lnTo>
                    <a:pt x="1432471" y="36194"/>
                  </a:lnTo>
                  <a:lnTo>
                    <a:pt x="1426756" y="3581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514880"/>
              </p:ext>
            </p:extLst>
          </p:nvPr>
        </p:nvGraphicFramePr>
        <p:xfrm>
          <a:off x="2931089" y="2016690"/>
          <a:ext cx="8843375" cy="3169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6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778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чел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обучающихся, %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38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51,7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8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3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8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52777" y="5918058"/>
            <a:ext cx="442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</a:t>
            </a:r>
            <a:r>
              <a:rPr lang="ru-RU" sz="2400" dirty="0" smtClean="0">
                <a:solidFill>
                  <a:srgbClr val="FF0000"/>
                </a:solidFill>
              </a:rPr>
              <a:t> выполнен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714" y="412372"/>
            <a:ext cx="9681865" cy="11735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1.3 Количество программ внеурочной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деятельности*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5" y="3022"/>
            <a:ext cx="2662518" cy="1214636"/>
          </a:xfrm>
          <a:prstGeom prst="rect">
            <a:avLst/>
          </a:prstGeom>
        </p:spPr>
      </p:pic>
      <p:grpSp>
        <p:nvGrpSpPr>
          <p:cNvPr id="5" name="object 18"/>
          <p:cNvGrpSpPr/>
          <p:nvPr/>
        </p:nvGrpSpPr>
        <p:grpSpPr>
          <a:xfrm>
            <a:off x="374488" y="4157090"/>
            <a:ext cx="2743200" cy="2893695"/>
            <a:chOff x="0" y="3964622"/>
            <a:chExt cx="2743200" cy="2893695"/>
          </a:xfrm>
        </p:grpSpPr>
        <p:pic>
          <p:nvPicPr>
            <p:cNvPr id="6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64622"/>
              <a:ext cx="2742984" cy="2893376"/>
            </a:xfrm>
            <a:prstGeom prst="rect">
              <a:avLst/>
            </a:prstGeom>
          </p:spPr>
        </p:pic>
        <p:pic>
          <p:nvPicPr>
            <p:cNvPr id="7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72" y="4994147"/>
              <a:ext cx="1857755" cy="801623"/>
            </a:xfrm>
            <a:prstGeom prst="rect">
              <a:avLst/>
            </a:prstGeom>
          </p:spPr>
        </p:pic>
        <p:sp>
          <p:nvSpPr>
            <p:cNvPr id="8" name="object 21"/>
            <p:cNvSpPr/>
            <p:nvPr/>
          </p:nvSpPr>
          <p:spPr>
            <a:xfrm>
              <a:off x="532599" y="5206110"/>
              <a:ext cx="1469390" cy="398145"/>
            </a:xfrm>
            <a:custGeom>
              <a:avLst/>
              <a:gdLst/>
              <a:ahLst/>
              <a:cxnLst/>
              <a:rect l="l" t="t" r="r" b="b"/>
              <a:pathLst>
                <a:path w="1469389" h="398145">
                  <a:moveTo>
                    <a:pt x="129120" y="170433"/>
                  </a:moveTo>
                  <a:lnTo>
                    <a:pt x="13563" y="189991"/>
                  </a:lnTo>
                  <a:lnTo>
                    <a:pt x="16450" y="209629"/>
                  </a:lnTo>
                  <a:lnTo>
                    <a:pt x="18383" y="228695"/>
                  </a:lnTo>
                  <a:lnTo>
                    <a:pt x="19197" y="244094"/>
                  </a:lnTo>
                  <a:lnTo>
                    <a:pt x="19278" y="267588"/>
                  </a:lnTo>
                  <a:lnTo>
                    <a:pt x="18526" y="282485"/>
                  </a:lnTo>
                  <a:lnTo>
                    <a:pt x="16848" y="298370"/>
                  </a:lnTo>
                  <a:lnTo>
                    <a:pt x="14336" y="313148"/>
                  </a:lnTo>
                  <a:lnTo>
                    <a:pt x="10998" y="326770"/>
                  </a:lnTo>
                  <a:lnTo>
                    <a:pt x="0" y="328548"/>
                  </a:lnTo>
                  <a:lnTo>
                    <a:pt x="11671" y="397586"/>
                  </a:lnTo>
                  <a:lnTo>
                    <a:pt x="49428" y="391198"/>
                  </a:lnTo>
                  <a:lnTo>
                    <a:pt x="42964" y="353059"/>
                  </a:lnTo>
                  <a:lnTo>
                    <a:pt x="134531" y="337566"/>
                  </a:lnTo>
                  <a:lnTo>
                    <a:pt x="173366" y="337566"/>
                  </a:lnTo>
                  <a:lnTo>
                    <a:pt x="170400" y="320039"/>
                  </a:lnTo>
                  <a:lnTo>
                    <a:pt x="50736" y="320039"/>
                  </a:lnTo>
                  <a:lnTo>
                    <a:pt x="53496" y="309108"/>
                  </a:lnTo>
                  <a:lnTo>
                    <a:pt x="59137" y="258190"/>
                  </a:lnTo>
                  <a:lnTo>
                    <a:pt x="59139" y="244094"/>
                  </a:lnTo>
                  <a:lnTo>
                    <a:pt x="58603" y="230885"/>
                  </a:lnTo>
                  <a:lnTo>
                    <a:pt x="58479" y="228695"/>
                  </a:lnTo>
                  <a:lnTo>
                    <a:pt x="57378" y="214756"/>
                  </a:lnTo>
                  <a:lnTo>
                    <a:pt x="93256" y="208660"/>
                  </a:lnTo>
                  <a:lnTo>
                    <a:pt x="135593" y="208660"/>
                  </a:lnTo>
                  <a:lnTo>
                    <a:pt x="129120" y="170433"/>
                  </a:lnTo>
                  <a:close/>
                </a:path>
                <a:path w="1469389" h="398145">
                  <a:moveTo>
                    <a:pt x="173366" y="337566"/>
                  </a:moveTo>
                  <a:lnTo>
                    <a:pt x="134531" y="337566"/>
                  </a:lnTo>
                  <a:lnTo>
                    <a:pt x="140995" y="375666"/>
                  </a:lnTo>
                  <a:lnTo>
                    <a:pt x="178739" y="369316"/>
                  </a:lnTo>
                  <a:lnTo>
                    <a:pt x="173366" y="337566"/>
                  </a:lnTo>
                  <a:close/>
                </a:path>
                <a:path w="1469389" h="398145">
                  <a:moveTo>
                    <a:pt x="239300" y="190436"/>
                  </a:moveTo>
                  <a:lnTo>
                    <a:pt x="198620" y="200612"/>
                  </a:lnTo>
                  <a:lnTo>
                    <a:pt x="171613" y="240029"/>
                  </a:lnTo>
                  <a:lnTo>
                    <a:pt x="170647" y="253460"/>
                  </a:lnTo>
                  <a:lnTo>
                    <a:pt x="172059" y="268223"/>
                  </a:lnTo>
                  <a:lnTo>
                    <a:pt x="188011" y="305103"/>
                  </a:lnTo>
                  <a:lnTo>
                    <a:pt x="232524" y="324294"/>
                  </a:lnTo>
                  <a:lnTo>
                    <a:pt x="247002" y="322960"/>
                  </a:lnTo>
                  <a:lnTo>
                    <a:pt x="283287" y="306673"/>
                  </a:lnTo>
                  <a:lnTo>
                    <a:pt x="291984" y="295909"/>
                  </a:lnTo>
                  <a:lnTo>
                    <a:pt x="235381" y="295909"/>
                  </a:lnTo>
                  <a:lnTo>
                    <a:pt x="232079" y="295147"/>
                  </a:lnTo>
                  <a:lnTo>
                    <a:pt x="228777" y="294258"/>
                  </a:lnTo>
                  <a:lnTo>
                    <a:pt x="225856" y="292607"/>
                  </a:lnTo>
                  <a:lnTo>
                    <a:pt x="223316" y="290067"/>
                  </a:lnTo>
                  <a:lnTo>
                    <a:pt x="220865" y="287654"/>
                  </a:lnTo>
                  <a:lnTo>
                    <a:pt x="209931" y="247776"/>
                  </a:lnTo>
                  <a:lnTo>
                    <a:pt x="210883" y="237362"/>
                  </a:lnTo>
                  <a:lnTo>
                    <a:pt x="211975" y="233172"/>
                  </a:lnTo>
                  <a:lnTo>
                    <a:pt x="213702" y="229997"/>
                  </a:lnTo>
                  <a:lnTo>
                    <a:pt x="215531" y="226567"/>
                  </a:lnTo>
                  <a:lnTo>
                    <a:pt x="233121" y="218694"/>
                  </a:lnTo>
                  <a:lnTo>
                    <a:pt x="290046" y="218694"/>
                  </a:lnTo>
                  <a:lnTo>
                    <a:pt x="283782" y="209617"/>
                  </a:lnTo>
                  <a:lnTo>
                    <a:pt x="274853" y="201294"/>
                  </a:lnTo>
                  <a:lnTo>
                    <a:pt x="264337" y="195198"/>
                  </a:lnTo>
                  <a:lnTo>
                    <a:pt x="252487" y="191579"/>
                  </a:lnTo>
                  <a:lnTo>
                    <a:pt x="239300" y="190436"/>
                  </a:lnTo>
                  <a:close/>
                </a:path>
                <a:path w="1469389" h="398145">
                  <a:moveTo>
                    <a:pt x="135593" y="208660"/>
                  </a:moveTo>
                  <a:lnTo>
                    <a:pt x="93256" y="208660"/>
                  </a:lnTo>
                  <a:lnTo>
                    <a:pt x="110388" y="309879"/>
                  </a:lnTo>
                  <a:lnTo>
                    <a:pt x="50736" y="320039"/>
                  </a:lnTo>
                  <a:lnTo>
                    <a:pt x="170400" y="320039"/>
                  </a:lnTo>
                  <a:lnTo>
                    <a:pt x="167498" y="302894"/>
                  </a:lnTo>
                  <a:lnTo>
                    <a:pt x="151549" y="302894"/>
                  </a:lnTo>
                  <a:lnTo>
                    <a:pt x="135593" y="208660"/>
                  </a:lnTo>
                  <a:close/>
                </a:path>
                <a:path w="1469389" h="398145">
                  <a:moveTo>
                    <a:pt x="167068" y="300354"/>
                  </a:moveTo>
                  <a:lnTo>
                    <a:pt x="151549" y="302894"/>
                  </a:lnTo>
                  <a:lnTo>
                    <a:pt x="167498" y="302894"/>
                  </a:lnTo>
                  <a:lnTo>
                    <a:pt x="167068" y="300354"/>
                  </a:lnTo>
                  <a:close/>
                </a:path>
                <a:path w="1469389" h="398145">
                  <a:moveTo>
                    <a:pt x="290046" y="218694"/>
                  </a:moveTo>
                  <a:lnTo>
                    <a:pt x="233121" y="218694"/>
                  </a:lnTo>
                  <a:lnTo>
                    <a:pt x="236486" y="218820"/>
                  </a:lnTo>
                  <a:lnTo>
                    <a:pt x="239560" y="219455"/>
                  </a:lnTo>
                  <a:lnTo>
                    <a:pt x="260261" y="253491"/>
                  </a:lnTo>
                  <a:lnTo>
                    <a:pt x="261980" y="268223"/>
                  </a:lnTo>
                  <a:lnTo>
                    <a:pt x="261188" y="276859"/>
                  </a:lnTo>
                  <a:lnTo>
                    <a:pt x="260108" y="280923"/>
                  </a:lnTo>
                  <a:lnTo>
                    <a:pt x="258368" y="284479"/>
                  </a:lnTo>
                  <a:lnTo>
                    <a:pt x="256908" y="287527"/>
                  </a:lnTo>
                  <a:lnTo>
                    <a:pt x="254698" y="289941"/>
                  </a:lnTo>
                  <a:lnTo>
                    <a:pt x="251726" y="291719"/>
                  </a:lnTo>
                  <a:lnTo>
                    <a:pt x="248754" y="293623"/>
                  </a:lnTo>
                  <a:lnTo>
                    <a:pt x="245732" y="294766"/>
                  </a:lnTo>
                  <a:lnTo>
                    <a:pt x="238912" y="295909"/>
                  </a:lnTo>
                  <a:lnTo>
                    <a:pt x="291984" y="295909"/>
                  </a:lnTo>
                  <a:lnTo>
                    <a:pt x="296857" y="286621"/>
                  </a:lnTo>
                  <a:lnTo>
                    <a:pt x="300174" y="274558"/>
                  </a:lnTo>
                  <a:lnTo>
                    <a:pt x="301133" y="261233"/>
                  </a:lnTo>
                  <a:lnTo>
                    <a:pt x="299732" y="246633"/>
                  </a:lnTo>
                  <a:lnTo>
                    <a:pt x="296234" y="232298"/>
                  </a:lnTo>
                  <a:lnTo>
                    <a:pt x="290922" y="219963"/>
                  </a:lnTo>
                  <a:lnTo>
                    <a:pt x="290046" y="218694"/>
                  </a:lnTo>
                  <a:close/>
                </a:path>
                <a:path w="1469389" h="398145">
                  <a:moveTo>
                    <a:pt x="571703" y="137032"/>
                  </a:moveTo>
                  <a:lnTo>
                    <a:pt x="531202" y="143890"/>
                  </a:lnTo>
                  <a:lnTo>
                    <a:pt x="596963" y="256794"/>
                  </a:lnTo>
                  <a:lnTo>
                    <a:pt x="586422" y="308228"/>
                  </a:lnTo>
                  <a:lnTo>
                    <a:pt x="627811" y="301244"/>
                  </a:lnTo>
                  <a:lnTo>
                    <a:pt x="644990" y="210057"/>
                  </a:lnTo>
                  <a:lnTo>
                    <a:pt x="610793" y="210057"/>
                  </a:lnTo>
                  <a:lnTo>
                    <a:pt x="571703" y="137032"/>
                  </a:lnTo>
                  <a:close/>
                </a:path>
                <a:path w="1469389" h="398145">
                  <a:moveTo>
                    <a:pt x="383108" y="166242"/>
                  </a:moveTo>
                  <a:lnTo>
                    <a:pt x="343928" y="175767"/>
                  </a:lnTo>
                  <a:lnTo>
                    <a:pt x="314442" y="207436"/>
                  </a:lnTo>
                  <a:lnTo>
                    <a:pt x="310511" y="228377"/>
                  </a:lnTo>
                  <a:lnTo>
                    <a:pt x="310790" y="236406"/>
                  </a:lnTo>
                  <a:lnTo>
                    <a:pt x="326732" y="280288"/>
                  </a:lnTo>
                  <a:lnTo>
                    <a:pt x="363816" y="298703"/>
                  </a:lnTo>
                  <a:lnTo>
                    <a:pt x="377667" y="299354"/>
                  </a:lnTo>
                  <a:lnTo>
                    <a:pt x="384953" y="298864"/>
                  </a:lnTo>
                  <a:lnTo>
                    <a:pt x="392480" y="297814"/>
                  </a:lnTo>
                  <a:lnTo>
                    <a:pt x="397840" y="296925"/>
                  </a:lnTo>
                  <a:lnTo>
                    <a:pt x="402107" y="295909"/>
                  </a:lnTo>
                  <a:lnTo>
                    <a:pt x="405269" y="294766"/>
                  </a:lnTo>
                  <a:lnTo>
                    <a:pt x="408444" y="293750"/>
                  </a:lnTo>
                  <a:lnTo>
                    <a:pt x="426402" y="284352"/>
                  </a:lnTo>
                  <a:lnTo>
                    <a:pt x="428777" y="282828"/>
                  </a:lnTo>
                  <a:lnTo>
                    <a:pt x="430809" y="281558"/>
                  </a:lnTo>
                  <a:lnTo>
                    <a:pt x="428933" y="270472"/>
                  </a:lnTo>
                  <a:lnTo>
                    <a:pt x="382320" y="270472"/>
                  </a:lnTo>
                  <a:lnTo>
                    <a:pt x="375940" y="269795"/>
                  </a:lnTo>
                  <a:lnTo>
                    <a:pt x="351396" y="238378"/>
                  </a:lnTo>
                  <a:lnTo>
                    <a:pt x="350502" y="229995"/>
                  </a:lnTo>
                  <a:lnTo>
                    <a:pt x="350774" y="222361"/>
                  </a:lnTo>
                  <a:lnTo>
                    <a:pt x="380225" y="194436"/>
                  </a:lnTo>
                  <a:lnTo>
                    <a:pt x="384238" y="194309"/>
                  </a:lnTo>
                  <a:lnTo>
                    <a:pt x="416052" y="194309"/>
                  </a:lnTo>
                  <a:lnTo>
                    <a:pt x="412064" y="170687"/>
                  </a:lnTo>
                  <a:lnTo>
                    <a:pt x="404583" y="168401"/>
                  </a:lnTo>
                  <a:lnTo>
                    <a:pt x="397294" y="167004"/>
                  </a:lnTo>
                  <a:lnTo>
                    <a:pt x="383108" y="166242"/>
                  </a:lnTo>
                  <a:close/>
                </a:path>
                <a:path w="1469389" h="398145">
                  <a:moveTo>
                    <a:pt x="497893" y="183769"/>
                  </a:moveTo>
                  <a:lnTo>
                    <a:pt x="458279" y="183769"/>
                  </a:lnTo>
                  <a:lnTo>
                    <a:pt x="474637" y="280542"/>
                  </a:lnTo>
                  <a:lnTo>
                    <a:pt x="513156" y="274066"/>
                  </a:lnTo>
                  <a:lnTo>
                    <a:pt x="497893" y="183769"/>
                  </a:lnTo>
                  <a:close/>
                </a:path>
                <a:path w="1469389" h="398145">
                  <a:moveTo>
                    <a:pt x="425221" y="248538"/>
                  </a:moveTo>
                  <a:lnTo>
                    <a:pt x="420268" y="249300"/>
                  </a:lnTo>
                  <a:lnTo>
                    <a:pt x="419176" y="250825"/>
                  </a:lnTo>
                  <a:lnTo>
                    <a:pt x="416293" y="254634"/>
                  </a:lnTo>
                  <a:lnTo>
                    <a:pt x="382320" y="270472"/>
                  </a:lnTo>
                  <a:lnTo>
                    <a:pt x="428933" y="270472"/>
                  </a:lnTo>
                  <a:lnTo>
                    <a:pt x="425221" y="248538"/>
                  </a:lnTo>
                  <a:close/>
                </a:path>
                <a:path w="1469389" h="398145">
                  <a:moveTo>
                    <a:pt x="661619" y="121792"/>
                  </a:moveTo>
                  <a:lnTo>
                    <a:pt x="621995" y="128523"/>
                  </a:lnTo>
                  <a:lnTo>
                    <a:pt x="610793" y="210057"/>
                  </a:lnTo>
                  <a:lnTo>
                    <a:pt x="644990" y="210057"/>
                  </a:lnTo>
                  <a:lnTo>
                    <a:pt x="661619" y="121792"/>
                  </a:lnTo>
                  <a:close/>
                </a:path>
                <a:path w="1469389" h="398145">
                  <a:moveTo>
                    <a:pt x="416052" y="194309"/>
                  </a:moveTo>
                  <a:lnTo>
                    <a:pt x="384238" y="194309"/>
                  </a:lnTo>
                  <a:lnTo>
                    <a:pt x="387946" y="194690"/>
                  </a:lnTo>
                  <a:lnTo>
                    <a:pt x="391642" y="195198"/>
                  </a:lnTo>
                  <a:lnTo>
                    <a:pt x="412686" y="204469"/>
                  </a:lnTo>
                  <a:lnTo>
                    <a:pt x="417639" y="203707"/>
                  </a:lnTo>
                  <a:lnTo>
                    <a:pt x="416052" y="194309"/>
                  </a:lnTo>
                  <a:close/>
                </a:path>
                <a:path w="1469389" h="398145">
                  <a:moveTo>
                    <a:pt x="530542" y="143890"/>
                  </a:moveTo>
                  <a:lnTo>
                    <a:pt x="415429" y="163448"/>
                  </a:lnTo>
                  <a:lnTo>
                    <a:pt x="419976" y="190245"/>
                  </a:lnTo>
                  <a:lnTo>
                    <a:pt x="458279" y="183769"/>
                  </a:lnTo>
                  <a:lnTo>
                    <a:pt x="497893" y="183769"/>
                  </a:lnTo>
                  <a:lnTo>
                    <a:pt x="496798" y="177291"/>
                  </a:lnTo>
                  <a:lnTo>
                    <a:pt x="535089" y="170814"/>
                  </a:lnTo>
                  <a:lnTo>
                    <a:pt x="530542" y="143890"/>
                  </a:lnTo>
                  <a:close/>
                </a:path>
                <a:path w="1469389" h="398145">
                  <a:moveTo>
                    <a:pt x="791756" y="99694"/>
                  </a:moveTo>
                  <a:lnTo>
                    <a:pt x="675513" y="119379"/>
                  </a:lnTo>
                  <a:lnTo>
                    <a:pt x="696417" y="242950"/>
                  </a:lnTo>
                  <a:lnTo>
                    <a:pt x="734949" y="236473"/>
                  </a:lnTo>
                  <a:lnTo>
                    <a:pt x="718642" y="140207"/>
                  </a:lnTo>
                  <a:lnTo>
                    <a:pt x="757847" y="133603"/>
                  </a:lnTo>
                  <a:lnTo>
                    <a:pt x="797465" y="133603"/>
                  </a:lnTo>
                  <a:lnTo>
                    <a:pt x="791756" y="99694"/>
                  </a:lnTo>
                  <a:close/>
                </a:path>
                <a:path w="1469389" h="398145">
                  <a:moveTo>
                    <a:pt x="797465" y="133603"/>
                  </a:moveTo>
                  <a:lnTo>
                    <a:pt x="757847" y="133603"/>
                  </a:lnTo>
                  <a:lnTo>
                    <a:pt x="774103" y="229869"/>
                  </a:lnTo>
                  <a:lnTo>
                    <a:pt x="812584" y="223392"/>
                  </a:lnTo>
                  <a:lnTo>
                    <a:pt x="797465" y="133603"/>
                  </a:lnTo>
                  <a:close/>
                </a:path>
                <a:path w="1469389" h="398145">
                  <a:moveTo>
                    <a:pt x="859828" y="88264"/>
                  </a:moveTo>
                  <a:lnTo>
                    <a:pt x="821220" y="94741"/>
                  </a:lnTo>
                  <a:lnTo>
                    <a:pt x="842175" y="218312"/>
                  </a:lnTo>
                  <a:lnTo>
                    <a:pt x="880656" y="211835"/>
                  </a:lnTo>
                  <a:lnTo>
                    <a:pt x="871766" y="158876"/>
                  </a:lnTo>
                  <a:lnTo>
                    <a:pt x="911644" y="152145"/>
                  </a:lnTo>
                  <a:lnTo>
                    <a:pt x="951188" y="152145"/>
                  </a:lnTo>
                  <a:lnTo>
                    <a:pt x="947638" y="131063"/>
                  </a:lnTo>
                  <a:lnTo>
                    <a:pt x="867067" y="131063"/>
                  </a:lnTo>
                  <a:lnTo>
                    <a:pt x="859828" y="88264"/>
                  </a:lnTo>
                  <a:close/>
                </a:path>
                <a:path w="1469389" h="398145">
                  <a:moveTo>
                    <a:pt x="951188" y="152145"/>
                  </a:moveTo>
                  <a:lnTo>
                    <a:pt x="911644" y="152145"/>
                  </a:lnTo>
                  <a:lnTo>
                    <a:pt x="920534" y="205104"/>
                  </a:lnTo>
                  <a:lnTo>
                    <a:pt x="959015" y="198627"/>
                  </a:lnTo>
                  <a:lnTo>
                    <a:pt x="951188" y="152145"/>
                  </a:lnTo>
                  <a:close/>
                </a:path>
                <a:path w="1469389" h="398145">
                  <a:moveTo>
                    <a:pt x="938187" y="74929"/>
                  </a:moveTo>
                  <a:lnTo>
                    <a:pt x="899579" y="81533"/>
                  </a:lnTo>
                  <a:lnTo>
                    <a:pt x="906818" y="124332"/>
                  </a:lnTo>
                  <a:lnTo>
                    <a:pt x="867067" y="131063"/>
                  </a:lnTo>
                  <a:lnTo>
                    <a:pt x="947638" y="131063"/>
                  </a:lnTo>
                  <a:lnTo>
                    <a:pt x="938187" y="74929"/>
                  </a:lnTo>
                  <a:close/>
                </a:path>
                <a:path w="1469389" h="398145">
                  <a:moveTo>
                    <a:pt x="1035671" y="55635"/>
                  </a:moveTo>
                  <a:lnTo>
                    <a:pt x="995035" y="65849"/>
                  </a:lnTo>
                  <a:lnTo>
                    <a:pt x="968016" y="105282"/>
                  </a:lnTo>
                  <a:lnTo>
                    <a:pt x="967029" y="118713"/>
                  </a:lnTo>
                  <a:lnTo>
                    <a:pt x="968413" y="133476"/>
                  </a:lnTo>
                  <a:lnTo>
                    <a:pt x="984432" y="170356"/>
                  </a:lnTo>
                  <a:lnTo>
                    <a:pt x="1028918" y="189547"/>
                  </a:lnTo>
                  <a:lnTo>
                    <a:pt x="1043343" y="188213"/>
                  </a:lnTo>
                  <a:lnTo>
                    <a:pt x="1079633" y="171926"/>
                  </a:lnTo>
                  <a:lnTo>
                    <a:pt x="1088340" y="161162"/>
                  </a:lnTo>
                  <a:lnTo>
                    <a:pt x="1031786" y="161162"/>
                  </a:lnTo>
                  <a:lnTo>
                    <a:pt x="1028484" y="160273"/>
                  </a:lnTo>
                  <a:lnTo>
                    <a:pt x="1006767" y="119379"/>
                  </a:lnTo>
                  <a:lnTo>
                    <a:pt x="1006386" y="113029"/>
                  </a:lnTo>
                  <a:lnTo>
                    <a:pt x="1006767" y="107822"/>
                  </a:lnTo>
                  <a:lnTo>
                    <a:pt x="1016800" y="87756"/>
                  </a:lnTo>
                  <a:lnTo>
                    <a:pt x="1019340" y="86232"/>
                  </a:lnTo>
                  <a:lnTo>
                    <a:pt x="1022388" y="85216"/>
                  </a:lnTo>
                  <a:lnTo>
                    <a:pt x="1025817" y="84581"/>
                  </a:lnTo>
                  <a:lnTo>
                    <a:pt x="1029500" y="83947"/>
                  </a:lnTo>
                  <a:lnTo>
                    <a:pt x="1086427" y="83947"/>
                  </a:lnTo>
                  <a:lnTo>
                    <a:pt x="1080190" y="74882"/>
                  </a:lnTo>
                  <a:lnTo>
                    <a:pt x="1071283" y="66547"/>
                  </a:lnTo>
                  <a:lnTo>
                    <a:pt x="1060730" y="60450"/>
                  </a:lnTo>
                  <a:lnTo>
                    <a:pt x="1048867" y="56816"/>
                  </a:lnTo>
                  <a:lnTo>
                    <a:pt x="1035671" y="55635"/>
                  </a:lnTo>
                  <a:close/>
                </a:path>
                <a:path w="1469389" h="398145">
                  <a:moveTo>
                    <a:pt x="1086427" y="83947"/>
                  </a:moveTo>
                  <a:lnTo>
                    <a:pt x="1029500" y="83947"/>
                  </a:lnTo>
                  <a:lnTo>
                    <a:pt x="1032929" y="84073"/>
                  </a:lnTo>
                  <a:lnTo>
                    <a:pt x="1035977" y="84708"/>
                  </a:lnTo>
                  <a:lnTo>
                    <a:pt x="1039025" y="85470"/>
                  </a:lnTo>
                  <a:lnTo>
                    <a:pt x="1041946" y="87122"/>
                  </a:lnTo>
                  <a:lnTo>
                    <a:pt x="1044740" y="89915"/>
                  </a:lnTo>
                  <a:lnTo>
                    <a:pt x="1047407" y="92455"/>
                  </a:lnTo>
                  <a:lnTo>
                    <a:pt x="1058456" y="132841"/>
                  </a:lnTo>
                  <a:lnTo>
                    <a:pt x="1058075" y="137540"/>
                  </a:lnTo>
                  <a:lnTo>
                    <a:pt x="1048169" y="156972"/>
                  </a:lnTo>
                  <a:lnTo>
                    <a:pt x="1045121" y="158876"/>
                  </a:lnTo>
                  <a:lnTo>
                    <a:pt x="1042073" y="160019"/>
                  </a:lnTo>
                  <a:lnTo>
                    <a:pt x="1035342" y="161162"/>
                  </a:lnTo>
                  <a:lnTo>
                    <a:pt x="1088340" y="161162"/>
                  </a:lnTo>
                  <a:lnTo>
                    <a:pt x="1093228" y="151874"/>
                  </a:lnTo>
                  <a:lnTo>
                    <a:pt x="1096571" y="139811"/>
                  </a:lnTo>
                  <a:lnTo>
                    <a:pt x="1097558" y="126486"/>
                  </a:lnTo>
                  <a:lnTo>
                    <a:pt x="1096175" y="111886"/>
                  </a:lnTo>
                  <a:lnTo>
                    <a:pt x="1092625" y="97551"/>
                  </a:lnTo>
                  <a:lnTo>
                    <a:pt x="1087300" y="85216"/>
                  </a:lnTo>
                  <a:lnTo>
                    <a:pt x="1086427" y="83947"/>
                  </a:lnTo>
                  <a:close/>
                </a:path>
                <a:path w="1469389" h="398145">
                  <a:moveTo>
                    <a:pt x="1179487" y="31368"/>
                  </a:moveTo>
                  <a:lnTo>
                    <a:pt x="1140371" y="41020"/>
                  </a:lnTo>
                  <a:lnTo>
                    <a:pt x="1110843" y="72689"/>
                  </a:lnTo>
                  <a:lnTo>
                    <a:pt x="1106922" y="93630"/>
                  </a:lnTo>
                  <a:lnTo>
                    <a:pt x="1107194" y="101659"/>
                  </a:lnTo>
                  <a:lnTo>
                    <a:pt x="1123099" y="145541"/>
                  </a:lnTo>
                  <a:lnTo>
                    <a:pt x="1160183" y="163956"/>
                  </a:lnTo>
                  <a:lnTo>
                    <a:pt x="1174057" y="164607"/>
                  </a:lnTo>
                  <a:lnTo>
                    <a:pt x="1181364" y="164117"/>
                  </a:lnTo>
                  <a:lnTo>
                    <a:pt x="1188885" y="163067"/>
                  </a:lnTo>
                  <a:lnTo>
                    <a:pt x="1194219" y="162178"/>
                  </a:lnTo>
                  <a:lnTo>
                    <a:pt x="1198537" y="161162"/>
                  </a:lnTo>
                  <a:lnTo>
                    <a:pt x="1201712" y="160019"/>
                  </a:lnTo>
                  <a:lnTo>
                    <a:pt x="1204887" y="159003"/>
                  </a:lnTo>
                  <a:lnTo>
                    <a:pt x="1222794" y="149605"/>
                  </a:lnTo>
                  <a:lnTo>
                    <a:pt x="1225207" y="148081"/>
                  </a:lnTo>
                  <a:lnTo>
                    <a:pt x="1227239" y="146684"/>
                  </a:lnTo>
                  <a:lnTo>
                    <a:pt x="1225374" y="135669"/>
                  </a:lnTo>
                  <a:lnTo>
                    <a:pt x="1178699" y="135669"/>
                  </a:lnTo>
                  <a:lnTo>
                    <a:pt x="1172327" y="134985"/>
                  </a:lnTo>
                  <a:lnTo>
                    <a:pt x="1147737" y="103631"/>
                  </a:lnTo>
                  <a:lnTo>
                    <a:pt x="1146879" y="95248"/>
                  </a:lnTo>
                  <a:lnTo>
                    <a:pt x="1147165" y="87614"/>
                  </a:lnTo>
                  <a:lnTo>
                    <a:pt x="1176566" y="59689"/>
                  </a:lnTo>
                  <a:lnTo>
                    <a:pt x="1180630" y="59562"/>
                  </a:lnTo>
                  <a:lnTo>
                    <a:pt x="1212440" y="59562"/>
                  </a:lnTo>
                  <a:lnTo>
                    <a:pt x="1208443" y="35940"/>
                  </a:lnTo>
                  <a:lnTo>
                    <a:pt x="1200950" y="33654"/>
                  </a:lnTo>
                  <a:lnTo>
                    <a:pt x="1193711" y="32257"/>
                  </a:lnTo>
                  <a:lnTo>
                    <a:pt x="1186599" y="31876"/>
                  </a:lnTo>
                  <a:lnTo>
                    <a:pt x="1179487" y="31368"/>
                  </a:lnTo>
                  <a:close/>
                </a:path>
                <a:path w="1469389" h="398145">
                  <a:moveTo>
                    <a:pt x="1294248" y="49021"/>
                  </a:moveTo>
                  <a:lnTo>
                    <a:pt x="1254671" y="49021"/>
                  </a:lnTo>
                  <a:lnTo>
                    <a:pt x="1271054" y="145795"/>
                  </a:lnTo>
                  <a:lnTo>
                    <a:pt x="1309535" y="139319"/>
                  </a:lnTo>
                  <a:lnTo>
                    <a:pt x="1294248" y="49021"/>
                  </a:lnTo>
                  <a:close/>
                </a:path>
                <a:path w="1469389" h="398145">
                  <a:moveTo>
                    <a:pt x="1221651" y="113664"/>
                  </a:moveTo>
                  <a:lnTo>
                    <a:pt x="1216698" y="114553"/>
                  </a:lnTo>
                  <a:lnTo>
                    <a:pt x="1215555" y="116077"/>
                  </a:lnTo>
                  <a:lnTo>
                    <a:pt x="1214285" y="117855"/>
                  </a:lnTo>
                  <a:lnTo>
                    <a:pt x="1212634" y="119760"/>
                  </a:lnTo>
                  <a:lnTo>
                    <a:pt x="1178699" y="135669"/>
                  </a:lnTo>
                  <a:lnTo>
                    <a:pt x="1225374" y="135669"/>
                  </a:lnTo>
                  <a:lnTo>
                    <a:pt x="1221651" y="113664"/>
                  </a:lnTo>
                  <a:close/>
                </a:path>
                <a:path w="1469389" h="398145">
                  <a:moveTo>
                    <a:pt x="1212440" y="59562"/>
                  </a:moveTo>
                  <a:lnTo>
                    <a:pt x="1180630" y="59562"/>
                  </a:lnTo>
                  <a:lnTo>
                    <a:pt x="1184313" y="59943"/>
                  </a:lnTo>
                  <a:lnTo>
                    <a:pt x="1187996" y="60451"/>
                  </a:lnTo>
                  <a:lnTo>
                    <a:pt x="1209078" y="69722"/>
                  </a:lnTo>
                  <a:lnTo>
                    <a:pt x="1214031" y="68960"/>
                  </a:lnTo>
                  <a:lnTo>
                    <a:pt x="1212440" y="59562"/>
                  </a:lnTo>
                  <a:close/>
                </a:path>
                <a:path w="1469389" h="398145">
                  <a:moveTo>
                    <a:pt x="1326934" y="9143"/>
                  </a:moveTo>
                  <a:lnTo>
                    <a:pt x="1211872" y="28701"/>
                  </a:lnTo>
                  <a:lnTo>
                    <a:pt x="1216317" y="55498"/>
                  </a:lnTo>
                  <a:lnTo>
                    <a:pt x="1254671" y="49021"/>
                  </a:lnTo>
                  <a:lnTo>
                    <a:pt x="1294248" y="49021"/>
                  </a:lnTo>
                  <a:lnTo>
                    <a:pt x="1293152" y="42544"/>
                  </a:lnTo>
                  <a:lnTo>
                    <a:pt x="1331506" y="36067"/>
                  </a:lnTo>
                  <a:lnTo>
                    <a:pt x="1326934" y="9143"/>
                  </a:lnTo>
                  <a:close/>
                </a:path>
                <a:path w="1469389" h="398145">
                  <a:moveTo>
                    <a:pt x="1381036" y="0"/>
                  </a:moveTo>
                  <a:lnTo>
                    <a:pt x="1342682" y="6476"/>
                  </a:lnTo>
                  <a:lnTo>
                    <a:pt x="1363637" y="130175"/>
                  </a:lnTo>
                  <a:lnTo>
                    <a:pt x="1433360" y="118363"/>
                  </a:lnTo>
                  <a:lnTo>
                    <a:pt x="1462843" y="98678"/>
                  </a:lnTo>
                  <a:lnTo>
                    <a:pt x="1397800" y="98678"/>
                  </a:lnTo>
                  <a:lnTo>
                    <a:pt x="1392339" y="66801"/>
                  </a:lnTo>
                  <a:lnTo>
                    <a:pt x="1413675" y="63245"/>
                  </a:lnTo>
                  <a:lnTo>
                    <a:pt x="1466761" y="63245"/>
                  </a:lnTo>
                  <a:lnTo>
                    <a:pt x="1464602" y="57403"/>
                  </a:lnTo>
                  <a:lnTo>
                    <a:pt x="1461427" y="52323"/>
                  </a:lnTo>
                  <a:lnTo>
                    <a:pt x="1458125" y="47243"/>
                  </a:lnTo>
                  <a:lnTo>
                    <a:pt x="1454188" y="43433"/>
                  </a:lnTo>
                  <a:lnTo>
                    <a:pt x="1450964" y="41782"/>
                  </a:lnTo>
                  <a:lnTo>
                    <a:pt x="1388148" y="41782"/>
                  </a:lnTo>
                  <a:lnTo>
                    <a:pt x="1381036" y="0"/>
                  </a:lnTo>
                  <a:close/>
                </a:path>
                <a:path w="1469389" h="398145">
                  <a:moveTo>
                    <a:pt x="1466761" y="63245"/>
                  </a:moveTo>
                  <a:lnTo>
                    <a:pt x="1413675" y="63245"/>
                  </a:lnTo>
                  <a:lnTo>
                    <a:pt x="1418374" y="63753"/>
                  </a:lnTo>
                  <a:lnTo>
                    <a:pt x="1421930" y="65785"/>
                  </a:lnTo>
                  <a:lnTo>
                    <a:pt x="1425613" y="67817"/>
                  </a:lnTo>
                  <a:lnTo>
                    <a:pt x="1427772" y="71500"/>
                  </a:lnTo>
                  <a:lnTo>
                    <a:pt x="1428661" y="76707"/>
                  </a:lnTo>
                  <a:lnTo>
                    <a:pt x="1429042" y="78612"/>
                  </a:lnTo>
                  <a:lnTo>
                    <a:pt x="1429169" y="80390"/>
                  </a:lnTo>
                  <a:lnTo>
                    <a:pt x="1428915" y="82168"/>
                  </a:lnTo>
                  <a:lnTo>
                    <a:pt x="1428788" y="83947"/>
                  </a:lnTo>
                  <a:lnTo>
                    <a:pt x="1428280" y="85851"/>
                  </a:lnTo>
                  <a:lnTo>
                    <a:pt x="1427264" y="87629"/>
                  </a:lnTo>
                  <a:lnTo>
                    <a:pt x="1426375" y="89407"/>
                  </a:lnTo>
                  <a:lnTo>
                    <a:pt x="1424724" y="91185"/>
                  </a:lnTo>
                  <a:lnTo>
                    <a:pt x="1420152" y="94233"/>
                  </a:lnTo>
                  <a:lnTo>
                    <a:pt x="1416977" y="95376"/>
                  </a:lnTo>
                  <a:lnTo>
                    <a:pt x="1413040" y="96011"/>
                  </a:lnTo>
                  <a:lnTo>
                    <a:pt x="1397800" y="98678"/>
                  </a:lnTo>
                  <a:lnTo>
                    <a:pt x="1462843" y="98678"/>
                  </a:lnTo>
                  <a:lnTo>
                    <a:pt x="1462951" y="98551"/>
                  </a:lnTo>
                  <a:lnTo>
                    <a:pt x="1465491" y="93598"/>
                  </a:lnTo>
                  <a:lnTo>
                    <a:pt x="1467088" y="87629"/>
                  </a:lnTo>
                  <a:lnTo>
                    <a:pt x="1468666" y="82168"/>
                  </a:lnTo>
                  <a:lnTo>
                    <a:pt x="1468920" y="76072"/>
                  </a:lnTo>
                  <a:lnTo>
                    <a:pt x="1467904" y="69850"/>
                  </a:lnTo>
                  <a:lnTo>
                    <a:pt x="1466761" y="63245"/>
                  </a:lnTo>
                  <a:close/>
                </a:path>
                <a:path w="1469389" h="398145">
                  <a:moveTo>
                    <a:pt x="1426756" y="35813"/>
                  </a:moveTo>
                  <a:lnTo>
                    <a:pt x="1419517" y="36448"/>
                  </a:lnTo>
                  <a:lnTo>
                    <a:pt x="1388148" y="41782"/>
                  </a:lnTo>
                  <a:lnTo>
                    <a:pt x="1450964" y="41782"/>
                  </a:lnTo>
                  <a:lnTo>
                    <a:pt x="1443774" y="38100"/>
                  </a:lnTo>
                  <a:lnTo>
                    <a:pt x="1438059" y="36448"/>
                  </a:lnTo>
                  <a:lnTo>
                    <a:pt x="1432471" y="36194"/>
                  </a:lnTo>
                  <a:lnTo>
                    <a:pt x="1426756" y="3581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852561"/>
              </p:ext>
            </p:extLst>
          </p:nvPr>
        </p:nvGraphicFramePr>
        <p:xfrm>
          <a:off x="3101096" y="1527758"/>
          <a:ext cx="86391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3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Программы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моделирование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«ВОК» СП СЮТ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Робототехника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детских садов МБОУ «ВОК»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«ВОК»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 Школа № 121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Legolap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«ВОК» СП СЮТ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Компьютерная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МБОУ «ВОК» СП СЮТ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B9BD5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Медиа – студия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«ВОК» СП СЮТ+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детских сада МБОУ «ВОК»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28550" y="6313118"/>
            <a:ext cx="727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*Показатель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 не в полном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784" y="159078"/>
            <a:ext cx="10515600" cy="1574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обучающихся, охваченных сетевым взаимодействием при реализации образовательных программ по предмету «Технология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(план -50%)*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" y="43346"/>
            <a:ext cx="2662518" cy="1214636"/>
          </a:xfrm>
          <a:prstGeom prst="rect">
            <a:avLst/>
          </a:prstGeom>
        </p:spPr>
      </p:pic>
      <p:grpSp>
        <p:nvGrpSpPr>
          <p:cNvPr id="5" name="object 18"/>
          <p:cNvGrpSpPr/>
          <p:nvPr/>
        </p:nvGrpSpPr>
        <p:grpSpPr>
          <a:xfrm>
            <a:off x="6246" y="4156771"/>
            <a:ext cx="2743200" cy="2893695"/>
            <a:chOff x="0" y="3964622"/>
            <a:chExt cx="2743200" cy="2893695"/>
          </a:xfrm>
        </p:grpSpPr>
        <p:pic>
          <p:nvPicPr>
            <p:cNvPr id="6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64622"/>
              <a:ext cx="2742984" cy="2893376"/>
            </a:xfrm>
            <a:prstGeom prst="rect">
              <a:avLst/>
            </a:prstGeom>
          </p:spPr>
        </p:pic>
        <p:pic>
          <p:nvPicPr>
            <p:cNvPr id="7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72" y="4994147"/>
              <a:ext cx="1857755" cy="801623"/>
            </a:xfrm>
            <a:prstGeom prst="rect">
              <a:avLst/>
            </a:prstGeom>
          </p:spPr>
        </p:pic>
        <p:sp>
          <p:nvSpPr>
            <p:cNvPr id="8" name="object 21"/>
            <p:cNvSpPr/>
            <p:nvPr/>
          </p:nvSpPr>
          <p:spPr>
            <a:xfrm>
              <a:off x="532599" y="5206110"/>
              <a:ext cx="1469390" cy="398145"/>
            </a:xfrm>
            <a:custGeom>
              <a:avLst/>
              <a:gdLst/>
              <a:ahLst/>
              <a:cxnLst/>
              <a:rect l="l" t="t" r="r" b="b"/>
              <a:pathLst>
                <a:path w="1469389" h="398145">
                  <a:moveTo>
                    <a:pt x="129120" y="170433"/>
                  </a:moveTo>
                  <a:lnTo>
                    <a:pt x="13563" y="189991"/>
                  </a:lnTo>
                  <a:lnTo>
                    <a:pt x="16450" y="209629"/>
                  </a:lnTo>
                  <a:lnTo>
                    <a:pt x="18383" y="228695"/>
                  </a:lnTo>
                  <a:lnTo>
                    <a:pt x="19197" y="244094"/>
                  </a:lnTo>
                  <a:lnTo>
                    <a:pt x="19278" y="267588"/>
                  </a:lnTo>
                  <a:lnTo>
                    <a:pt x="18526" y="282485"/>
                  </a:lnTo>
                  <a:lnTo>
                    <a:pt x="16848" y="298370"/>
                  </a:lnTo>
                  <a:lnTo>
                    <a:pt x="14336" y="313148"/>
                  </a:lnTo>
                  <a:lnTo>
                    <a:pt x="10998" y="326770"/>
                  </a:lnTo>
                  <a:lnTo>
                    <a:pt x="0" y="328548"/>
                  </a:lnTo>
                  <a:lnTo>
                    <a:pt x="11671" y="397586"/>
                  </a:lnTo>
                  <a:lnTo>
                    <a:pt x="49428" y="391198"/>
                  </a:lnTo>
                  <a:lnTo>
                    <a:pt x="42964" y="353059"/>
                  </a:lnTo>
                  <a:lnTo>
                    <a:pt x="134531" y="337566"/>
                  </a:lnTo>
                  <a:lnTo>
                    <a:pt x="173366" y="337566"/>
                  </a:lnTo>
                  <a:lnTo>
                    <a:pt x="170400" y="320039"/>
                  </a:lnTo>
                  <a:lnTo>
                    <a:pt x="50736" y="320039"/>
                  </a:lnTo>
                  <a:lnTo>
                    <a:pt x="53496" y="309108"/>
                  </a:lnTo>
                  <a:lnTo>
                    <a:pt x="59137" y="258190"/>
                  </a:lnTo>
                  <a:lnTo>
                    <a:pt x="59139" y="244094"/>
                  </a:lnTo>
                  <a:lnTo>
                    <a:pt x="58603" y="230885"/>
                  </a:lnTo>
                  <a:lnTo>
                    <a:pt x="58479" y="228695"/>
                  </a:lnTo>
                  <a:lnTo>
                    <a:pt x="57378" y="214756"/>
                  </a:lnTo>
                  <a:lnTo>
                    <a:pt x="93256" y="208660"/>
                  </a:lnTo>
                  <a:lnTo>
                    <a:pt x="135593" y="208660"/>
                  </a:lnTo>
                  <a:lnTo>
                    <a:pt x="129120" y="170433"/>
                  </a:lnTo>
                  <a:close/>
                </a:path>
                <a:path w="1469389" h="398145">
                  <a:moveTo>
                    <a:pt x="173366" y="337566"/>
                  </a:moveTo>
                  <a:lnTo>
                    <a:pt x="134531" y="337566"/>
                  </a:lnTo>
                  <a:lnTo>
                    <a:pt x="140995" y="375666"/>
                  </a:lnTo>
                  <a:lnTo>
                    <a:pt x="178739" y="369316"/>
                  </a:lnTo>
                  <a:lnTo>
                    <a:pt x="173366" y="337566"/>
                  </a:lnTo>
                  <a:close/>
                </a:path>
                <a:path w="1469389" h="398145">
                  <a:moveTo>
                    <a:pt x="239300" y="190436"/>
                  </a:moveTo>
                  <a:lnTo>
                    <a:pt x="198620" y="200612"/>
                  </a:lnTo>
                  <a:lnTo>
                    <a:pt x="171613" y="240029"/>
                  </a:lnTo>
                  <a:lnTo>
                    <a:pt x="170647" y="253460"/>
                  </a:lnTo>
                  <a:lnTo>
                    <a:pt x="172059" y="268223"/>
                  </a:lnTo>
                  <a:lnTo>
                    <a:pt x="188011" y="305103"/>
                  </a:lnTo>
                  <a:lnTo>
                    <a:pt x="232524" y="324294"/>
                  </a:lnTo>
                  <a:lnTo>
                    <a:pt x="247002" y="322960"/>
                  </a:lnTo>
                  <a:lnTo>
                    <a:pt x="283287" y="306673"/>
                  </a:lnTo>
                  <a:lnTo>
                    <a:pt x="291984" y="295909"/>
                  </a:lnTo>
                  <a:lnTo>
                    <a:pt x="235381" y="295909"/>
                  </a:lnTo>
                  <a:lnTo>
                    <a:pt x="232079" y="295147"/>
                  </a:lnTo>
                  <a:lnTo>
                    <a:pt x="228777" y="294258"/>
                  </a:lnTo>
                  <a:lnTo>
                    <a:pt x="225856" y="292607"/>
                  </a:lnTo>
                  <a:lnTo>
                    <a:pt x="223316" y="290067"/>
                  </a:lnTo>
                  <a:lnTo>
                    <a:pt x="220865" y="287654"/>
                  </a:lnTo>
                  <a:lnTo>
                    <a:pt x="209931" y="247776"/>
                  </a:lnTo>
                  <a:lnTo>
                    <a:pt x="210883" y="237362"/>
                  </a:lnTo>
                  <a:lnTo>
                    <a:pt x="211975" y="233172"/>
                  </a:lnTo>
                  <a:lnTo>
                    <a:pt x="213702" y="229997"/>
                  </a:lnTo>
                  <a:lnTo>
                    <a:pt x="215531" y="226567"/>
                  </a:lnTo>
                  <a:lnTo>
                    <a:pt x="233121" y="218694"/>
                  </a:lnTo>
                  <a:lnTo>
                    <a:pt x="290046" y="218694"/>
                  </a:lnTo>
                  <a:lnTo>
                    <a:pt x="283782" y="209617"/>
                  </a:lnTo>
                  <a:lnTo>
                    <a:pt x="274853" y="201294"/>
                  </a:lnTo>
                  <a:lnTo>
                    <a:pt x="264337" y="195198"/>
                  </a:lnTo>
                  <a:lnTo>
                    <a:pt x="252487" y="191579"/>
                  </a:lnTo>
                  <a:lnTo>
                    <a:pt x="239300" y="190436"/>
                  </a:lnTo>
                  <a:close/>
                </a:path>
                <a:path w="1469389" h="398145">
                  <a:moveTo>
                    <a:pt x="135593" y="208660"/>
                  </a:moveTo>
                  <a:lnTo>
                    <a:pt x="93256" y="208660"/>
                  </a:lnTo>
                  <a:lnTo>
                    <a:pt x="110388" y="309879"/>
                  </a:lnTo>
                  <a:lnTo>
                    <a:pt x="50736" y="320039"/>
                  </a:lnTo>
                  <a:lnTo>
                    <a:pt x="170400" y="320039"/>
                  </a:lnTo>
                  <a:lnTo>
                    <a:pt x="167498" y="302894"/>
                  </a:lnTo>
                  <a:lnTo>
                    <a:pt x="151549" y="302894"/>
                  </a:lnTo>
                  <a:lnTo>
                    <a:pt x="135593" y="208660"/>
                  </a:lnTo>
                  <a:close/>
                </a:path>
                <a:path w="1469389" h="398145">
                  <a:moveTo>
                    <a:pt x="167068" y="300354"/>
                  </a:moveTo>
                  <a:lnTo>
                    <a:pt x="151549" y="302894"/>
                  </a:lnTo>
                  <a:lnTo>
                    <a:pt x="167498" y="302894"/>
                  </a:lnTo>
                  <a:lnTo>
                    <a:pt x="167068" y="300354"/>
                  </a:lnTo>
                  <a:close/>
                </a:path>
                <a:path w="1469389" h="398145">
                  <a:moveTo>
                    <a:pt x="290046" y="218694"/>
                  </a:moveTo>
                  <a:lnTo>
                    <a:pt x="233121" y="218694"/>
                  </a:lnTo>
                  <a:lnTo>
                    <a:pt x="236486" y="218820"/>
                  </a:lnTo>
                  <a:lnTo>
                    <a:pt x="239560" y="219455"/>
                  </a:lnTo>
                  <a:lnTo>
                    <a:pt x="260261" y="253491"/>
                  </a:lnTo>
                  <a:lnTo>
                    <a:pt x="261980" y="268223"/>
                  </a:lnTo>
                  <a:lnTo>
                    <a:pt x="261188" y="276859"/>
                  </a:lnTo>
                  <a:lnTo>
                    <a:pt x="260108" y="280923"/>
                  </a:lnTo>
                  <a:lnTo>
                    <a:pt x="258368" y="284479"/>
                  </a:lnTo>
                  <a:lnTo>
                    <a:pt x="256908" y="287527"/>
                  </a:lnTo>
                  <a:lnTo>
                    <a:pt x="254698" y="289941"/>
                  </a:lnTo>
                  <a:lnTo>
                    <a:pt x="251726" y="291719"/>
                  </a:lnTo>
                  <a:lnTo>
                    <a:pt x="248754" y="293623"/>
                  </a:lnTo>
                  <a:lnTo>
                    <a:pt x="245732" y="294766"/>
                  </a:lnTo>
                  <a:lnTo>
                    <a:pt x="238912" y="295909"/>
                  </a:lnTo>
                  <a:lnTo>
                    <a:pt x="291984" y="295909"/>
                  </a:lnTo>
                  <a:lnTo>
                    <a:pt x="296857" y="286621"/>
                  </a:lnTo>
                  <a:lnTo>
                    <a:pt x="300174" y="274558"/>
                  </a:lnTo>
                  <a:lnTo>
                    <a:pt x="301133" y="261233"/>
                  </a:lnTo>
                  <a:lnTo>
                    <a:pt x="299732" y="246633"/>
                  </a:lnTo>
                  <a:lnTo>
                    <a:pt x="296234" y="232298"/>
                  </a:lnTo>
                  <a:lnTo>
                    <a:pt x="290922" y="219963"/>
                  </a:lnTo>
                  <a:lnTo>
                    <a:pt x="290046" y="218694"/>
                  </a:lnTo>
                  <a:close/>
                </a:path>
                <a:path w="1469389" h="398145">
                  <a:moveTo>
                    <a:pt x="571703" y="137032"/>
                  </a:moveTo>
                  <a:lnTo>
                    <a:pt x="531202" y="143890"/>
                  </a:lnTo>
                  <a:lnTo>
                    <a:pt x="596963" y="256794"/>
                  </a:lnTo>
                  <a:lnTo>
                    <a:pt x="586422" y="308228"/>
                  </a:lnTo>
                  <a:lnTo>
                    <a:pt x="627811" y="301244"/>
                  </a:lnTo>
                  <a:lnTo>
                    <a:pt x="644990" y="210057"/>
                  </a:lnTo>
                  <a:lnTo>
                    <a:pt x="610793" y="210057"/>
                  </a:lnTo>
                  <a:lnTo>
                    <a:pt x="571703" y="137032"/>
                  </a:lnTo>
                  <a:close/>
                </a:path>
                <a:path w="1469389" h="398145">
                  <a:moveTo>
                    <a:pt x="383108" y="166242"/>
                  </a:moveTo>
                  <a:lnTo>
                    <a:pt x="343928" y="175767"/>
                  </a:lnTo>
                  <a:lnTo>
                    <a:pt x="314442" y="207436"/>
                  </a:lnTo>
                  <a:lnTo>
                    <a:pt x="310511" y="228377"/>
                  </a:lnTo>
                  <a:lnTo>
                    <a:pt x="310790" y="236406"/>
                  </a:lnTo>
                  <a:lnTo>
                    <a:pt x="326732" y="280288"/>
                  </a:lnTo>
                  <a:lnTo>
                    <a:pt x="363816" y="298703"/>
                  </a:lnTo>
                  <a:lnTo>
                    <a:pt x="377667" y="299354"/>
                  </a:lnTo>
                  <a:lnTo>
                    <a:pt x="384953" y="298864"/>
                  </a:lnTo>
                  <a:lnTo>
                    <a:pt x="392480" y="297814"/>
                  </a:lnTo>
                  <a:lnTo>
                    <a:pt x="397840" y="296925"/>
                  </a:lnTo>
                  <a:lnTo>
                    <a:pt x="402107" y="295909"/>
                  </a:lnTo>
                  <a:lnTo>
                    <a:pt x="405269" y="294766"/>
                  </a:lnTo>
                  <a:lnTo>
                    <a:pt x="408444" y="293750"/>
                  </a:lnTo>
                  <a:lnTo>
                    <a:pt x="426402" y="284352"/>
                  </a:lnTo>
                  <a:lnTo>
                    <a:pt x="428777" y="282828"/>
                  </a:lnTo>
                  <a:lnTo>
                    <a:pt x="430809" y="281558"/>
                  </a:lnTo>
                  <a:lnTo>
                    <a:pt x="428933" y="270472"/>
                  </a:lnTo>
                  <a:lnTo>
                    <a:pt x="382320" y="270472"/>
                  </a:lnTo>
                  <a:lnTo>
                    <a:pt x="375940" y="269795"/>
                  </a:lnTo>
                  <a:lnTo>
                    <a:pt x="351396" y="238378"/>
                  </a:lnTo>
                  <a:lnTo>
                    <a:pt x="350502" y="229995"/>
                  </a:lnTo>
                  <a:lnTo>
                    <a:pt x="350774" y="222361"/>
                  </a:lnTo>
                  <a:lnTo>
                    <a:pt x="380225" y="194436"/>
                  </a:lnTo>
                  <a:lnTo>
                    <a:pt x="384238" y="194309"/>
                  </a:lnTo>
                  <a:lnTo>
                    <a:pt x="416052" y="194309"/>
                  </a:lnTo>
                  <a:lnTo>
                    <a:pt x="412064" y="170687"/>
                  </a:lnTo>
                  <a:lnTo>
                    <a:pt x="404583" y="168401"/>
                  </a:lnTo>
                  <a:lnTo>
                    <a:pt x="397294" y="167004"/>
                  </a:lnTo>
                  <a:lnTo>
                    <a:pt x="383108" y="166242"/>
                  </a:lnTo>
                  <a:close/>
                </a:path>
                <a:path w="1469389" h="398145">
                  <a:moveTo>
                    <a:pt x="497893" y="183769"/>
                  </a:moveTo>
                  <a:lnTo>
                    <a:pt x="458279" y="183769"/>
                  </a:lnTo>
                  <a:lnTo>
                    <a:pt x="474637" y="280542"/>
                  </a:lnTo>
                  <a:lnTo>
                    <a:pt x="513156" y="274066"/>
                  </a:lnTo>
                  <a:lnTo>
                    <a:pt x="497893" y="183769"/>
                  </a:lnTo>
                  <a:close/>
                </a:path>
                <a:path w="1469389" h="398145">
                  <a:moveTo>
                    <a:pt x="425221" y="248538"/>
                  </a:moveTo>
                  <a:lnTo>
                    <a:pt x="420268" y="249300"/>
                  </a:lnTo>
                  <a:lnTo>
                    <a:pt x="419176" y="250825"/>
                  </a:lnTo>
                  <a:lnTo>
                    <a:pt x="416293" y="254634"/>
                  </a:lnTo>
                  <a:lnTo>
                    <a:pt x="382320" y="270472"/>
                  </a:lnTo>
                  <a:lnTo>
                    <a:pt x="428933" y="270472"/>
                  </a:lnTo>
                  <a:lnTo>
                    <a:pt x="425221" y="248538"/>
                  </a:lnTo>
                  <a:close/>
                </a:path>
                <a:path w="1469389" h="398145">
                  <a:moveTo>
                    <a:pt x="661619" y="121792"/>
                  </a:moveTo>
                  <a:lnTo>
                    <a:pt x="621995" y="128523"/>
                  </a:lnTo>
                  <a:lnTo>
                    <a:pt x="610793" y="210057"/>
                  </a:lnTo>
                  <a:lnTo>
                    <a:pt x="644990" y="210057"/>
                  </a:lnTo>
                  <a:lnTo>
                    <a:pt x="661619" y="121792"/>
                  </a:lnTo>
                  <a:close/>
                </a:path>
                <a:path w="1469389" h="398145">
                  <a:moveTo>
                    <a:pt x="416052" y="194309"/>
                  </a:moveTo>
                  <a:lnTo>
                    <a:pt x="384238" y="194309"/>
                  </a:lnTo>
                  <a:lnTo>
                    <a:pt x="387946" y="194690"/>
                  </a:lnTo>
                  <a:lnTo>
                    <a:pt x="391642" y="195198"/>
                  </a:lnTo>
                  <a:lnTo>
                    <a:pt x="412686" y="204469"/>
                  </a:lnTo>
                  <a:lnTo>
                    <a:pt x="417639" y="203707"/>
                  </a:lnTo>
                  <a:lnTo>
                    <a:pt x="416052" y="194309"/>
                  </a:lnTo>
                  <a:close/>
                </a:path>
                <a:path w="1469389" h="398145">
                  <a:moveTo>
                    <a:pt x="530542" y="143890"/>
                  </a:moveTo>
                  <a:lnTo>
                    <a:pt x="415429" y="163448"/>
                  </a:lnTo>
                  <a:lnTo>
                    <a:pt x="419976" y="190245"/>
                  </a:lnTo>
                  <a:lnTo>
                    <a:pt x="458279" y="183769"/>
                  </a:lnTo>
                  <a:lnTo>
                    <a:pt x="497893" y="183769"/>
                  </a:lnTo>
                  <a:lnTo>
                    <a:pt x="496798" y="177291"/>
                  </a:lnTo>
                  <a:lnTo>
                    <a:pt x="535089" y="170814"/>
                  </a:lnTo>
                  <a:lnTo>
                    <a:pt x="530542" y="143890"/>
                  </a:lnTo>
                  <a:close/>
                </a:path>
                <a:path w="1469389" h="398145">
                  <a:moveTo>
                    <a:pt x="791756" y="99694"/>
                  </a:moveTo>
                  <a:lnTo>
                    <a:pt x="675513" y="119379"/>
                  </a:lnTo>
                  <a:lnTo>
                    <a:pt x="696417" y="242950"/>
                  </a:lnTo>
                  <a:lnTo>
                    <a:pt x="734949" y="236473"/>
                  </a:lnTo>
                  <a:lnTo>
                    <a:pt x="718642" y="140207"/>
                  </a:lnTo>
                  <a:lnTo>
                    <a:pt x="757847" y="133603"/>
                  </a:lnTo>
                  <a:lnTo>
                    <a:pt x="797465" y="133603"/>
                  </a:lnTo>
                  <a:lnTo>
                    <a:pt x="791756" y="99694"/>
                  </a:lnTo>
                  <a:close/>
                </a:path>
                <a:path w="1469389" h="398145">
                  <a:moveTo>
                    <a:pt x="797465" y="133603"/>
                  </a:moveTo>
                  <a:lnTo>
                    <a:pt x="757847" y="133603"/>
                  </a:lnTo>
                  <a:lnTo>
                    <a:pt x="774103" y="229869"/>
                  </a:lnTo>
                  <a:lnTo>
                    <a:pt x="812584" y="223392"/>
                  </a:lnTo>
                  <a:lnTo>
                    <a:pt x="797465" y="133603"/>
                  </a:lnTo>
                  <a:close/>
                </a:path>
                <a:path w="1469389" h="398145">
                  <a:moveTo>
                    <a:pt x="859828" y="88264"/>
                  </a:moveTo>
                  <a:lnTo>
                    <a:pt x="821220" y="94741"/>
                  </a:lnTo>
                  <a:lnTo>
                    <a:pt x="842175" y="218312"/>
                  </a:lnTo>
                  <a:lnTo>
                    <a:pt x="880656" y="211835"/>
                  </a:lnTo>
                  <a:lnTo>
                    <a:pt x="871766" y="158876"/>
                  </a:lnTo>
                  <a:lnTo>
                    <a:pt x="911644" y="152145"/>
                  </a:lnTo>
                  <a:lnTo>
                    <a:pt x="951188" y="152145"/>
                  </a:lnTo>
                  <a:lnTo>
                    <a:pt x="947638" y="131063"/>
                  </a:lnTo>
                  <a:lnTo>
                    <a:pt x="867067" y="131063"/>
                  </a:lnTo>
                  <a:lnTo>
                    <a:pt x="859828" y="88264"/>
                  </a:lnTo>
                  <a:close/>
                </a:path>
                <a:path w="1469389" h="398145">
                  <a:moveTo>
                    <a:pt x="951188" y="152145"/>
                  </a:moveTo>
                  <a:lnTo>
                    <a:pt x="911644" y="152145"/>
                  </a:lnTo>
                  <a:lnTo>
                    <a:pt x="920534" y="205104"/>
                  </a:lnTo>
                  <a:lnTo>
                    <a:pt x="959015" y="198627"/>
                  </a:lnTo>
                  <a:lnTo>
                    <a:pt x="951188" y="152145"/>
                  </a:lnTo>
                  <a:close/>
                </a:path>
                <a:path w="1469389" h="398145">
                  <a:moveTo>
                    <a:pt x="938187" y="74929"/>
                  </a:moveTo>
                  <a:lnTo>
                    <a:pt x="899579" y="81533"/>
                  </a:lnTo>
                  <a:lnTo>
                    <a:pt x="906818" y="124332"/>
                  </a:lnTo>
                  <a:lnTo>
                    <a:pt x="867067" y="131063"/>
                  </a:lnTo>
                  <a:lnTo>
                    <a:pt x="947638" y="131063"/>
                  </a:lnTo>
                  <a:lnTo>
                    <a:pt x="938187" y="74929"/>
                  </a:lnTo>
                  <a:close/>
                </a:path>
                <a:path w="1469389" h="398145">
                  <a:moveTo>
                    <a:pt x="1035671" y="55635"/>
                  </a:moveTo>
                  <a:lnTo>
                    <a:pt x="995035" y="65849"/>
                  </a:lnTo>
                  <a:lnTo>
                    <a:pt x="968016" y="105282"/>
                  </a:lnTo>
                  <a:lnTo>
                    <a:pt x="967029" y="118713"/>
                  </a:lnTo>
                  <a:lnTo>
                    <a:pt x="968413" y="133476"/>
                  </a:lnTo>
                  <a:lnTo>
                    <a:pt x="984432" y="170356"/>
                  </a:lnTo>
                  <a:lnTo>
                    <a:pt x="1028918" y="189547"/>
                  </a:lnTo>
                  <a:lnTo>
                    <a:pt x="1043343" y="188213"/>
                  </a:lnTo>
                  <a:lnTo>
                    <a:pt x="1079633" y="171926"/>
                  </a:lnTo>
                  <a:lnTo>
                    <a:pt x="1088340" y="161162"/>
                  </a:lnTo>
                  <a:lnTo>
                    <a:pt x="1031786" y="161162"/>
                  </a:lnTo>
                  <a:lnTo>
                    <a:pt x="1028484" y="160273"/>
                  </a:lnTo>
                  <a:lnTo>
                    <a:pt x="1006767" y="119379"/>
                  </a:lnTo>
                  <a:lnTo>
                    <a:pt x="1006386" y="113029"/>
                  </a:lnTo>
                  <a:lnTo>
                    <a:pt x="1006767" y="107822"/>
                  </a:lnTo>
                  <a:lnTo>
                    <a:pt x="1016800" y="87756"/>
                  </a:lnTo>
                  <a:lnTo>
                    <a:pt x="1019340" y="86232"/>
                  </a:lnTo>
                  <a:lnTo>
                    <a:pt x="1022388" y="85216"/>
                  </a:lnTo>
                  <a:lnTo>
                    <a:pt x="1025817" y="84581"/>
                  </a:lnTo>
                  <a:lnTo>
                    <a:pt x="1029500" y="83947"/>
                  </a:lnTo>
                  <a:lnTo>
                    <a:pt x="1086427" y="83947"/>
                  </a:lnTo>
                  <a:lnTo>
                    <a:pt x="1080190" y="74882"/>
                  </a:lnTo>
                  <a:lnTo>
                    <a:pt x="1071283" y="66547"/>
                  </a:lnTo>
                  <a:lnTo>
                    <a:pt x="1060730" y="60450"/>
                  </a:lnTo>
                  <a:lnTo>
                    <a:pt x="1048867" y="56816"/>
                  </a:lnTo>
                  <a:lnTo>
                    <a:pt x="1035671" y="55635"/>
                  </a:lnTo>
                  <a:close/>
                </a:path>
                <a:path w="1469389" h="398145">
                  <a:moveTo>
                    <a:pt x="1086427" y="83947"/>
                  </a:moveTo>
                  <a:lnTo>
                    <a:pt x="1029500" y="83947"/>
                  </a:lnTo>
                  <a:lnTo>
                    <a:pt x="1032929" y="84073"/>
                  </a:lnTo>
                  <a:lnTo>
                    <a:pt x="1035977" y="84708"/>
                  </a:lnTo>
                  <a:lnTo>
                    <a:pt x="1039025" y="85470"/>
                  </a:lnTo>
                  <a:lnTo>
                    <a:pt x="1041946" y="87122"/>
                  </a:lnTo>
                  <a:lnTo>
                    <a:pt x="1044740" y="89915"/>
                  </a:lnTo>
                  <a:lnTo>
                    <a:pt x="1047407" y="92455"/>
                  </a:lnTo>
                  <a:lnTo>
                    <a:pt x="1058456" y="132841"/>
                  </a:lnTo>
                  <a:lnTo>
                    <a:pt x="1058075" y="137540"/>
                  </a:lnTo>
                  <a:lnTo>
                    <a:pt x="1048169" y="156972"/>
                  </a:lnTo>
                  <a:lnTo>
                    <a:pt x="1045121" y="158876"/>
                  </a:lnTo>
                  <a:lnTo>
                    <a:pt x="1042073" y="160019"/>
                  </a:lnTo>
                  <a:lnTo>
                    <a:pt x="1035342" y="161162"/>
                  </a:lnTo>
                  <a:lnTo>
                    <a:pt x="1088340" y="161162"/>
                  </a:lnTo>
                  <a:lnTo>
                    <a:pt x="1093228" y="151874"/>
                  </a:lnTo>
                  <a:lnTo>
                    <a:pt x="1096571" y="139811"/>
                  </a:lnTo>
                  <a:lnTo>
                    <a:pt x="1097558" y="126486"/>
                  </a:lnTo>
                  <a:lnTo>
                    <a:pt x="1096175" y="111886"/>
                  </a:lnTo>
                  <a:lnTo>
                    <a:pt x="1092625" y="97551"/>
                  </a:lnTo>
                  <a:lnTo>
                    <a:pt x="1087300" y="85216"/>
                  </a:lnTo>
                  <a:lnTo>
                    <a:pt x="1086427" y="83947"/>
                  </a:lnTo>
                  <a:close/>
                </a:path>
                <a:path w="1469389" h="398145">
                  <a:moveTo>
                    <a:pt x="1179487" y="31368"/>
                  </a:moveTo>
                  <a:lnTo>
                    <a:pt x="1140371" y="41020"/>
                  </a:lnTo>
                  <a:lnTo>
                    <a:pt x="1110843" y="72689"/>
                  </a:lnTo>
                  <a:lnTo>
                    <a:pt x="1106922" y="93630"/>
                  </a:lnTo>
                  <a:lnTo>
                    <a:pt x="1107194" y="101659"/>
                  </a:lnTo>
                  <a:lnTo>
                    <a:pt x="1123099" y="145541"/>
                  </a:lnTo>
                  <a:lnTo>
                    <a:pt x="1160183" y="163956"/>
                  </a:lnTo>
                  <a:lnTo>
                    <a:pt x="1174057" y="164607"/>
                  </a:lnTo>
                  <a:lnTo>
                    <a:pt x="1181364" y="164117"/>
                  </a:lnTo>
                  <a:lnTo>
                    <a:pt x="1188885" y="163067"/>
                  </a:lnTo>
                  <a:lnTo>
                    <a:pt x="1194219" y="162178"/>
                  </a:lnTo>
                  <a:lnTo>
                    <a:pt x="1198537" y="161162"/>
                  </a:lnTo>
                  <a:lnTo>
                    <a:pt x="1201712" y="160019"/>
                  </a:lnTo>
                  <a:lnTo>
                    <a:pt x="1204887" y="159003"/>
                  </a:lnTo>
                  <a:lnTo>
                    <a:pt x="1222794" y="149605"/>
                  </a:lnTo>
                  <a:lnTo>
                    <a:pt x="1225207" y="148081"/>
                  </a:lnTo>
                  <a:lnTo>
                    <a:pt x="1227239" y="146684"/>
                  </a:lnTo>
                  <a:lnTo>
                    <a:pt x="1225374" y="135669"/>
                  </a:lnTo>
                  <a:lnTo>
                    <a:pt x="1178699" y="135669"/>
                  </a:lnTo>
                  <a:lnTo>
                    <a:pt x="1172327" y="134985"/>
                  </a:lnTo>
                  <a:lnTo>
                    <a:pt x="1147737" y="103631"/>
                  </a:lnTo>
                  <a:lnTo>
                    <a:pt x="1146879" y="95248"/>
                  </a:lnTo>
                  <a:lnTo>
                    <a:pt x="1147165" y="87614"/>
                  </a:lnTo>
                  <a:lnTo>
                    <a:pt x="1176566" y="59689"/>
                  </a:lnTo>
                  <a:lnTo>
                    <a:pt x="1180630" y="59562"/>
                  </a:lnTo>
                  <a:lnTo>
                    <a:pt x="1212440" y="59562"/>
                  </a:lnTo>
                  <a:lnTo>
                    <a:pt x="1208443" y="35940"/>
                  </a:lnTo>
                  <a:lnTo>
                    <a:pt x="1200950" y="33654"/>
                  </a:lnTo>
                  <a:lnTo>
                    <a:pt x="1193711" y="32257"/>
                  </a:lnTo>
                  <a:lnTo>
                    <a:pt x="1186599" y="31876"/>
                  </a:lnTo>
                  <a:lnTo>
                    <a:pt x="1179487" y="31368"/>
                  </a:lnTo>
                  <a:close/>
                </a:path>
                <a:path w="1469389" h="398145">
                  <a:moveTo>
                    <a:pt x="1294248" y="49021"/>
                  </a:moveTo>
                  <a:lnTo>
                    <a:pt x="1254671" y="49021"/>
                  </a:lnTo>
                  <a:lnTo>
                    <a:pt x="1271054" y="145795"/>
                  </a:lnTo>
                  <a:lnTo>
                    <a:pt x="1309535" y="139319"/>
                  </a:lnTo>
                  <a:lnTo>
                    <a:pt x="1294248" y="49021"/>
                  </a:lnTo>
                  <a:close/>
                </a:path>
                <a:path w="1469389" h="398145">
                  <a:moveTo>
                    <a:pt x="1221651" y="113664"/>
                  </a:moveTo>
                  <a:lnTo>
                    <a:pt x="1216698" y="114553"/>
                  </a:lnTo>
                  <a:lnTo>
                    <a:pt x="1215555" y="116077"/>
                  </a:lnTo>
                  <a:lnTo>
                    <a:pt x="1214285" y="117855"/>
                  </a:lnTo>
                  <a:lnTo>
                    <a:pt x="1212634" y="119760"/>
                  </a:lnTo>
                  <a:lnTo>
                    <a:pt x="1178699" y="135669"/>
                  </a:lnTo>
                  <a:lnTo>
                    <a:pt x="1225374" y="135669"/>
                  </a:lnTo>
                  <a:lnTo>
                    <a:pt x="1221651" y="113664"/>
                  </a:lnTo>
                  <a:close/>
                </a:path>
                <a:path w="1469389" h="398145">
                  <a:moveTo>
                    <a:pt x="1212440" y="59562"/>
                  </a:moveTo>
                  <a:lnTo>
                    <a:pt x="1180630" y="59562"/>
                  </a:lnTo>
                  <a:lnTo>
                    <a:pt x="1184313" y="59943"/>
                  </a:lnTo>
                  <a:lnTo>
                    <a:pt x="1187996" y="60451"/>
                  </a:lnTo>
                  <a:lnTo>
                    <a:pt x="1209078" y="69722"/>
                  </a:lnTo>
                  <a:lnTo>
                    <a:pt x="1214031" y="68960"/>
                  </a:lnTo>
                  <a:lnTo>
                    <a:pt x="1212440" y="59562"/>
                  </a:lnTo>
                  <a:close/>
                </a:path>
                <a:path w="1469389" h="398145">
                  <a:moveTo>
                    <a:pt x="1326934" y="9143"/>
                  </a:moveTo>
                  <a:lnTo>
                    <a:pt x="1211872" y="28701"/>
                  </a:lnTo>
                  <a:lnTo>
                    <a:pt x="1216317" y="55498"/>
                  </a:lnTo>
                  <a:lnTo>
                    <a:pt x="1254671" y="49021"/>
                  </a:lnTo>
                  <a:lnTo>
                    <a:pt x="1294248" y="49021"/>
                  </a:lnTo>
                  <a:lnTo>
                    <a:pt x="1293152" y="42544"/>
                  </a:lnTo>
                  <a:lnTo>
                    <a:pt x="1331506" y="36067"/>
                  </a:lnTo>
                  <a:lnTo>
                    <a:pt x="1326934" y="9143"/>
                  </a:lnTo>
                  <a:close/>
                </a:path>
                <a:path w="1469389" h="398145">
                  <a:moveTo>
                    <a:pt x="1381036" y="0"/>
                  </a:moveTo>
                  <a:lnTo>
                    <a:pt x="1342682" y="6476"/>
                  </a:lnTo>
                  <a:lnTo>
                    <a:pt x="1363637" y="130175"/>
                  </a:lnTo>
                  <a:lnTo>
                    <a:pt x="1433360" y="118363"/>
                  </a:lnTo>
                  <a:lnTo>
                    <a:pt x="1462843" y="98678"/>
                  </a:lnTo>
                  <a:lnTo>
                    <a:pt x="1397800" y="98678"/>
                  </a:lnTo>
                  <a:lnTo>
                    <a:pt x="1392339" y="66801"/>
                  </a:lnTo>
                  <a:lnTo>
                    <a:pt x="1413675" y="63245"/>
                  </a:lnTo>
                  <a:lnTo>
                    <a:pt x="1466761" y="63245"/>
                  </a:lnTo>
                  <a:lnTo>
                    <a:pt x="1464602" y="57403"/>
                  </a:lnTo>
                  <a:lnTo>
                    <a:pt x="1461427" y="52323"/>
                  </a:lnTo>
                  <a:lnTo>
                    <a:pt x="1458125" y="47243"/>
                  </a:lnTo>
                  <a:lnTo>
                    <a:pt x="1454188" y="43433"/>
                  </a:lnTo>
                  <a:lnTo>
                    <a:pt x="1450964" y="41782"/>
                  </a:lnTo>
                  <a:lnTo>
                    <a:pt x="1388148" y="41782"/>
                  </a:lnTo>
                  <a:lnTo>
                    <a:pt x="1381036" y="0"/>
                  </a:lnTo>
                  <a:close/>
                </a:path>
                <a:path w="1469389" h="398145">
                  <a:moveTo>
                    <a:pt x="1466761" y="63245"/>
                  </a:moveTo>
                  <a:lnTo>
                    <a:pt x="1413675" y="63245"/>
                  </a:lnTo>
                  <a:lnTo>
                    <a:pt x="1418374" y="63753"/>
                  </a:lnTo>
                  <a:lnTo>
                    <a:pt x="1421930" y="65785"/>
                  </a:lnTo>
                  <a:lnTo>
                    <a:pt x="1425613" y="67817"/>
                  </a:lnTo>
                  <a:lnTo>
                    <a:pt x="1427772" y="71500"/>
                  </a:lnTo>
                  <a:lnTo>
                    <a:pt x="1428661" y="76707"/>
                  </a:lnTo>
                  <a:lnTo>
                    <a:pt x="1429042" y="78612"/>
                  </a:lnTo>
                  <a:lnTo>
                    <a:pt x="1429169" y="80390"/>
                  </a:lnTo>
                  <a:lnTo>
                    <a:pt x="1428915" y="82168"/>
                  </a:lnTo>
                  <a:lnTo>
                    <a:pt x="1428788" y="83947"/>
                  </a:lnTo>
                  <a:lnTo>
                    <a:pt x="1428280" y="85851"/>
                  </a:lnTo>
                  <a:lnTo>
                    <a:pt x="1427264" y="87629"/>
                  </a:lnTo>
                  <a:lnTo>
                    <a:pt x="1426375" y="89407"/>
                  </a:lnTo>
                  <a:lnTo>
                    <a:pt x="1424724" y="91185"/>
                  </a:lnTo>
                  <a:lnTo>
                    <a:pt x="1420152" y="94233"/>
                  </a:lnTo>
                  <a:lnTo>
                    <a:pt x="1416977" y="95376"/>
                  </a:lnTo>
                  <a:lnTo>
                    <a:pt x="1413040" y="96011"/>
                  </a:lnTo>
                  <a:lnTo>
                    <a:pt x="1397800" y="98678"/>
                  </a:lnTo>
                  <a:lnTo>
                    <a:pt x="1462843" y="98678"/>
                  </a:lnTo>
                  <a:lnTo>
                    <a:pt x="1462951" y="98551"/>
                  </a:lnTo>
                  <a:lnTo>
                    <a:pt x="1465491" y="93598"/>
                  </a:lnTo>
                  <a:lnTo>
                    <a:pt x="1467088" y="87629"/>
                  </a:lnTo>
                  <a:lnTo>
                    <a:pt x="1468666" y="82168"/>
                  </a:lnTo>
                  <a:lnTo>
                    <a:pt x="1468920" y="76072"/>
                  </a:lnTo>
                  <a:lnTo>
                    <a:pt x="1467904" y="69850"/>
                  </a:lnTo>
                  <a:lnTo>
                    <a:pt x="1466761" y="63245"/>
                  </a:lnTo>
                  <a:close/>
                </a:path>
                <a:path w="1469389" h="398145">
                  <a:moveTo>
                    <a:pt x="1426756" y="35813"/>
                  </a:moveTo>
                  <a:lnTo>
                    <a:pt x="1419517" y="36448"/>
                  </a:lnTo>
                  <a:lnTo>
                    <a:pt x="1388148" y="41782"/>
                  </a:lnTo>
                  <a:lnTo>
                    <a:pt x="1450964" y="41782"/>
                  </a:lnTo>
                  <a:lnTo>
                    <a:pt x="1443774" y="38100"/>
                  </a:lnTo>
                  <a:lnTo>
                    <a:pt x="1438059" y="36448"/>
                  </a:lnTo>
                  <a:lnTo>
                    <a:pt x="1432471" y="36194"/>
                  </a:lnTo>
                  <a:lnTo>
                    <a:pt x="1426756" y="3581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80269" y="4892482"/>
            <a:ext cx="3642359" cy="2157984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64753535"/>
              </p:ext>
            </p:extLst>
          </p:nvPr>
        </p:nvGraphicFramePr>
        <p:xfrm>
          <a:off x="2471387" y="1717034"/>
          <a:ext cx="8715169" cy="407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71387" y="5961770"/>
            <a:ext cx="689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*19 %: показатель выполнен не в полном объеме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784" y="159078"/>
            <a:ext cx="10515600" cy="15747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обучающихся, определившихся с профессиональным выбором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" y="43346"/>
            <a:ext cx="2662518" cy="1214636"/>
          </a:xfrm>
          <a:prstGeom prst="rect">
            <a:avLst/>
          </a:prstGeom>
        </p:spPr>
      </p:pic>
      <p:grpSp>
        <p:nvGrpSpPr>
          <p:cNvPr id="5" name="object 18"/>
          <p:cNvGrpSpPr/>
          <p:nvPr/>
        </p:nvGrpSpPr>
        <p:grpSpPr>
          <a:xfrm>
            <a:off x="374488" y="4157090"/>
            <a:ext cx="2743200" cy="2893695"/>
            <a:chOff x="0" y="3964622"/>
            <a:chExt cx="2743200" cy="2893695"/>
          </a:xfrm>
        </p:grpSpPr>
        <p:pic>
          <p:nvPicPr>
            <p:cNvPr id="6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64622"/>
              <a:ext cx="2742984" cy="2893376"/>
            </a:xfrm>
            <a:prstGeom prst="rect">
              <a:avLst/>
            </a:prstGeom>
          </p:spPr>
        </p:pic>
        <p:pic>
          <p:nvPicPr>
            <p:cNvPr id="7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72" y="4994147"/>
              <a:ext cx="1857755" cy="801623"/>
            </a:xfrm>
            <a:prstGeom prst="rect">
              <a:avLst/>
            </a:prstGeom>
          </p:spPr>
        </p:pic>
        <p:sp>
          <p:nvSpPr>
            <p:cNvPr id="8" name="object 21"/>
            <p:cNvSpPr/>
            <p:nvPr/>
          </p:nvSpPr>
          <p:spPr>
            <a:xfrm>
              <a:off x="532599" y="5206110"/>
              <a:ext cx="1469390" cy="398145"/>
            </a:xfrm>
            <a:custGeom>
              <a:avLst/>
              <a:gdLst/>
              <a:ahLst/>
              <a:cxnLst/>
              <a:rect l="l" t="t" r="r" b="b"/>
              <a:pathLst>
                <a:path w="1469389" h="398145">
                  <a:moveTo>
                    <a:pt x="129120" y="170433"/>
                  </a:moveTo>
                  <a:lnTo>
                    <a:pt x="13563" y="189991"/>
                  </a:lnTo>
                  <a:lnTo>
                    <a:pt x="16450" y="209629"/>
                  </a:lnTo>
                  <a:lnTo>
                    <a:pt x="18383" y="228695"/>
                  </a:lnTo>
                  <a:lnTo>
                    <a:pt x="19197" y="244094"/>
                  </a:lnTo>
                  <a:lnTo>
                    <a:pt x="19278" y="267588"/>
                  </a:lnTo>
                  <a:lnTo>
                    <a:pt x="18526" y="282485"/>
                  </a:lnTo>
                  <a:lnTo>
                    <a:pt x="16848" y="298370"/>
                  </a:lnTo>
                  <a:lnTo>
                    <a:pt x="14336" y="313148"/>
                  </a:lnTo>
                  <a:lnTo>
                    <a:pt x="10998" y="326770"/>
                  </a:lnTo>
                  <a:lnTo>
                    <a:pt x="0" y="328548"/>
                  </a:lnTo>
                  <a:lnTo>
                    <a:pt x="11671" y="397586"/>
                  </a:lnTo>
                  <a:lnTo>
                    <a:pt x="49428" y="391198"/>
                  </a:lnTo>
                  <a:lnTo>
                    <a:pt x="42964" y="353059"/>
                  </a:lnTo>
                  <a:lnTo>
                    <a:pt x="134531" y="337566"/>
                  </a:lnTo>
                  <a:lnTo>
                    <a:pt x="173366" y="337566"/>
                  </a:lnTo>
                  <a:lnTo>
                    <a:pt x="170400" y="320039"/>
                  </a:lnTo>
                  <a:lnTo>
                    <a:pt x="50736" y="320039"/>
                  </a:lnTo>
                  <a:lnTo>
                    <a:pt x="53496" y="309108"/>
                  </a:lnTo>
                  <a:lnTo>
                    <a:pt x="59137" y="258190"/>
                  </a:lnTo>
                  <a:lnTo>
                    <a:pt x="59139" y="244094"/>
                  </a:lnTo>
                  <a:lnTo>
                    <a:pt x="58603" y="230885"/>
                  </a:lnTo>
                  <a:lnTo>
                    <a:pt x="58479" y="228695"/>
                  </a:lnTo>
                  <a:lnTo>
                    <a:pt x="57378" y="214756"/>
                  </a:lnTo>
                  <a:lnTo>
                    <a:pt x="93256" y="208660"/>
                  </a:lnTo>
                  <a:lnTo>
                    <a:pt x="135593" y="208660"/>
                  </a:lnTo>
                  <a:lnTo>
                    <a:pt x="129120" y="170433"/>
                  </a:lnTo>
                  <a:close/>
                </a:path>
                <a:path w="1469389" h="398145">
                  <a:moveTo>
                    <a:pt x="173366" y="337566"/>
                  </a:moveTo>
                  <a:lnTo>
                    <a:pt x="134531" y="337566"/>
                  </a:lnTo>
                  <a:lnTo>
                    <a:pt x="140995" y="375666"/>
                  </a:lnTo>
                  <a:lnTo>
                    <a:pt x="178739" y="369316"/>
                  </a:lnTo>
                  <a:lnTo>
                    <a:pt x="173366" y="337566"/>
                  </a:lnTo>
                  <a:close/>
                </a:path>
                <a:path w="1469389" h="398145">
                  <a:moveTo>
                    <a:pt x="239300" y="190436"/>
                  </a:moveTo>
                  <a:lnTo>
                    <a:pt x="198620" y="200612"/>
                  </a:lnTo>
                  <a:lnTo>
                    <a:pt x="171613" y="240029"/>
                  </a:lnTo>
                  <a:lnTo>
                    <a:pt x="170647" y="253460"/>
                  </a:lnTo>
                  <a:lnTo>
                    <a:pt x="172059" y="268223"/>
                  </a:lnTo>
                  <a:lnTo>
                    <a:pt x="188011" y="305103"/>
                  </a:lnTo>
                  <a:lnTo>
                    <a:pt x="232524" y="324294"/>
                  </a:lnTo>
                  <a:lnTo>
                    <a:pt x="247002" y="322960"/>
                  </a:lnTo>
                  <a:lnTo>
                    <a:pt x="283287" y="306673"/>
                  </a:lnTo>
                  <a:lnTo>
                    <a:pt x="291984" y="295909"/>
                  </a:lnTo>
                  <a:lnTo>
                    <a:pt x="235381" y="295909"/>
                  </a:lnTo>
                  <a:lnTo>
                    <a:pt x="232079" y="295147"/>
                  </a:lnTo>
                  <a:lnTo>
                    <a:pt x="228777" y="294258"/>
                  </a:lnTo>
                  <a:lnTo>
                    <a:pt x="225856" y="292607"/>
                  </a:lnTo>
                  <a:lnTo>
                    <a:pt x="223316" y="290067"/>
                  </a:lnTo>
                  <a:lnTo>
                    <a:pt x="220865" y="287654"/>
                  </a:lnTo>
                  <a:lnTo>
                    <a:pt x="209931" y="247776"/>
                  </a:lnTo>
                  <a:lnTo>
                    <a:pt x="210883" y="237362"/>
                  </a:lnTo>
                  <a:lnTo>
                    <a:pt x="211975" y="233172"/>
                  </a:lnTo>
                  <a:lnTo>
                    <a:pt x="213702" y="229997"/>
                  </a:lnTo>
                  <a:lnTo>
                    <a:pt x="215531" y="226567"/>
                  </a:lnTo>
                  <a:lnTo>
                    <a:pt x="233121" y="218694"/>
                  </a:lnTo>
                  <a:lnTo>
                    <a:pt x="290046" y="218694"/>
                  </a:lnTo>
                  <a:lnTo>
                    <a:pt x="283782" y="209617"/>
                  </a:lnTo>
                  <a:lnTo>
                    <a:pt x="274853" y="201294"/>
                  </a:lnTo>
                  <a:lnTo>
                    <a:pt x="264337" y="195198"/>
                  </a:lnTo>
                  <a:lnTo>
                    <a:pt x="252487" y="191579"/>
                  </a:lnTo>
                  <a:lnTo>
                    <a:pt x="239300" y="190436"/>
                  </a:lnTo>
                  <a:close/>
                </a:path>
                <a:path w="1469389" h="398145">
                  <a:moveTo>
                    <a:pt x="135593" y="208660"/>
                  </a:moveTo>
                  <a:lnTo>
                    <a:pt x="93256" y="208660"/>
                  </a:lnTo>
                  <a:lnTo>
                    <a:pt x="110388" y="309879"/>
                  </a:lnTo>
                  <a:lnTo>
                    <a:pt x="50736" y="320039"/>
                  </a:lnTo>
                  <a:lnTo>
                    <a:pt x="170400" y="320039"/>
                  </a:lnTo>
                  <a:lnTo>
                    <a:pt x="167498" y="302894"/>
                  </a:lnTo>
                  <a:lnTo>
                    <a:pt x="151549" y="302894"/>
                  </a:lnTo>
                  <a:lnTo>
                    <a:pt x="135593" y="208660"/>
                  </a:lnTo>
                  <a:close/>
                </a:path>
                <a:path w="1469389" h="398145">
                  <a:moveTo>
                    <a:pt x="167068" y="300354"/>
                  </a:moveTo>
                  <a:lnTo>
                    <a:pt x="151549" y="302894"/>
                  </a:lnTo>
                  <a:lnTo>
                    <a:pt x="167498" y="302894"/>
                  </a:lnTo>
                  <a:lnTo>
                    <a:pt x="167068" y="300354"/>
                  </a:lnTo>
                  <a:close/>
                </a:path>
                <a:path w="1469389" h="398145">
                  <a:moveTo>
                    <a:pt x="290046" y="218694"/>
                  </a:moveTo>
                  <a:lnTo>
                    <a:pt x="233121" y="218694"/>
                  </a:lnTo>
                  <a:lnTo>
                    <a:pt x="236486" y="218820"/>
                  </a:lnTo>
                  <a:lnTo>
                    <a:pt x="239560" y="219455"/>
                  </a:lnTo>
                  <a:lnTo>
                    <a:pt x="260261" y="253491"/>
                  </a:lnTo>
                  <a:lnTo>
                    <a:pt x="261980" y="268223"/>
                  </a:lnTo>
                  <a:lnTo>
                    <a:pt x="261188" y="276859"/>
                  </a:lnTo>
                  <a:lnTo>
                    <a:pt x="260108" y="280923"/>
                  </a:lnTo>
                  <a:lnTo>
                    <a:pt x="258368" y="284479"/>
                  </a:lnTo>
                  <a:lnTo>
                    <a:pt x="256908" y="287527"/>
                  </a:lnTo>
                  <a:lnTo>
                    <a:pt x="254698" y="289941"/>
                  </a:lnTo>
                  <a:lnTo>
                    <a:pt x="251726" y="291719"/>
                  </a:lnTo>
                  <a:lnTo>
                    <a:pt x="248754" y="293623"/>
                  </a:lnTo>
                  <a:lnTo>
                    <a:pt x="245732" y="294766"/>
                  </a:lnTo>
                  <a:lnTo>
                    <a:pt x="238912" y="295909"/>
                  </a:lnTo>
                  <a:lnTo>
                    <a:pt x="291984" y="295909"/>
                  </a:lnTo>
                  <a:lnTo>
                    <a:pt x="296857" y="286621"/>
                  </a:lnTo>
                  <a:lnTo>
                    <a:pt x="300174" y="274558"/>
                  </a:lnTo>
                  <a:lnTo>
                    <a:pt x="301133" y="261233"/>
                  </a:lnTo>
                  <a:lnTo>
                    <a:pt x="299732" y="246633"/>
                  </a:lnTo>
                  <a:lnTo>
                    <a:pt x="296234" y="232298"/>
                  </a:lnTo>
                  <a:lnTo>
                    <a:pt x="290922" y="219963"/>
                  </a:lnTo>
                  <a:lnTo>
                    <a:pt x="290046" y="218694"/>
                  </a:lnTo>
                  <a:close/>
                </a:path>
                <a:path w="1469389" h="398145">
                  <a:moveTo>
                    <a:pt x="571703" y="137032"/>
                  </a:moveTo>
                  <a:lnTo>
                    <a:pt x="531202" y="143890"/>
                  </a:lnTo>
                  <a:lnTo>
                    <a:pt x="596963" y="256794"/>
                  </a:lnTo>
                  <a:lnTo>
                    <a:pt x="586422" y="308228"/>
                  </a:lnTo>
                  <a:lnTo>
                    <a:pt x="627811" y="301244"/>
                  </a:lnTo>
                  <a:lnTo>
                    <a:pt x="644990" y="210057"/>
                  </a:lnTo>
                  <a:lnTo>
                    <a:pt x="610793" y="210057"/>
                  </a:lnTo>
                  <a:lnTo>
                    <a:pt x="571703" y="137032"/>
                  </a:lnTo>
                  <a:close/>
                </a:path>
                <a:path w="1469389" h="398145">
                  <a:moveTo>
                    <a:pt x="383108" y="166242"/>
                  </a:moveTo>
                  <a:lnTo>
                    <a:pt x="343928" y="175767"/>
                  </a:lnTo>
                  <a:lnTo>
                    <a:pt x="314442" y="207436"/>
                  </a:lnTo>
                  <a:lnTo>
                    <a:pt x="310511" y="228377"/>
                  </a:lnTo>
                  <a:lnTo>
                    <a:pt x="310790" y="236406"/>
                  </a:lnTo>
                  <a:lnTo>
                    <a:pt x="326732" y="280288"/>
                  </a:lnTo>
                  <a:lnTo>
                    <a:pt x="363816" y="298703"/>
                  </a:lnTo>
                  <a:lnTo>
                    <a:pt x="377667" y="299354"/>
                  </a:lnTo>
                  <a:lnTo>
                    <a:pt x="384953" y="298864"/>
                  </a:lnTo>
                  <a:lnTo>
                    <a:pt x="392480" y="297814"/>
                  </a:lnTo>
                  <a:lnTo>
                    <a:pt x="397840" y="296925"/>
                  </a:lnTo>
                  <a:lnTo>
                    <a:pt x="402107" y="295909"/>
                  </a:lnTo>
                  <a:lnTo>
                    <a:pt x="405269" y="294766"/>
                  </a:lnTo>
                  <a:lnTo>
                    <a:pt x="408444" y="293750"/>
                  </a:lnTo>
                  <a:lnTo>
                    <a:pt x="426402" y="284352"/>
                  </a:lnTo>
                  <a:lnTo>
                    <a:pt x="428777" y="282828"/>
                  </a:lnTo>
                  <a:lnTo>
                    <a:pt x="430809" y="281558"/>
                  </a:lnTo>
                  <a:lnTo>
                    <a:pt x="428933" y="270472"/>
                  </a:lnTo>
                  <a:lnTo>
                    <a:pt x="382320" y="270472"/>
                  </a:lnTo>
                  <a:lnTo>
                    <a:pt x="375940" y="269795"/>
                  </a:lnTo>
                  <a:lnTo>
                    <a:pt x="351396" y="238378"/>
                  </a:lnTo>
                  <a:lnTo>
                    <a:pt x="350502" y="229995"/>
                  </a:lnTo>
                  <a:lnTo>
                    <a:pt x="350774" y="222361"/>
                  </a:lnTo>
                  <a:lnTo>
                    <a:pt x="380225" y="194436"/>
                  </a:lnTo>
                  <a:lnTo>
                    <a:pt x="384238" y="194309"/>
                  </a:lnTo>
                  <a:lnTo>
                    <a:pt x="416052" y="194309"/>
                  </a:lnTo>
                  <a:lnTo>
                    <a:pt x="412064" y="170687"/>
                  </a:lnTo>
                  <a:lnTo>
                    <a:pt x="404583" y="168401"/>
                  </a:lnTo>
                  <a:lnTo>
                    <a:pt x="397294" y="167004"/>
                  </a:lnTo>
                  <a:lnTo>
                    <a:pt x="383108" y="166242"/>
                  </a:lnTo>
                  <a:close/>
                </a:path>
                <a:path w="1469389" h="398145">
                  <a:moveTo>
                    <a:pt x="497893" y="183769"/>
                  </a:moveTo>
                  <a:lnTo>
                    <a:pt x="458279" y="183769"/>
                  </a:lnTo>
                  <a:lnTo>
                    <a:pt x="474637" y="280542"/>
                  </a:lnTo>
                  <a:lnTo>
                    <a:pt x="513156" y="274066"/>
                  </a:lnTo>
                  <a:lnTo>
                    <a:pt x="497893" y="183769"/>
                  </a:lnTo>
                  <a:close/>
                </a:path>
                <a:path w="1469389" h="398145">
                  <a:moveTo>
                    <a:pt x="425221" y="248538"/>
                  </a:moveTo>
                  <a:lnTo>
                    <a:pt x="420268" y="249300"/>
                  </a:lnTo>
                  <a:lnTo>
                    <a:pt x="419176" y="250825"/>
                  </a:lnTo>
                  <a:lnTo>
                    <a:pt x="416293" y="254634"/>
                  </a:lnTo>
                  <a:lnTo>
                    <a:pt x="382320" y="270472"/>
                  </a:lnTo>
                  <a:lnTo>
                    <a:pt x="428933" y="270472"/>
                  </a:lnTo>
                  <a:lnTo>
                    <a:pt x="425221" y="248538"/>
                  </a:lnTo>
                  <a:close/>
                </a:path>
                <a:path w="1469389" h="398145">
                  <a:moveTo>
                    <a:pt x="661619" y="121792"/>
                  </a:moveTo>
                  <a:lnTo>
                    <a:pt x="621995" y="128523"/>
                  </a:lnTo>
                  <a:lnTo>
                    <a:pt x="610793" y="210057"/>
                  </a:lnTo>
                  <a:lnTo>
                    <a:pt x="644990" y="210057"/>
                  </a:lnTo>
                  <a:lnTo>
                    <a:pt x="661619" y="121792"/>
                  </a:lnTo>
                  <a:close/>
                </a:path>
                <a:path w="1469389" h="398145">
                  <a:moveTo>
                    <a:pt x="416052" y="194309"/>
                  </a:moveTo>
                  <a:lnTo>
                    <a:pt x="384238" y="194309"/>
                  </a:lnTo>
                  <a:lnTo>
                    <a:pt x="387946" y="194690"/>
                  </a:lnTo>
                  <a:lnTo>
                    <a:pt x="391642" y="195198"/>
                  </a:lnTo>
                  <a:lnTo>
                    <a:pt x="412686" y="204469"/>
                  </a:lnTo>
                  <a:lnTo>
                    <a:pt x="417639" y="203707"/>
                  </a:lnTo>
                  <a:lnTo>
                    <a:pt x="416052" y="194309"/>
                  </a:lnTo>
                  <a:close/>
                </a:path>
                <a:path w="1469389" h="398145">
                  <a:moveTo>
                    <a:pt x="530542" y="143890"/>
                  </a:moveTo>
                  <a:lnTo>
                    <a:pt x="415429" y="163448"/>
                  </a:lnTo>
                  <a:lnTo>
                    <a:pt x="419976" y="190245"/>
                  </a:lnTo>
                  <a:lnTo>
                    <a:pt x="458279" y="183769"/>
                  </a:lnTo>
                  <a:lnTo>
                    <a:pt x="497893" y="183769"/>
                  </a:lnTo>
                  <a:lnTo>
                    <a:pt x="496798" y="177291"/>
                  </a:lnTo>
                  <a:lnTo>
                    <a:pt x="535089" y="170814"/>
                  </a:lnTo>
                  <a:lnTo>
                    <a:pt x="530542" y="143890"/>
                  </a:lnTo>
                  <a:close/>
                </a:path>
                <a:path w="1469389" h="398145">
                  <a:moveTo>
                    <a:pt x="791756" y="99694"/>
                  </a:moveTo>
                  <a:lnTo>
                    <a:pt x="675513" y="119379"/>
                  </a:lnTo>
                  <a:lnTo>
                    <a:pt x="696417" y="242950"/>
                  </a:lnTo>
                  <a:lnTo>
                    <a:pt x="734949" y="236473"/>
                  </a:lnTo>
                  <a:lnTo>
                    <a:pt x="718642" y="140207"/>
                  </a:lnTo>
                  <a:lnTo>
                    <a:pt x="757847" y="133603"/>
                  </a:lnTo>
                  <a:lnTo>
                    <a:pt x="797465" y="133603"/>
                  </a:lnTo>
                  <a:lnTo>
                    <a:pt x="791756" y="99694"/>
                  </a:lnTo>
                  <a:close/>
                </a:path>
                <a:path w="1469389" h="398145">
                  <a:moveTo>
                    <a:pt x="797465" y="133603"/>
                  </a:moveTo>
                  <a:lnTo>
                    <a:pt x="757847" y="133603"/>
                  </a:lnTo>
                  <a:lnTo>
                    <a:pt x="774103" y="229869"/>
                  </a:lnTo>
                  <a:lnTo>
                    <a:pt x="812584" y="223392"/>
                  </a:lnTo>
                  <a:lnTo>
                    <a:pt x="797465" y="133603"/>
                  </a:lnTo>
                  <a:close/>
                </a:path>
                <a:path w="1469389" h="398145">
                  <a:moveTo>
                    <a:pt x="859828" y="88264"/>
                  </a:moveTo>
                  <a:lnTo>
                    <a:pt x="821220" y="94741"/>
                  </a:lnTo>
                  <a:lnTo>
                    <a:pt x="842175" y="218312"/>
                  </a:lnTo>
                  <a:lnTo>
                    <a:pt x="880656" y="211835"/>
                  </a:lnTo>
                  <a:lnTo>
                    <a:pt x="871766" y="158876"/>
                  </a:lnTo>
                  <a:lnTo>
                    <a:pt x="911644" y="152145"/>
                  </a:lnTo>
                  <a:lnTo>
                    <a:pt x="951188" y="152145"/>
                  </a:lnTo>
                  <a:lnTo>
                    <a:pt x="947638" y="131063"/>
                  </a:lnTo>
                  <a:lnTo>
                    <a:pt x="867067" y="131063"/>
                  </a:lnTo>
                  <a:lnTo>
                    <a:pt x="859828" y="88264"/>
                  </a:lnTo>
                  <a:close/>
                </a:path>
                <a:path w="1469389" h="398145">
                  <a:moveTo>
                    <a:pt x="951188" y="152145"/>
                  </a:moveTo>
                  <a:lnTo>
                    <a:pt x="911644" y="152145"/>
                  </a:lnTo>
                  <a:lnTo>
                    <a:pt x="920534" y="205104"/>
                  </a:lnTo>
                  <a:lnTo>
                    <a:pt x="959015" y="198627"/>
                  </a:lnTo>
                  <a:lnTo>
                    <a:pt x="951188" y="152145"/>
                  </a:lnTo>
                  <a:close/>
                </a:path>
                <a:path w="1469389" h="398145">
                  <a:moveTo>
                    <a:pt x="938187" y="74929"/>
                  </a:moveTo>
                  <a:lnTo>
                    <a:pt x="899579" y="81533"/>
                  </a:lnTo>
                  <a:lnTo>
                    <a:pt x="906818" y="124332"/>
                  </a:lnTo>
                  <a:lnTo>
                    <a:pt x="867067" y="131063"/>
                  </a:lnTo>
                  <a:lnTo>
                    <a:pt x="947638" y="131063"/>
                  </a:lnTo>
                  <a:lnTo>
                    <a:pt x="938187" y="74929"/>
                  </a:lnTo>
                  <a:close/>
                </a:path>
                <a:path w="1469389" h="398145">
                  <a:moveTo>
                    <a:pt x="1035671" y="55635"/>
                  </a:moveTo>
                  <a:lnTo>
                    <a:pt x="995035" y="65849"/>
                  </a:lnTo>
                  <a:lnTo>
                    <a:pt x="968016" y="105282"/>
                  </a:lnTo>
                  <a:lnTo>
                    <a:pt x="967029" y="118713"/>
                  </a:lnTo>
                  <a:lnTo>
                    <a:pt x="968413" y="133476"/>
                  </a:lnTo>
                  <a:lnTo>
                    <a:pt x="984432" y="170356"/>
                  </a:lnTo>
                  <a:lnTo>
                    <a:pt x="1028918" y="189547"/>
                  </a:lnTo>
                  <a:lnTo>
                    <a:pt x="1043343" y="188213"/>
                  </a:lnTo>
                  <a:lnTo>
                    <a:pt x="1079633" y="171926"/>
                  </a:lnTo>
                  <a:lnTo>
                    <a:pt x="1088340" y="161162"/>
                  </a:lnTo>
                  <a:lnTo>
                    <a:pt x="1031786" y="161162"/>
                  </a:lnTo>
                  <a:lnTo>
                    <a:pt x="1028484" y="160273"/>
                  </a:lnTo>
                  <a:lnTo>
                    <a:pt x="1006767" y="119379"/>
                  </a:lnTo>
                  <a:lnTo>
                    <a:pt x="1006386" y="113029"/>
                  </a:lnTo>
                  <a:lnTo>
                    <a:pt x="1006767" y="107822"/>
                  </a:lnTo>
                  <a:lnTo>
                    <a:pt x="1016800" y="87756"/>
                  </a:lnTo>
                  <a:lnTo>
                    <a:pt x="1019340" y="86232"/>
                  </a:lnTo>
                  <a:lnTo>
                    <a:pt x="1022388" y="85216"/>
                  </a:lnTo>
                  <a:lnTo>
                    <a:pt x="1025817" y="84581"/>
                  </a:lnTo>
                  <a:lnTo>
                    <a:pt x="1029500" y="83947"/>
                  </a:lnTo>
                  <a:lnTo>
                    <a:pt x="1086427" y="83947"/>
                  </a:lnTo>
                  <a:lnTo>
                    <a:pt x="1080190" y="74882"/>
                  </a:lnTo>
                  <a:lnTo>
                    <a:pt x="1071283" y="66547"/>
                  </a:lnTo>
                  <a:lnTo>
                    <a:pt x="1060730" y="60450"/>
                  </a:lnTo>
                  <a:lnTo>
                    <a:pt x="1048867" y="56816"/>
                  </a:lnTo>
                  <a:lnTo>
                    <a:pt x="1035671" y="55635"/>
                  </a:lnTo>
                  <a:close/>
                </a:path>
                <a:path w="1469389" h="398145">
                  <a:moveTo>
                    <a:pt x="1086427" y="83947"/>
                  </a:moveTo>
                  <a:lnTo>
                    <a:pt x="1029500" y="83947"/>
                  </a:lnTo>
                  <a:lnTo>
                    <a:pt x="1032929" y="84073"/>
                  </a:lnTo>
                  <a:lnTo>
                    <a:pt x="1035977" y="84708"/>
                  </a:lnTo>
                  <a:lnTo>
                    <a:pt x="1039025" y="85470"/>
                  </a:lnTo>
                  <a:lnTo>
                    <a:pt x="1041946" y="87122"/>
                  </a:lnTo>
                  <a:lnTo>
                    <a:pt x="1044740" y="89915"/>
                  </a:lnTo>
                  <a:lnTo>
                    <a:pt x="1047407" y="92455"/>
                  </a:lnTo>
                  <a:lnTo>
                    <a:pt x="1058456" y="132841"/>
                  </a:lnTo>
                  <a:lnTo>
                    <a:pt x="1058075" y="137540"/>
                  </a:lnTo>
                  <a:lnTo>
                    <a:pt x="1048169" y="156972"/>
                  </a:lnTo>
                  <a:lnTo>
                    <a:pt x="1045121" y="158876"/>
                  </a:lnTo>
                  <a:lnTo>
                    <a:pt x="1042073" y="160019"/>
                  </a:lnTo>
                  <a:lnTo>
                    <a:pt x="1035342" y="161162"/>
                  </a:lnTo>
                  <a:lnTo>
                    <a:pt x="1088340" y="161162"/>
                  </a:lnTo>
                  <a:lnTo>
                    <a:pt x="1093228" y="151874"/>
                  </a:lnTo>
                  <a:lnTo>
                    <a:pt x="1096571" y="139811"/>
                  </a:lnTo>
                  <a:lnTo>
                    <a:pt x="1097558" y="126486"/>
                  </a:lnTo>
                  <a:lnTo>
                    <a:pt x="1096175" y="111886"/>
                  </a:lnTo>
                  <a:lnTo>
                    <a:pt x="1092625" y="97551"/>
                  </a:lnTo>
                  <a:lnTo>
                    <a:pt x="1087300" y="85216"/>
                  </a:lnTo>
                  <a:lnTo>
                    <a:pt x="1086427" y="83947"/>
                  </a:lnTo>
                  <a:close/>
                </a:path>
                <a:path w="1469389" h="398145">
                  <a:moveTo>
                    <a:pt x="1179487" y="31368"/>
                  </a:moveTo>
                  <a:lnTo>
                    <a:pt x="1140371" y="41020"/>
                  </a:lnTo>
                  <a:lnTo>
                    <a:pt x="1110843" y="72689"/>
                  </a:lnTo>
                  <a:lnTo>
                    <a:pt x="1106922" y="93630"/>
                  </a:lnTo>
                  <a:lnTo>
                    <a:pt x="1107194" y="101659"/>
                  </a:lnTo>
                  <a:lnTo>
                    <a:pt x="1123099" y="145541"/>
                  </a:lnTo>
                  <a:lnTo>
                    <a:pt x="1160183" y="163956"/>
                  </a:lnTo>
                  <a:lnTo>
                    <a:pt x="1174057" y="164607"/>
                  </a:lnTo>
                  <a:lnTo>
                    <a:pt x="1181364" y="164117"/>
                  </a:lnTo>
                  <a:lnTo>
                    <a:pt x="1188885" y="163067"/>
                  </a:lnTo>
                  <a:lnTo>
                    <a:pt x="1194219" y="162178"/>
                  </a:lnTo>
                  <a:lnTo>
                    <a:pt x="1198537" y="161162"/>
                  </a:lnTo>
                  <a:lnTo>
                    <a:pt x="1201712" y="160019"/>
                  </a:lnTo>
                  <a:lnTo>
                    <a:pt x="1204887" y="159003"/>
                  </a:lnTo>
                  <a:lnTo>
                    <a:pt x="1222794" y="149605"/>
                  </a:lnTo>
                  <a:lnTo>
                    <a:pt x="1225207" y="148081"/>
                  </a:lnTo>
                  <a:lnTo>
                    <a:pt x="1227239" y="146684"/>
                  </a:lnTo>
                  <a:lnTo>
                    <a:pt x="1225374" y="135669"/>
                  </a:lnTo>
                  <a:lnTo>
                    <a:pt x="1178699" y="135669"/>
                  </a:lnTo>
                  <a:lnTo>
                    <a:pt x="1172327" y="134985"/>
                  </a:lnTo>
                  <a:lnTo>
                    <a:pt x="1147737" y="103631"/>
                  </a:lnTo>
                  <a:lnTo>
                    <a:pt x="1146879" y="95248"/>
                  </a:lnTo>
                  <a:lnTo>
                    <a:pt x="1147165" y="87614"/>
                  </a:lnTo>
                  <a:lnTo>
                    <a:pt x="1176566" y="59689"/>
                  </a:lnTo>
                  <a:lnTo>
                    <a:pt x="1180630" y="59562"/>
                  </a:lnTo>
                  <a:lnTo>
                    <a:pt x="1212440" y="59562"/>
                  </a:lnTo>
                  <a:lnTo>
                    <a:pt x="1208443" y="35940"/>
                  </a:lnTo>
                  <a:lnTo>
                    <a:pt x="1200950" y="33654"/>
                  </a:lnTo>
                  <a:lnTo>
                    <a:pt x="1193711" y="32257"/>
                  </a:lnTo>
                  <a:lnTo>
                    <a:pt x="1186599" y="31876"/>
                  </a:lnTo>
                  <a:lnTo>
                    <a:pt x="1179487" y="31368"/>
                  </a:lnTo>
                  <a:close/>
                </a:path>
                <a:path w="1469389" h="398145">
                  <a:moveTo>
                    <a:pt x="1294248" y="49021"/>
                  </a:moveTo>
                  <a:lnTo>
                    <a:pt x="1254671" y="49021"/>
                  </a:lnTo>
                  <a:lnTo>
                    <a:pt x="1271054" y="145795"/>
                  </a:lnTo>
                  <a:lnTo>
                    <a:pt x="1309535" y="139319"/>
                  </a:lnTo>
                  <a:lnTo>
                    <a:pt x="1294248" y="49021"/>
                  </a:lnTo>
                  <a:close/>
                </a:path>
                <a:path w="1469389" h="398145">
                  <a:moveTo>
                    <a:pt x="1221651" y="113664"/>
                  </a:moveTo>
                  <a:lnTo>
                    <a:pt x="1216698" y="114553"/>
                  </a:lnTo>
                  <a:lnTo>
                    <a:pt x="1215555" y="116077"/>
                  </a:lnTo>
                  <a:lnTo>
                    <a:pt x="1214285" y="117855"/>
                  </a:lnTo>
                  <a:lnTo>
                    <a:pt x="1212634" y="119760"/>
                  </a:lnTo>
                  <a:lnTo>
                    <a:pt x="1178699" y="135669"/>
                  </a:lnTo>
                  <a:lnTo>
                    <a:pt x="1225374" y="135669"/>
                  </a:lnTo>
                  <a:lnTo>
                    <a:pt x="1221651" y="113664"/>
                  </a:lnTo>
                  <a:close/>
                </a:path>
                <a:path w="1469389" h="398145">
                  <a:moveTo>
                    <a:pt x="1212440" y="59562"/>
                  </a:moveTo>
                  <a:lnTo>
                    <a:pt x="1180630" y="59562"/>
                  </a:lnTo>
                  <a:lnTo>
                    <a:pt x="1184313" y="59943"/>
                  </a:lnTo>
                  <a:lnTo>
                    <a:pt x="1187996" y="60451"/>
                  </a:lnTo>
                  <a:lnTo>
                    <a:pt x="1209078" y="69722"/>
                  </a:lnTo>
                  <a:lnTo>
                    <a:pt x="1214031" y="68960"/>
                  </a:lnTo>
                  <a:lnTo>
                    <a:pt x="1212440" y="59562"/>
                  </a:lnTo>
                  <a:close/>
                </a:path>
                <a:path w="1469389" h="398145">
                  <a:moveTo>
                    <a:pt x="1326934" y="9143"/>
                  </a:moveTo>
                  <a:lnTo>
                    <a:pt x="1211872" y="28701"/>
                  </a:lnTo>
                  <a:lnTo>
                    <a:pt x="1216317" y="55498"/>
                  </a:lnTo>
                  <a:lnTo>
                    <a:pt x="1254671" y="49021"/>
                  </a:lnTo>
                  <a:lnTo>
                    <a:pt x="1294248" y="49021"/>
                  </a:lnTo>
                  <a:lnTo>
                    <a:pt x="1293152" y="42544"/>
                  </a:lnTo>
                  <a:lnTo>
                    <a:pt x="1331506" y="36067"/>
                  </a:lnTo>
                  <a:lnTo>
                    <a:pt x="1326934" y="9143"/>
                  </a:lnTo>
                  <a:close/>
                </a:path>
                <a:path w="1469389" h="398145">
                  <a:moveTo>
                    <a:pt x="1381036" y="0"/>
                  </a:moveTo>
                  <a:lnTo>
                    <a:pt x="1342682" y="6476"/>
                  </a:lnTo>
                  <a:lnTo>
                    <a:pt x="1363637" y="130175"/>
                  </a:lnTo>
                  <a:lnTo>
                    <a:pt x="1433360" y="118363"/>
                  </a:lnTo>
                  <a:lnTo>
                    <a:pt x="1462843" y="98678"/>
                  </a:lnTo>
                  <a:lnTo>
                    <a:pt x="1397800" y="98678"/>
                  </a:lnTo>
                  <a:lnTo>
                    <a:pt x="1392339" y="66801"/>
                  </a:lnTo>
                  <a:lnTo>
                    <a:pt x="1413675" y="63245"/>
                  </a:lnTo>
                  <a:lnTo>
                    <a:pt x="1466761" y="63245"/>
                  </a:lnTo>
                  <a:lnTo>
                    <a:pt x="1464602" y="57403"/>
                  </a:lnTo>
                  <a:lnTo>
                    <a:pt x="1461427" y="52323"/>
                  </a:lnTo>
                  <a:lnTo>
                    <a:pt x="1458125" y="47243"/>
                  </a:lnTo>
                  <a:lnTo>
                    <a:pt x="1454188" y="43433"/>
                  </a:lnTo>
                  <a:lnTo>
                    <a:pt x="1450964" y="41782"/>
                  </a:lnTo>
                  <a:lnTo>
                    <a:pt x="1388148" y="41782"/>
                  </a:lnTo>
                  <a:lnTo>
                    <a:pt x="1381036" y="0"/>
                  </a:lnTo>
                  <a:close/>
                </a:path>
                <a:path w="1469389" h="398145">
                  <a:moveTo>
                    <a:pt x="1466761" y="63245"/>
                  </a:moveTo>
                  <a:lnTo>
                    <a:pt x="1413675" y="63245"/>
                  </a:lnTo>
                  <a:lnTo>
                    <a:pt x="1418374" y="63753"/>
                  </a:lnTo>
                  <a:lnTo>
                    <a:pt x="1421930" y="65785"/>
                  </a:lnTo>
                  <a:lnTo>
                    <a:pt x="1425613" y="67817"/>
                  </a:lnTo>
                  <a:lnTo>
                    <a:pt x="1427772" y="71500"/>
                  </a:lnTo>
                  <a:lnTo>
                    <a:pt x="1428661" y="76707"/>
                  </a:lnTo>
                  <a:lnTo>
                    <a:pt x="1429042" y="78612"/>
                  </a:lnTo>
                  <a:lnTo>
                    <a:pt x="1429169" y="80390"/>
                  </a:lnTo>
                  <a:lnTo>
                    <a:pt x="1428915" y="82168"/>
                  </a:lnTo>
                  <a:lnTo>
                    <a:pt x="1428788" y="83947"/>
                  </a:lnTo>
                  <a:lnTo>
                    <a:pt x="1428280" y="85851"/>
                  </a:lnTo>
                  <a:lnTo>
                    <a:pt x="1427264" y="87629"/>
                  </a:lnTo>
                  <a:lnTo>
                    <a:pt x="1426375" y="89407"/>
                  </a:lnTo>
                  <a:lnTo>
                    <a:pt x="1424724" y="91185"/>
                  </a:lnTo>
                  <a:lnTo>
                    <a:pt x="1420152" y="94233"/>
                  </a:lnTo>
                  <a:lnTo>
                    <a:pt x="1416977" y="95376"/>
                  </a:lnTo>
                  <a:lnTo>
                    <a:pt x="1413040" y="96011"/>
                  </a:lnTo>
                  <a:lnTo>
                    <a:pt x="1397800" y="98678"/>
                  </a:lnTo>
                  <a:lnTo>
                    <a:pt x="1462843" y="98678"/>
                  </a:lnTo>
                  <a:lnTo>
                    <a:pt x="1462951" y="98551"/>
                  </a:lnTo>
                  <a:lnTo>
                    <a:pt x="1465491" y="93598"/>
                  </a:lnTo>
                  <a:lnTo>
                    <a:pt x="1467088" y="87629"/>
                  </a:lnTo>
                  <a:lnTo>
                    <a:pt x="1468666" y="82168"/>
                  </a:lnTo>
                  <a:lnTo>
                    <a:pt x="1468920" y="76072"/>
                  </a:lnTo>
                  <a:lnTo>
                    <a:pt x="1467904" y="69850"/>
                  </a:lnTo>
                  <a:lnTo>
                    <a:pt x="1466761" y="63245"/>
                  </a:lnTo>
                  <a:close/>
                </a:path>
                <a:path w="1469389" h="398145">
                  <a:moveTo>
                    <a:pt x="1426756" y="35813"/>
                  </a:moveTo>
                  <a:lnTo>
                    <a:pt x="1419517" y="36448"/>
                  </a:lnTo>
                  <a:lnTo>
                    <a:pt x="1388148" y="41782"/>
                  </a:lnTo>
                  <a:lnTo>
                    <a:pt x="1450964" y="41782"/>
                  </a:lnTo>
                  <a:lnTo>
                    <a:pt x="1443774" y="38100"/>
                  </a:lnTo>
                  <a:lnTo>
                    <a:pt x="1438059" y="36448"/>
                  </a:lnTo>
                  <a:lnTo>
                    <a:pt x="1432471" y="36194"/>
                  </a:lnTo>
                  <a:lnTo>
                    <a:pt x="1426756" y="3581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28286645"/>
              </p:ext>
            </p:extLst>
          </p:nvPr>
        </p:nvGraphicFramePr>
        <p:xfrm>
          <a:off x="2744520" y="1650670"/>
          <a:ext cx="8489537" cy="45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412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784" y="159078"/>
            <a:ext cx="10515600" cy="15747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обучающихся, определившихся с профессиональным выбором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" y="43346"/>
            <a:ext cx="2662518" cy="1214636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82374376"/>
              </p:ext>
            </p:extLst>
          </p:nvPr>
        </p:nvGraphicFramePr>
        <p:xfrm>
          <a:off x="2484464" y="1717194"/>
          <a:ext cx="9332687" cy="454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object 18"/>
          <p:cNvGrpSpPr/>
          <p:nvPr/>
        </p:nvGrpSpPr>
        <p:grpSpPr>
          <a:xfrm>
            <a:off x="279237" y="3739767"/>
            <a:ext cx="2743200" cy="2893695"/>
            <a:chOff x="0" y="3964622"/>
            <a:chExt cx="2743200" cy="2893695"/>
          </a:xfrm>
        </p:grpSpPr>
        <p:pic>
          <p:nvPicPr>
            <p:cNvPr id="13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964622"/>
              <a:ext cx="2742984" cy="2893376"/>
            </a:xfrm>
            <a:prstGeom prst="rect">
              <a:avLst/>
            </a:prstGeom>
          </p:spPr>
        </p:pic>
        <p:pic>
          <p:nvPicPr>
            <p:cNvPr id="14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472" y="4994147"/>
              <a:ext cx="1857755" cy="801623"/>
            </a:xfrm>
            <a:prstGeom prst="rect">
              <a:avLst/>
            </a:prstGeom>
          </p:spPr>
        </p:pic>
        <p:sp>
          <p:nvSpPr>
            <p:cNvPr id="15" name="object 21"/>
            <p:cNvSpPr/>
            <p:nvPr/>
          </p:nvSpPr>
          <p:spPr>
            <a:xfrm>
              <a:off x="532599" y="5206110"/>
              <a:ext cx="1469390" cy="398145"/>
            </a:xfrm>
            <a:custGeom>
              <a:avLst/>
              <a:gdLst/>
              <a:ahLst/>
              <a:cxnLst/>
              <a:rect l="l" t="t" r="r" b="b"/>
              <a:pathLst>
                <a:path w="1469389" h="398145">
                  <a:moveTo>
                    <a:pt x="129120" y="170433"/>
                  </a:moveTo>
                  <a:lnTo>
                    <a:pt x="13563" y="189991"/>
                  </a:lnTo>
                  <a:lnTo>
                    <a:pt x="16450" y="209629"/>
                  </a:lnTo>
                  <a:lnTo>
                    <a:pt x="18383" y="228695"/>
                  </a:lnTo>
                  <a:lnTo>
                    <a:pt x="19197" y="244094"/>
                  </a:lnTo>
                  <a:lnTo>
                    <a:pt x="19278" y="267588"/>
                  </a:lnTo>
                  <a:lnTo>
                    <a:pt x="18526" y="282485"/>
                  </a:lnTo>
                  <a:lnTo>
                    <a:pt x="16848" y="298370"/>
                  </a:lnTo>
                  <a:lnTo>
                    <a:pt x="14336" y="313148"/>
                  </a:lnTo>
                  <a:lnTo>
                    <a:pt x="10998" y="326770"/>
                  </a:lnTo>
                  <a:lnTo>
                    <a:pt x="0" y="328548"/>
                  </a:lnTo>
                  <a:lnTo>
                    <a:pt x="11671" y="397586"/>
                  </a:lnTo>
                  <a:lnTo>
                    <a:pt x="49428" y="391198"/>
                  </a:lnTo>
                  <a:lnTo>
                    <a:pt x="42964" y="353059"/>
                  </a:lnTo>
                  <a:lnTo>
                    <a:pt x="134531" y="337566"/>
                  </a:lnTo>
                  <a:lnTo>
                    <a:pt x="173366" y="337566"/>
                  </a:lnTo>
                  <a:lnTo>
                    <a:pt x="170400" y="320039"/>
                  </a:lnTo>
                  <a:lnTo>
                    <a:pt x="50736" y="320039"/>
                  </a:lnTo>
                  <a:lnTo>
                    <a:pt x="53496" y="309108"/>
                  </a:lnTo>
                  <a:lnTo>
                    <a:pt x="59137" y="258190"/>
                  </a:lnTo>
                  <a:lnTo>
                    <a:pt x="59139" y="244094"/>
                  </a:lnTo>
                  <a:lnTo>
                    <a:pt x="58603" y="230885"/>
                  </a:lnTo>
                  <a:lnTo>
                    <a:pt x="58479" y="228695"/>
                  </a:lnTo>
                  <a:lnTo>
                    <a:pt x="57378" y="214756"/>
                  </a:lnTo>
                  <a:lnTo>
                    <a:pt x="93256" y="208660"/>
                  </a:lnTo>
                  <a:lnTo>
                    <a:pt x="135593" y="208660"/>
                  </a:lnTo>
                  <a:lnTo>
                    <a:pt x="129120" y="170433"/>
                  </a:lnTo>
                  <a:close/>
                </a:path>
                <a:path w="1469389" h="398145">
                  <a:moveTo>
                    <a:pt x="173366" y="337566"/>
                  </a:moveTo>
                  <a:lnTo>
                    <a:pt x="134531" y="337566"/>
                  </a:lnTo>
                  <a:lnTo>
                    <a:pt x="140995" y="375666"/>
                  </a:lnTo>
                  <a:lnTo>
                    <a:pt x="178739" y="369316"/>
                  </a:lnTo>
                  <a:lnTo>
                    <a:pt x="173366" y="337566"/>
                  </a:lnTo>
                  <a:close/>
                </a:path>
                <a:path w="1469389" h="398145">
                  <a:moveTo>
                    <a:pt x="239300" y="190436"/>
                  </a:moveTo>
                  <a:lnTo>
                    <a:pt x="198620" y="200612"/>
                  </a:lnTo>
                  <a:lnTo>
                    <a:pt x="171613" y="240029"/>
                  </a:lnTo>
                  <a:lnTo>
                    <a:pt x="170647" y="253460"/>
                  </a:lnTo>
                  <a:lnTo>
                    <a:pt x="172059" y="268223"/>
                  </a:lnTo>
                  <a:lnTo>
                    <a:pt x="188011" y="305103"/>
                  </a:lnTo>
                  <a:lnTo>
                    <a:pt x="232524" y="324294"/>
                  </a:lnTo>
                  <a:lnTo>
                    <a:pt x="247002" y="322960"/>
                  </a:lnTo>
                  <a:lnTo>
                    <a:pt x="283287" y="306673"/>
                  </a:lnTo>
                  <a:lnTo>
                    <a:pt x="291984" y="295909"/>
                  </a:lnTo>
                  <a:lnTo>
                    <a:pt x="235381" y="295909"/>
                  </a:lnTo>
                  <a:lnTo>
                    <a:pt x="232079" y="295147"/>
                  </a:lnTo>
                  <a:lnTo>
                    <a:pt x="228777" y="294258"/>
                  </a:lnTo>
                  <a:lnTo>
                    <a:pt x="225856" y="292607"/>
                  </a:lnTo>
                  <a:lnTo>
                    <a:pt x="223316" y="290067"/>
                  </a:lnTo>
                  <a:lnTo>
                    <a:pt x="220865" y="287654"/>
                  </a:lnTo>
                  <a:lnTo>
                    <a:pt x="209931" y="247776"/>
                  </a:lnTo>
                  <a:lnTo>
                    <a:pt x="210883" y="237362"/>
                  </a:lnTo>
                  <a:lnTo>
                    <a:pt x="211975" y="233172"/>
                  </a:lnTo>
                  <a:lnTo>
                    <a:pt x="213702" y="229997"/>
                  </a:lnTo>
                  <a:lnTo>
                    <a:pt x="215531" y="226567"/>
                  </a:lnTo>
                  <a:lnTo>
                    <a:pt x="233121" y="218694"/>
                  </a:lnTo>
                  <a:lnTo>
                    <a:pt x="290046" y="218694"/>
                  </a:lnTo>
                  <a:lnTo>
                    <a:pt x="283782" y="209617"/>
                  </a:lnTo>
                  <a:lnTo>
                    <a:pt x="274853" y="201294"/>
                  </a:lnTo>
                  <a:lnTo>
                    <a:pt x="264337" y="195198"/>
                  </a:lnTo>
                  <a:lnTo>
                    <a:pt x="252487" y="191579"/>
                  </a:lnTo>
                  <a:lnTo>
                    <a:pt x="239300" y="190436"/>
                  </a:lnTo>
                  <a:close/>
                </a:path>
                <a:path w="1469389" h="398145">
                  <a:moveTo>
                    <a:pt x="135593" y="208660"/>
                  </a:moveTo>
                  <a:lnTo>
                    <a:pt x="93256" y="208660"/>
                  </a:lnTo>
                  <a:lnTo>
                    <a:pt x="110388" y="309879"/>
                  </a:lnTo>
                  <a:lnTo>
                    <a:pt x="50736" y="320039"/>
                  </a:lnTo>
                  <a:lnTo>
                    <a:pt x="170400" y="320039"/>
                  </a:lnTo>
                  <a:lnTo>
                    <a:pt x="167498" y="302894"/>
                  </a:lnTo>
                  <a:lnTo>
                    <a:pt x="151549" y="302894"/>
                  </a:lnTo>
                  <a:lnTo>
                    <a:pt x="135593" y="208660"/>
                  </a:lnTo>
                  <a:close/>
                </a:path>
                <a:path w="1469389" h="398145">
                  <a:moveTo>
                    <a:pt x="167068" y="300354"/>
                  </a:moveTo>
                  <a:lnTo>
                    <a:pt x="151549" y="302894"/>
                  </a:lnTo>
                  <a:lnTo>
                    <a:pt x="167498" y="302894"/>
                  </a:lnTo>
                  <a:lnTo>
                    <a:pt x="167068" y="300354"/>
                  </a:lnTo>
                  <a:close/>
                </a:path>
                <a:path w="1469389" h="398145">
                  <a:moveTo>
                    <a:pt x="290046" y="218694"/>
                  </a:moveTo>
                  <a:lnTo>
                    <a:pt x="233121" y="218694"/>
                  </a:lnTo>
                  <a:lnTo>
                    <a:pt x="236486" y="218820"/>
                  </a:lnTo>
                  <a:lnTo>
                    <a:pt x="239560" y="219455"/>
                  </a:lnTo>
                  <a:lnTo>
                    <a:pt x="260261" y="253491"/>
                  </a:lnTo>
                  <a:lnTo>
                    <a:pt x="261980" y="268223"/>
                  </a:lnTo>
                  <a:lnTo>
                    <a:pt x="261188" y="276859"/>
                  </a:lnTo>
                  <a:lnTo>
                    <a:pt x="260108" y="280923"/>
                  </a:lnTo>
                  <a:lnTo>
                    <a:pt x="258368" y="284479"/>
                  </a:lnTo>
                  <a:lnTo>
                    <a:pt x="256908" y="287527"/>
                  </a:lnTo>
                  <a:lnTo>
                    <a:pt x="254698" y="289941"/>
                  </a:lnTo>
                  <a:lnTo>
                    <a:pt x="251726" y="291719"/>
                  </a:lnTo>
                  <a:lnTo>
                    <a:pt x="248754" y="293623"/>
                  </a:lnTo>
                  <a:lnTo>
                    <a:pt x="245732" y="294766"/>
                  </a:lnTo>
                  <a:lnTo>
                    <a:pt x="238912" y="295909"/>
                  </a:lnTo>
                  <a:lnTo>
                    <a:pt x="291984" y="295909"/>
                  </a:lnTo>
                  <a:lnTo>
                    <a:pt x="296857" y="286621"/>
                  </a:lnTo>
                  <a:lnTo>
                    <a:pt x="300174" y="274558"/>
                  </a:lnTo>
                  <a:lnTo>
                    <a:pt x="301133" y="261233"/>
                  </a:lnTo>
                  <a:lnTo>
                    <a:pt x="299732" y="246633"/>
                  </a:lnTo>
                  <a:lnTo>
                    <a:pt x="296234" y="232298"/>
                  </a:lnTo>
                  <a:lnTo>
                    <a:pt x="290922" y="219963"/>
                  </a:lnTo>
                  <a:lnTo>
                    <a:pt x="290046" y="218694"/>
                  </a:lnTo>
                  <a:close/>
                </a:path>
                <a:path w="1469389" h="398145">
                  <a:moveTo>
                    <a:pt x="571703" y="137032"/>
                  </a:moveTo>
                  <a:lnTo>
                    <a:pt x="531202" y="143890"/>
                  </a:lnTo>
                  <a:lnTo>
                    <a:pt x="596963" y="256794"/>
                  </a:lnTo>
                  <a:lnTo>
                    <a:pt x="586422" y="308228"/>
                  </a:lnTo>
                  <a:lnTo>
                    <a:pt x="627811" y="301244"/>
                  </a:lnTo>
                  <a:lnTo>
                    <a:pt x="644990" y="210057"/>
                  </a:lnTo>
                  <a:lnTo>
                    <a:pt x="610793" y="210057"/>
                  </a:lnTo>
                  <a:lnTo>
                    <a:pt x="571703" y="137032"/>
                  </a:lnTo>
                  <a:close/>
                </a:path>
                <a:path w="1469389" h="398145">
                  <a:moveTo>
                    <a:pt x="383108" y="166242"/>
                  </a:moveTo>
                  <a:lnTo>
                    <a:pt x="343928" y="175767"/>
                  </a:lnTo>
                  <a:lnTo>
                    <a:pt x="314442" y="207436"/>
                  </a:lnTo>
                  <a:lnTo>
                    <a:pt x="310511" y="228377"/>
                  </a:lnTo>
                  <a:lnTo>
                    <a:pt x="310790" y="236406"/>
                  </a:lnTo>
                  <a:lnTo>
                    <a:pt x="326732" y="280288"/>
                  </a:lnTo>
                  <a:lnTo>
                    <a:pt x="363816" y="298703"/>
                  </a:lnTo>
                  <a:lnTo>
                    <a:pt x="377667" y="299354"/>
                  </a:lnTo>
                  <a:lnTo>
                    <a:pt x="384953" y="298864"/>
                  </a:lnTo>
                  <a:lnTo>
                    <a:pt x="392480" y="297814"/>
                  </a:lnTo>
                  <a:lnTo>
                    <a:pt x="397840" y="296925"/>
                  </a:lnTo>
                  <a:lnTo>
                    <a:pt x="402107" y="295909"/>
                  </a:lnTo>
                  <a:lnTo>
                    <a:pt x="405269" y="294766"/>
                  </a:lnTo>
                  <a:lnTo>
                    <a:pt x="408444" y="293750"/>
                  </a:lnTo>
                  <a:lnTo>
                    <a:pt x="426402" y="284352"/>
                  </a:lnTo>
                  <a:lnTo>
                    <a:pt x="428777" y="282828"/>
                  </a:lnTo>
                  <a:lnTo>
                    <a:pt x="430809" y="281558"/>
                  </a:lnTo>
                  <a:lnTo>
                    <a:pt x="428933" y="270472"/>
                  </a:lnTo>
                  <a:lnTo>
                    <a:pt x="382320" y="270472"/>
                  </a:lnTo>
                  <a:lnTo>
                    <a:pt x="375940" y="269795"/>
                  </a:lnTo>
                  <a:lnTo>
                    <a:pt x="351396" y="238378"/>
                  </a:lnTo>
                  <a:lnTo>
                    <a:pt x="350502" y="229995"/>
                  </a:lnTo>
                  <a:lnTo>
                    <a:pt x="350774" y="222361"/>
                  </a:lnTo>
                  <a:lnTo>
                    <a:pt x="380225" y="194436"/>
                  </a:lnTo>
                  <a:lnTo>
                    <a:pt x="384238" y="194309"/>
                  </a:lnTo>
                  <a:lnTo>
                    <a:pt x="416052" y="194309"/>
                  </a:lnTo>
                  <a:lnTo>
                    <a:pt x="412064" y="170687"/>
                  </a:lnTo>
                  <a:lnTo>
                    <a:pt x="404583" y="168401"/>
                  </a:lnTo>
                  <a:lnTo>
                    <a:pt x="397294" y="167004"/>
                  </a:lnTo>
                  <a:lnTo>
                    <a:pt x="383108" y="166242"/>
                  </a:lnTo>
                  <a:close/>
                </a:path>
                <a:path w="1469389" h="398145">
                  <a:moveTo>
                    <a:pt x="497893" y="183769"/>
                  </a:moveTo>
                  <a:lnTo>
                    <a:pt x="458279" y="183769"/>
                  </a:lnTo>
                  <a:lnTo>
                    <a:pt x="474637" y="280542"/>
                  </a:lnTo>
                  <a:lnTo>
                    <a:pt x="513156" y="274066"/>
                  </a:lnTo>
                  <a:lnTo>
                    <a:pt x="497893" y="183769"/>
                  </a:lnTo>
                  <a:close/>
                </a:path>
                <a:path w="1469389" h="398145">
                  <a:moveTo>
                    <a:pt x="425221" y="248538"/>
                  </a:moveTo>
                  <a:lnTo>
                    <a:pt x="420268" y="249300"/>
                  </a:lnTo>
                  <a:lnTo>
                    <a:pt x="419176" y="250825"/>
                  </a:lnTo>
                  <a:lnTo>
                    <a:pt x="416293" y="254634"/>
                  </a:lnTo>
                  <a:lnTo>
                    <a:pt x="382320" y="270472"/>
                  </a:lnTo>
                  <a:lnTo>
                    <a:pt x="428933" y="270472"/>
                  </a:lnTo>
                  <a:lnTo>
                    <a:pt x="425221" y="248538"/>
                  </a:lnTo>
                  <a:close/>
                </a:path>
                <a:path w="1469389" h="398145">
                  <a:moveTo>
                    <a:pt x="661619" y="121792"/>
                  </a:moveTo>
                  <a:lnTo>
                    <a:pt x="621995" y="128523"/>
                  </a:lnTo>
                  <a:lnTo>
                    <a:pt x="610793" y="210057"/>
                  </a:lnTo>
                  <a:lnTo>
                    <a:pt x="644990" y="210057"/>
                  </a:lnTo>
                  <a:lnTo>
                    <a:pt x="661619" y="121792"/>
                  </a:lnTo>
                  <a:close/>
                </a:path>
                <a:path w="1469389" h="398145">
                  <a:moveTo>
                    <a:pt x="416052" y="194309"/>
                  </a:moveTo>
                  <a:lnTo>
                    <a:pt x="384238" y="194309"/>
                  </a:lnTo>
                  <a:lnTo>
                    <a:pt x="387946" y="194690"/>
                  </a:lnTo>
                  <a:lnTo>
                    <a:pt x="391642" y="195198"/>
                  </a:lnTo>
                  <a:lnTo>
                    <a:pt x="412686" y="204469"/>
                  </a:lnTo>
                  <a:lnTo>
                    <a:pt x="417639" y="203707"/>
                  </a:lnTo>
                  <a:lnTo>
                    <a:pt x="416052" y="194309"/>
                  </a:lnTo>
                  <a:close/>
                </a:path>
                <a:path w="1469389" h="398145">
                  <a:moveTo>
                    <a:pt x="530542" y="143890"/>
                  </a:moveTo>
                  <a:lnTo>
                    <a:pt x="415429" y="163448"/>
                  </a:lnTo>
                  <a:lnTo>
                    <a:pt x="419976" y="190245"/>
                  </a:lnTo>
                  <a:lnTo>
                    <a:pt x="458279" y="183769"/>
                  </a:lnTo>
                  <a:lnTo>
                    <a:pt x="497893" y="183769"/>
                  </a:lnTo>
                  <a:lnTo>
                    <a:pt x="496798" y="177291"/>
                  </a:lnTo>
                  <a:lnTo>
                    <a:pt x="535089" y="170814"/>
                  </a:lnTo>
                  <a:lnTo>
                    <a:pt x="530542" y="143890"/>
                  </a:lnTo>
                  <a:close/>
                </a:path>
                <a:path w="1469389" h="398145">
                  <a:moveTo>
                    <a:pt x="791756" y="99694"/>
                  </a:moveTo>
                  <a:lnTo>
                    <a:pt x="675513" y="119379"/>
                  </a:lnTo>
                  <a:lnTo>
                    <a:pt x="696417" y="242950"/>
                  </a:lnTo>
                  <a:lnTo>
                    <a:pt x="734949" y="236473"/>
                  </a:lnTo>
                  <a:lnTo>
                    <a:pt x="718642" y="140207"/>
                  </a:lnTo>
                  <a:lnTo>
                    <a:pt x="757847" y="133603"/>
                  </a:lnTo>
                  <a:lnTo>
                    <a:pt x="797465" y="133603"/>
                  </a:lnTo>
                  <a:lnTo>
                    <a:pt x="791756" y="99694"/>
                  </a:lnTo>
                  <a:close/>
                </a:path>
                <a:path w="1469389" h="398145">
                  <a:moveTo>
                    <a:pt x="797465" y="133603"/>
                  </a:moveTo>
                  <a:lnTo>
                    <a:pt x="757847" y="133603"/>
                  </a:lnTo>
                  <a:lnTo>
                    <a:pt x="774103" y="229869"/>
                  </a:lnTo>
                  <a:lnTo>
                    <a:pt x="812584" y="223392"/>
                  </a:lnTo>
                  <a:lnTo>
                    <a:pt x="797465" y="133603"/>
                  </a:lnTo>
                  <a:close/>
                </a:path>
                <a:path w="1469389" h="398145">
                  <a:moveTo>
                    <a:pt x="859828" y="88264"/>
                  </a:moveTo>
                  <a:lnTo>
                    <a:pt x="821220" y="94741"/>
                  </a:lnTo>
                  <a:lnTo>
                    <a:pt x="842175" y="218312"/>
                  </a:lnTo>
                  <a:lnTo>
                    <a:pt x="880656" y="211835"/>
                  </a:lnTo>
                  <a:lnTo>
                    <a:pt x="871766" y="158876"/>
                  </a:lnTo>
                  <a:lnTo>
                    <a:pt x="911644" y="152145"/>
                  </a:lnTo>
                  <a:lnTo>
                    <a:pt x="951188" y="152145"/>
                  </a:lnTo>
                  <a:lnTo>
                    <a:pt x="947638" y="131063"/>
                  </a:lnTo>
                  <a:lnTo>
                    <a:pt x="867067" y="131063"/>
                  </a:lnTo>
                  <a:lnTo>
                    <a:pt x="859828" y="88264"/>
                  </a:lnTo>
                  <a:close/>
                </a:path>
                <a:path w="1469389" h="398145">
                  <a:moveTo>
                    <a:pt x="951188" y="152145"/>
                  </a:moveTo>
                  <a:lnTo>
                    <a:pt x="911644" y="152145"/>
                  </a:lnTo>
                  <a:lnTo>
                    <a:pt x="920534" y="205104"/>
                  </a:lnTo>
                  <a:lnTo>
                    <a:pt x="959015" y="198627"/>
                  </a:lnTo>
                  <a:lnTo>
                    <a:pt x="951188" y="152145"/>
                  </a:lnTo>
                  <a:close/>
                </a:path>
                <a:path w="1469389" h="398145">
                  <a:moveTo>
                    <a:pt x="938187" y="74929"/>
                  </a:moveTo>
                  <a:lnTo>
                    <a:pt x="899579" y="81533"/>
                  </a:lnTo>
                  <a:lnTo>
                    <a:pt x="906818" y="124332"/>
                  </a:lnTo>
                  <a:lnTo>
                    <a:pt x="867067" y="131063"/>
                  </a:lnTo>
                  <a:lnTo>
                    <a:pt x="947638" y="131063"/>
                  </a:lnTo>
                  <a:lnTo>
                    <a:pt x="938187" y="74929"/>
                  </a:lnTo>
                  <a:close/>
                </a:path>
                <a:path w="1469389" h="398145">
                  <a:moveTo>
                    <a:pt x="1035671" y="55635"/>
                  </a:moveTo>
                  <a:lnTo>
                    <a:pt x="995035" y="65849"/>
                  </a:lnTo>
                  <a:lnTo>
                    <a:pt x="968016" y="105282"/>
                  </a:lnTo>
                  <a:lnTo>
                    <a:pt x="967029" y="118713"/>
                  </a:lnTo>
                  <a:lnTo>
                    <a:pt x="968413" y="133476"/>
                  </a:lnTo>
                  <a:lnTo>
                    <a:pt x="984432" y="170356"/>
                  </a:lnTo>
                  <a:lnTo>
                    <a:pt x="1028918" y="189547"/>
                  </a:lnTo>
                  <a:lnTo>
                    <a:pt x="1043343" y="188213"/>
                  </a:lnTo>
                  <a:lnTo>
                    <a:pt x="1079633" y="171926"/>
                  </a:lnTo>
                  <a:lnTo>
                    <a:pt x="1088340" y="161162"/>
                  </a:lnTo>
                  <a:lnTo>
                    <a:pt x="1031786" y="161162"/>
                  </a:lnTo>
                  <a:lnTo>
                    <a:pt x="1028484" y="160273"/>
                  </a:lnTo>
                  <a:lnTo>
                    <a:pt x="1006767" y="119379"/>
                  </a:lnTo>
                  <a:lnTo>
                    <a:pt x="1006386" y="113029"/>
                  </a:lnTo>
                  <a:lnTo>
                    <a:pt x="1006767" y="107822"/>
                  </a:lnTo>
                  <a:lnTo>
                    <a:pt x="1016800" y="87756"/>
                  </a:lnTo>
                  <a:lnTo>
                    <a:pt x="1019340" y="86232"/>
                  </a:lnTo>
                  <a:lnTo>
                    <a:pt x="1022388" y="85216"/>
                  </a:lnTo>
                  <a:lnTo>
                    <a:pt x="1025817" y="84581"/>
                  </a:lnTo>
                  <a:lnTo>
                    <a:pt x="1029500" y="83947"/>
                  </a:lnTo>
                  <a:lnTo>
                    <a:pt x="1086427" y="83947"/>
                  </a:lnTo>
                  <a:lnTo>
                    <a:pt x="1080190" y="74882"/>
                  </a:lnTo>
                  <a:lnTo>
                    <a:pt x="1071283" y="66547"/>
                  </a:lnTo>
                  <a:lnTo>
                    <a:pt x="1060730" y="60450"/>
                  </a:lnTo>
                  <a:lnTo>
                    <a:pt x="1048867" y="56816"/>
                  </a:lnTo>
                  <a:lnTo>
                    <a:pt x="1035671" y="55635"/>
                  </a:lnTo>
                  <a:close/>
                </a:path>
                <a:path w="1469389" h="398145">
                  <a:moveTo>
                    <a:pt x="1086427" y="83947"/>
                  </a:moveTo>
                  <a:lnTo>
                    <a:pt x="1029500" y="83947"/>
                  </a:lnTo>
                  <a:lnTo>
                    <a:pt x="1032929" y="84073"/>
                  </a:lnTo>
                  <a:lnTo>
                    <a:pt x="1035977" y="84708"/>
                  </a:lnTo>
                  <a:lnTo>
                    <a:pt x="1039025" y="85470"/>
                  </a:lnTo>
                  <a:lnTo>
                    <a:pt x="1041946" y="87122"/>
                  </a:lnTo>
                  <a:lnTo>
                    <a:pt x="1044740" y="89915"/>
                  </a:lnTo>
                  <a:lnTo>
                    <a:pt x="1047407" y="92455"/>
                  </a:lnTo>
                  <a:lnTo>
                    <a:pt x="1058456" y="132841"/>
                  </a:lnTo>
                  <a:lnTo>
                    <a:pt x="1058075" y="137540"/>
                  </a:lnTo>
                  <a:lnTo>
                    <a:pt x="1048169" y="156972"/>
                  </a:lnTo>
                  <a:lnTo>
                    <a:pt x="1045121" y="158876"/>
                  </a:lnTo>
                  <a:lnTo>
                    <a:pt x="1042073" y="160019"/>
                  </a:lnTo>
                  <a:lnTo>
                    <a:pt x="1035342" y="161162"/>
                  </a:lnTo>
                  <a:lnTo>
                    <a:pt x="1088340" y="161162"/>
                  </a:lnTo>
                  <a:lnTo>
                    <a:pt x="1093228" y="151874"/>
                  </a:lnTo>
                  <a:lnTo>
                    <a:pt x="1096571" y="139811"/>
                  </a:lnTo>
                  <a:lnTo>
                    <a:pt x="1097558" y="126486"/>
                  </a:lnTo>
                  <a:lnTo>
                    <a:pt x="1096175" y="111886"/>
                  </a:lnTo>
                  <a:lnTo>
                    <a:pt x="1092625" y="97551"/>
                  </a:lnTo>
                  <a:lnTo>
                    <a:pt x="1087300" y="85216"/>
                  </a:lnTo>
                  <a:lnTo>
                    <a:pt x="1086427" y="83947"/>
                  </a:lnTo>
                  <a:close/>
                </a:path>
                <a:path w="1469389" h="398145">
                  <a:moveTo>
                    <a:pt x="1179487" y="31368"/>
                  </a:moveTo>
                  <a:lnTo>
                    <a:pt x="1140371" y="41020"/>
                  </a:lnTo>
                  <a:lnTo>
                    <a:pt x="1110843" y="72689"/>
                  </a:lnTo>
                  <a:lnTo>
                    <a:pt x="1106922" y="93630"/>
                  </a:lnTo>
                  <a:lnTo>
                    <a:pt x="1107194" y="101659"/>
                  </a:lnTo>
                  <a:lnTo>
                    <a:pt x="1123099" y="145541"/>
                  </a:lnTo>
                  <a:lnTo>
                    <a:pt x="1160183" y="163956"/>
                  </a:lnTo>
                  <a:lnTo>
                    <a:pt x="1174057" y="164607"/>
                  </a:lnTo>
                  <a:lnTo>
                    <a:pt x="1181364" y="164117"/>
                  </a:lnTo>
                  <a:lnTo>
                    <a:pt x="1188885" y="163067"/>
                  </a:lnTo>
                  <a:lnTo>
                    <a:pt x="1194219" y="162178"/>
                  </a:lnTo>
                  <a:lnTo>
                    <a:pt x="1198537" y="161162"/>
                  </a:lnTo>
                  <a:lnTo>
                    <a:pt x="1201712" y="160019"/>
                  </a:lnTo>
                  <a:lnTo>
                    <a:pt x="1204887" y="159003"/>
                  </a:lnTo>
                  <a:lnTo>
                    <a:pt x="1222794" y="149605"/>
                  </a:lnTo>
                  <a:lnTo>
                    <a:pt x="1225207" y="148081"/>
                  </a:lnTo>
                  <a:lnTo>
                    <a:pt x="1227239" y="146684"/>
                  </a:lnTo>
                  <a:lnTo>
                    <a:pt x="1225374" y="135669"/>
                  </a:lnTo>
                  <a:lnTo>
                    <a:pt x="1178699" y="135669"/>
                  </a:lnTo>
                  <a:lnTo>
                    <a:pt x="1172327" y="134985"/>
                  </a:lnTo>
                  <a:lnTo>
                    <a:pt x="1147737" y="103631"/>
                  </a:lnTo>
                  <a:lnTo>
                    <a:pt x="1146879" y="95248"/>
                  </a:lnTo>
                  <a:lnTo>
                    <a:pt x="1147165" y="87614"/>
                  </a:lnTo>
                  <a:lnTo>
                    <a:pt x="1176566" y="59689"/>
                  </a:lnTo>
                  <a:lnTo>
                    <a:pt x="1180630" y="59562"/>
                  </a:lnTo>
                  <a:lnTo>
                    <a:pt x="1212440" y="59562"/>
                  </a:lnTo>
                  <a:lnTo>
                    <a:pt x="1208443" y="35940"/>
                  </a:lnTo>
                  <a:lnTo>
                    <a:pt x="1200950" y="33654"/>
                  </a:lnTo>
                  <a:lnTo>
                    <a:pt x="1193711" y="32257"/>
                  </a:lnTo>
                  <a:lnTo>
                    <a:pt x="1186599" y="31876"/>
                  </a:lnTo>
                  <a:lnTo>
                    <a:pt x="1179487" y="31368"/>
                  </a:lnTo>
                  <a:close/>
                </a:path>
                <a:path w="1469389" h="398145">
                  <a:moveTo>
                    <a:pt x="1294248" y="49021"/>
                  </a:moveTo>
                  <a:lnTo>
                    <a:pt x="1254671" y="49021"/>
                  </a:lnTo>
                  <a:lnTo>
                    <a:pt x="1271054" y="145795"/>
                  </a:lnTo>
                  <a:lnTo>
                    <a:pt x="1309535" y="139319"/>
                  </a:lnTo>
                  <a:lnTo>
                    <a:pt x="1294248" y="49021"/>
                  </a:lnTo>
                  <a:close/>
                </a:path>
                <a:path w="1469389" h="398145">
                  <a:moveTo>
                    <a:pt x="1221651" y="113664"/>
                  </a:moveTo>
                  <a:lnTo>
                    <a:pt x="1216698" y="114553"/>
                  </a:lnTo>
                  <a:lnTo>
                    <a:pt x="1215555" y="116077"/>
                  </a:lnTo>
                  <a:lnTo>
                    <a:pt x="1214285" y="117855"/>
                  </a:lnTo>
                  <a:lnTo>
                    <a:pt x="1212634" y="119760"/>
                  </a:lnTo>
                  <a:lnTo>
                    <a:pt x="1178699" y="135669"/>
                  </a:lnTo>
                  <a:lnTo>
                    <a:pt x="1225374" y="135669"/>
                  </a:lnTo>
                  <a:lnTo>
                    <a:pt x="1221651" y="113664"/>
                  </a:lnTo>
                  <a:close/>
                </a:path>
                <a:path w="1469389" h="398145">
                  <a:moveTo>
                    <a:pt x="1212440" y="59562"/>
                  </a:moveTo>
                  <a:lnTo>
                    <a:pt x="1180630" y="59562"/>
                  </a:lnTo>
                  <a:lnTo>
                    <a:pt x="1184313" y="59943"/>
                  </a:lnTo>
                  <a:lnTo>
                    <a:pt x="1187996" y="60451"/>
                  </a:lnTo>
                  <a:lnTo>
                    <a:pt x="1209078" y="69722"/>
                  </a:lnTo>
                  <a:lnTo>
                    <a:pt x="1214031" y="68960"/>
                  </a:lnTo>
                  <a:lnTo>
                    <a:pt x="1212440" y="59562"/>
                  </a:lnTo>
                  <a:close/>
                </a:path>
                <a:path w="1469389" h="398145">
                  <a:moveTo>
                    <a:pt x="1326934" y="9143"/>
                  </a:moveTo>
                  <a:lnTo>
                    <a:pt x="1211872" y="28701"/>
                  </a:lnTo>
                  <a:lnTo>
                    <a:pt x="1216317" y="55498"/>
                  </a:lnTo>
                  <a:lnTo>
                    <a:pt x="1254671" y="49021"/>
                  </a:lnTo>
                  <a:lnTo>
                    <a:pt x="1294248" y="49021"/>
                  </a:lnTo>
                  <a:lnTo>
                    <a:pt x="1293152" y="42544"/>
                  </a:lnTo>
                  <a:lnTo>
                    <a:pt x="1331506" y="36067"/>
                  </a:lnTo>
                  <a:lnTo>
                    <a:pt x="1326934" y="9143"/>
                  </a:lnTo>
                  <a:close/>
                </a:path>
                <a:path w="1469389" h="398145">
                  <a:moveTo>
                    <a:pt x="1381036" y="0"/>
                  </a:moveTo>
                  <a:lnTo>
                    <a:pt x="1342682" y="6476"/>
                  </a:lnTo>
                  <a:lnTo>
                    <a:pt x="1363637" y="130175"/>
                  </a:lnTo>
                  <a:lnTo>
                    <a:pt x="1433360" y="118363"/>
                  </a:lnTo>
                  <a:lnTo>
                    <a:pt x="1462843" y="98678"/>
                  </a:lnTo>
                  <a:lnTo>
                    <a:pt x="1397800" y="98678"/>
                  </a:lnTo>
                  <a:lnTo>
                    <a:pt x="1392339" y="66801"/>
                  </a:lnTo>
                  <a:lnTo>
                    <a:pt x="1413675" y="63245"/>
                  </a:lnTo>
                  <a:lnTo>
                    <a:pt x="1466761" y="63245"/>
                  </a:lnTo>
                  <a:lnTo>
                    <a:pt x="1464602" y="57403"/>
                  </a:lnTo>
                  <a:lnTo>
                    <a:pt x="1461427" y="52323"/>
                  </a:lnTo>
                  <a:lnTo>
                    <a:pt x="1458125" y="47243"/>
                  </a:lnTo>
                  <a:lnTo>
                    <a:pt x="1454188" y="43433"/>
                  </a:lnTo>
                  <a:lnTo>
                    <a:pt x="1450964" y="41782"/>
                  </a:lnTo>
                  <a:lnTo>
                    <a:pt x="1388148" y="41782"/>
                  </a:lnTo>
                  <a:lnTo>
                    <a:pt x="1381036" y="0"/>
                  </a:lnTo>
                  <a:close/>
                </a:path>
                <a:path w="1469389" h="398145">
                  <a:moveTo>
                    <a:pt x="1466761" y="63245"/>
                  </a:moveTo>
                  <a:lnTo>
                    <a:pt x="1413675" y="63245"/>
                  </a:lnTo>
                  <a:lnTo>
                    <a:pt x="1418374" y="63753"/>
                  </a:lnTo>
                  <a:lnTo>
                    <a:pt x="1421930" y="65785"/>
                  </a:lnTo>
                  <a:lnTo>
                    <a:pt x="1425613" y="67817"/>
                  </a:lnTo>
                  <a:lnTo>
                    <a:pt x="1427772" y="71500"/>
                  </a:lnTo>
                  <a:lnTo>
                    <a:pt x="1428661" y="76707"/>
                  </a:lnTo>
                  <a:lnTo>
                    <a:pt x="1429042" y="78612"/>
                  </a:lnTo>
                  <a:lnTo>
                    <a:pt x="1429169" y="80390"/>
                  </a:lnTo>
                  <a:lnTo>
                    <a:pt x="1428915" y="82168"/>
                  </a:lnTo>
                  <a:lnTo>
                    <a:pt x="1428788" y="83947"/>
                  </a:lnTo>
                  <a:lnTo>
                    <a:pt x="1428280" y="85851"/>
                  </a:lnTo>
                  <a:lnTo>
                    <a:pt x="1427264" y="87629"/>
                  </a:lnTo>
                  <a:lnTo>
                    <a:pt x="1426375" y="89407"/>
                  </a:lnTo>
                  <a:lnTo>
                    <a:pt x="1424724" y="91185"/>
                  </a:lnTo>
                  <a:lnTo>
                    <a:pt x="1420152" y="94233"/>
                  </a:lnTo>
                  <a:lnTo>
                    <a:pt x="1416977" y="95376"/>
                  </a:lnTo>
                  <a:lnTo>
                    <a:pt x="1413040" y="96011"/>
                  </a:lnTo>
                  <a:lnTo>
                    <a:pt x="1397800" y="98678"/>
                  </a:lnTo>
                  <a:lnTo>
                    <a:pt x="1462843" y="98678"/>
                  </a:lnTo>
                  <a:lnTo>
                    <a:pt x="1462951" y="98551"/>
                  </a:lnTo>
                  <a:lnTo>
                    <a:pt x="1465491" y="93598"/>
                  </a:lnTo>
                  <a:lnTo>
                    <a:pt x="1467088" y="87629"/>
                  </a:lnTo>
                  <a:lnTo>
                    <a:pt x="1468666" y="82168"/>
                  </a:lnTo>
                  <a:lnTo>
                    <a:pt x="1468920" y="76072"/>
                  </a:lnTo>
                  <a:lnTo>
                    <a:pt x="1467904" y="69850"/>
                  </a:lnTo>
                  <a:lnTo>
                    <a:pt x="1466761" y="63245"/>
                  </a:lnTo>
                  <a:close/>
                </a:path>
                <a:path w="1469389" h="398145">
                  <a:moveTo>
                    <a:pt x="1426756" y="35813"/>
                  </a:moveTo>
                  <a:lnTo>
                    <a:pt x="1419517" y="36448"/>
                  </a:lnTo>
                  <a:lnTo>
                    <a:pt x="1388148" y="41782"/>
                  </a:lnTo>
                  <a:lnTo>
                    <a:pt x="1450964" y="41782"/>
                  </a:lnTo>
                  <a:lnTo>
                    <a:pt x="1443774" y="38100"/>
                  </a:lnTo>
                  <a:lnTo>
                    <a:pt x="1438059" y="36448"/>
                  </a:lnTo>
                  <a:lnTo>
                    <a:pt x="1432471" y="36194"/>
                  </a:lnTo>
                  <a:lnTo>
                    <a:pt x="1426756" y="3581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92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784" y="159078"/>
            <a:ext cx="10515600" cy="15747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1.6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обучающихся, определившихся с профессиональным выбором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" y="43346"/>
            <a:ext cx="2662518" cy="1214636"/>
          </a:xfrm>
          <a:prstGeom prst="rect">
            <a:avLst/>
          </a:prstGeom>
        </p:spPr>
      </p:pic>
      <p:grpSp>
        <p:nvGrpSpPr>
          <p:cNvPr id="12" name="object 18"/>
          <p:cNvGrpSpPr/>
          <p:nvPr/>
        </p:nvGrpSpPr>
        <p:grpSpPr>
          <a:xfrm>
            <a:off x="174931" y="3723255"/>
            <a:ext cx="2743200" cy="2893695"/>
            <a:chOff x="0" y="3964622"/>
            <a:chExt cx="2743200" cy="2893695"/>
          </a:xfrm>
        </p:grpSpPr>
        <p:pic>
          <p:nvPicPr>
            <p:cNvPr id="13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64622"/>
              <a:ext cx="2742984" cy="2893376"/>
            </a:xfrm>
            <a:prstGeom prst="rect">
              <a:avLst/>
            </a:prstGeom>
          </p:spPr>
        </p:pic>
        <p:pic>
          <p:nvPicPr>
            <p:cNvPr id="14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472" y="4994147"/>
              <a:ext cx="1857755" cy="801623"/>
            </a:xfrm>
            <a:prstGeom prst="rect">
              <a:avLst/>
            </a:prstGeom>
          </p:spPr>
        </p:pic>
        <p:sp>
          <p:nvSpPr>
            <p:cNvPr id="15" name="object 21"/>
            <p:cNvSpPr/>
            <p:nvPr/>
          </p:nvSpPr>
          <p:spPr>
            <a:xfrm>
              <a:off x="532599" y="5206110"/>
              <a:ext cx="1469390" cy="398145"/>
            </a:xfrm>
            <a:custGeom>
              <a:avLst/>
              <a:gdLst/>
              <a:ahLst/>
              <a:cxnLst/>
              <a:rect l="l" t="t" r="r" b="b"/>
              <a:pathLst>
                <a:path w="1469389" h="398145">
                  <a:moveTo>
                    <a:pt x="129120" y="170433"/>
                  </a:moveTo>
                  <a:lnTo>
                    <a:pt x="13563" y="189991"/>
                  </a:lnTo>
                  <a:lnTo>
                    <a:pt x="16450" y="209629"/>
                  </a:lnTo>
                  <a:lnTo>
                    <a:pt x="18383" y="228695"/>
                  </a:lnTo>
                  <a:lnTo>
                    <a:pt x="19197" y="244094"/>
                  </a:lnTo>
                  <a:lnTo>
                    <a:pt x="19278" y="267588"/>
                  </a:lnTo>
                  <a:lnTo>
                    <a:pt x="18526" y="282485"/>
                  </a:lnTo>
                  <a:lnTo>
                    <a:pt x="16848" y="298370"/>
                  </a:lnTo>
                  <a:lnTo>
                    <a:pt x="14336" y="313148"/>
                  </a:lnTo>
                  <a:lnTo>
                    <a:pt x="10998" y="326770"/>
                  </a:lnTo>
                  <a:lnTo>
                    <a:pt x="0" y="328548"/>
                  </a:lnTo>
                  <a:lnTo>
                    <a:pt x="11671" y="397586"/>
                  </a:lnTo>
                  <a:lnTo>
                    <a:pt x="49428" y="391198"/>
                  </a:lnTo>
                  <a:lnTo>
                    <a:pt x="42964" y="353059"/>
                  </a:lnTo>
                  <a:lnTo>
                    <a:pt x="134531" y="337566"/>
                  </a:lnTo>
                  <a:lnTo>
                    <a:pt x="173366" y="337566"/>
                  </a:lnTo>
                  <a:lnTo>
                    <a:pt x="170400" y="320039"/>
                  </a:lnTo>
                  <a:lnTo>
                    <a:pt x="50736" y="320039"/>
                  </a:lnTo>
                  <a:lnTo>
                    <a:pt x="53496" y="309108"/>
                  </a:lnTo>
                  <a:lnTo>
                    <a:pt x="59137" y="258190"/>
                  </a:lnTo>
                  <a:lnTo>
                    <a:pt x="59139" y="244094"/>
                  </a:lnTo>
                  <a:lnTo>
                    <a:pt x="58603" y="230885"/>
                  </a:lnTo>
                  <a:lnTo>
                    <a:pt x="58479" y="228695"/>
                  </a:lnTo>
                  <a:lnTo>
                    <a:pt x="57378" y="214756"/>
                  </a:lnTo>
                  <a:lnTo>
                    <a:pt x="93256" y="208660"/>
                  </a:lnTo>
                  <a:lnTo>
                    <a:pt x="135593" y="208660"/>
                  </a:lnTo>
                  <a:lnTo>
                    <a:pt x="129120" y="170433"/>
                  </a:lnTo>
                  <a:close/>
                </a:path>
                <a:path w="1469389" h="398145">
                  <a:moveTo>
                    <a:pt x="173366" y="337566"/>
                  </a:moveTo>
                  <a:lnTo>
                    <a:pt x="134531" y="337566"/>
                  </a:lnTo>
                  <a:lnTo>
                    <a:pt x="140995" y="375666"/>
                  </a:lnTo>
                  <a:lnTo>
                    <a:pt x="178739" y="369316"/>
                  </a:lnTo>
                  <a:lnTo>
                    <a:pt x="173366" y="337566"/>
                  </a:lnTo>
                  <a:close/>
                </a:path>
                <a:path w="1469389" h="398145">
                  <a:moveTo>
                    <a:pt x="239300" y="190436"/>
                  </a:moveTo>
                  <a:lnTo>
                    <a:pt x="198620" y="200612"/>
                  </a:lnTo>
                  <a:lnTo>
                    <a:pt x="171613" y="240029"/>
                  </a:lnTo>
                  <a:lnTo>
                    <a:pt x="170647" y="253460"/>
                  </a:lnTo>
                  <a:lnTo>
                    <a:pt x="172059" y="268223"/>
                  </a:lnTo>
                  <a:lnTo>
                    <a:pt x="188011" y="305103"/>
                  </a:lnTo>
                  <a:lnTo>
                    <a:pt x="232524" y="324294"/>
                  </a:lnTo>
                  <a:lnTo>
                    <a:pt x="247002" y="322960"/>
                  </a:lnTo>
                  <a:lnTo>
                    <a:pt x="283287" y="306673"/>
                  </a:lnTo>
                  <a:lnTo>
                    <a:pt x="291984" y="295909"/>
                  </a:lnTo>
                  <a:lnTo>
                    <a:pt x="235381" y="295909"/>
                  </a:lnTo>
                  <a:lnTo>
                    <a:pt x="232079" y="295147"/>
                  </a:lnTo>
                  <a:lnTo>
                    <a:pt x="228777" y="294258"/>
                  </a:lnTo>
                  <a:lnTo>
                    <a:pt x="225856" y="292607"/>
                  </a:lnTo>
                  <a:lnTo>
                    <a:pt x="223316" y="290067"/>
                  </a:lnTo>
                  <a:lnTo>
                    <a:pt x="220865" y="287654"/>
                  </a:lnTo>
                  <a:lnTo>
                    <a:pt x="209931" y="247776"/>
                  </a:lnTo>
                  <a:lnTo>
                    <a:pt x="210883" y="237362"/>
                  </a:lnTo>
                  <a:lnTo>
                    <a:pt x="211975" y="233172"/>
                  </a:lnTo>
                  <a:lnTo>
                    <a:pt x="213702" y="229997"/>
                  </a:lnTo>
                  <a:lnTo>
                    <a:pt x="215531" y="226567"/>
                  </a:lnTo>
                  <a:lnTo>
                    <a:pt x="233121" y="218694"/>
                  </a:lnTo>
                  <a:lnTo>
                    <a:pt x="290046" y="218694"/>
                  </a:lnTo>
                  <a:lnTo>
                    <a:pt x="283782" y="209617"/>
                  </a:lnTo>
                  <a:lnTo>
                    <a:pt x="274853" y="201294"/>
                  </a:lnTo>
                  <a:lnTo>
                    <a:pt x="264337" y="195198"/>
                  </a:lnTo>
                  <a:lnTo>
                    <a:pt x="252487" y="191579"/>
                  </a:lnTo>
                  <a:lnTo>
                    <a:pt x="239300" y="190436"/>
                  </a:lnTo>
                  <a:close/>
                </a:path>
                <a:path w="1469389" h="398145">
                  <a:moveTo>
                    <a:pt x="135593" y="208660"/>
                  </a:moveTo>
                  <a:lnTo>
                    <a:pt x="93256" y="208660"/>
                  </a:lnTo>
                  <a:lnTo>
                    <a:pt x="110388" y="309879"/>
                  </a:lnTo>
                  <a:lnTo>
                    <a:pt x="50736" y="320039"/>
                  </a:lnTo>
                  <a:lnTo>
                    <a:pt x="170400" y="320039"/>
                  </a:lnTo>
                  <a:lnTo>
                    <a:pt x="167498" y="302894"/>
                  </a:lnTo>
                  <a:lnTo>
                    <a:pt x="151549" y="302894"/>
                  </a:lnTo>
                  <a:lnTo>
                    <a:pt x="135593" y="208660"/>
                  </a:lnTo>
                  <a:close/>
                </a:path>
                <a:path w="1469389" h="398145">
                  <a:moveTo>
                    <a:pt x="167068" y="300354"/>
                  </a:moveTo>
                  <a:lnTo>
                    <a:pt x="151549" y="302894"/>
                  </a:lnTo>
                  <a:lnTo>
                    <a:pt x="167498" y="302894"/>
                  </a:lnTo>
                  <a:lnTo>
                    <a:pt x="167068" y="300354"/>
                  </a:lnTo>
                  <a:close/>
                </a:path>
                <a:path w="1469389" h="398145">
                  <a:moveTo>
                    <a:pt x="290046" y="218694"/>
                  </a:moveTo>
                  <a:lnTo>
                    <a:pt x="233121" y="218694"/>
                  </a:lnTo>
                  <a:lnTo>
                    <a:pt x="236486" y="218820"/>
                  </a:lnTo>
                  <a:lnTo>
                    <a:pt x="239560" y="219455"/>
                  </a:lnTo>
                  <a:lnTo>
                    <a:pt x="260261" y="253491"/>
                  </a:lnTo>
                  <a:lnTo>
                    <a:pt x="261980" y="268223"/>
                  </a:lnTo>
                  <a:lnTo>
                    <a:pt x="261188" y="276859"/>
                  </a:lnTo>
                  <a:lnTo>
                    <a:pt x="260108" y="280923"/>
                  </a:lnTo>
                  <a:lnTo>
                    <a:pt x="258368" y="284479"/>
                  </a:lnTo>
                  <a:lnTo>
                    <a:pt x="256908" y="287527"/>
                  </a:lnTo>
                  <a:lnTo>
                    <a:pt x="254698" y="289941"/>
                  </a:lnTo>
                  <a:lnTo>
                    <a:pt x="251726" y="291719"/>
                  </a:lnTo>
                  <a:lnTo>
                    <a:pt x="248754" y="293623"/>
                  </a:lnTo>
                  <a:lnTo>
                    <a:pt x="245732" y="294766"/>
                  </a:lnTo>
                  <a:lnTo>
                    <a:pt x="238912" y="295909"/>
                  </a:lnTo>
                  <a:lnTo>
                    <a:pt x="291984" y="295909"/>
                  </a:lnTo>
                  <a:lnTo>
                    <a:pt x="296857" y="286621"/>
                  </a:lnTo>
                  <a:lnTo>
                    <a:pt x="300174" y="274558"/>
                  </a:lnTo>
                  <a:lnTo>
                    <a:pt x="301133" y="261233"/>
                  </a:lnTo>
                  <a:lnTo>
                    <a:pt x="299732" y="246633"/>
                  </a:lnTo>
                  <a:lnTo>
                    <a:pt x="296234" y="232298"/>
                  </a:lnTo>
                  <a:lnTo>
                    <a:pt x="290922" y="219963"/>
                  </a:lnTo>
                  <a:lnTo>
                    <a:pt x="290046" y="218694"/>
                  </a:lnTo>
                  <a:close/>
                </a:path>
                <a:path w="1469389" h="398145">
                  <a:moveTo>
                    <a:pt x="571703" y="137032"/>
                  </a:moveTo>
                  <a:lnTo>
                    <a:pt x="531202" y="143890"/>
                  </a:lnTo>
                  <a:lnTo>
                    <a:pt x="596963" y="256794"/>
                  </a:lnTo>
                  <a:lnTo>
                    <a:pt x="586422" y="308228"/>
                  </a:lnTo>
                  <a:lnTo>
                    <a:pt x="627811" y="301244"/>
                  </a:lnTo>
                  <a:lnTo>
                    <a:pt x="644990" y="210057"/>
                  </a:lnTo>
                  <a:lnTo>
                    <a:pt x="610793" y="210057"/>
                  </a:lnTo>
                  <a:lnTo>
                    <a:pt x="571703" y="137032"/>
                  </a:lnTo>
                  <a:close/>
                </a:path>
                <a:path w="1469389" h="398145">
                  <a:moveTo>
                    <a:pt x="383108" y="166242"/>
                  </a:moveTo>
                  <a:lnTo>
                    <a:pt x="343928" y="175767"/>
                  </a:lnTo>
                  <a:lnTo>
                    <a:pt x="314442" y="207436"/>
                  </a:lnTo>
                  <a:lnTo>
                    <a:pt x="310511" y="228377"/>
                  </a:lnTo>
                  <a:lnTo>
                    <a:pt x="310790" y="236406"/>
                  </a:lnTo>
                  <a:lnTo>
                    <a:pt x="326732" y="280288"/>
                  </a:lnTo>
                  <a:lnTo>
                    <a:pt x="363816" y="298703"/>
                  </a:lnTo>
                  <a:lnTo>
                    <a:pt x="377667" y="299354"/>
                  </a:lnTo>
                  <a:lnTo>
                    <a:pt x="384953" y="298864"/>
                  </a:lnTo>
                  <a:lnTo>
                    <a:pt x="392480" y="297814"/>
                  </a:lnTo>
                  <a:lnTo>
                    <a:pt x="397840" y="296925"/>
                  </a:lnTo>
                  <a:lnTo>
                    <a:pt x="402107" y="295909"/>
                  </a:lnTo>
                  <a:lnTo>
                    <a:pt x="405269" y="294766"/>
                  </a:lnTo>
                  <a:lnTo>
                    <a:pt x="408444" y="293750"/>
                  </a:lnTo>
                  <a:lnTo>
                    <a:pt x="426402" y="284352"/>
                  </a:lnTo>
                  <a:lnTo>
                    <a:pt x="428777" y="282828"/>
                  </a:lnTo>
                  <a:lnTo>
                    <a:pt x="430809" y="281558"/>
                  </a:lnTo>
                  <a:lnTo>
                    <a:pt x="428933" y="270472"/>
                  </a:lnTo>
                  <a:lnTo>
                    <a:pt x="382320" y="270472"/>
                  </a:lnTo>
                  <a:lnTo>
                    <a:pt x="375940" y="269795"/>
                  </a:lnTo>
                  <a:lnTo>
                    <a:pt x="351396" y="238378"/>
                  </a:lnTo>
                  <a:lnTo>
                    <a:pt x="350502" y="229995"/>
                  </a:lnTo>
                  <a:lnTo>
                    <a:pt x="350774" y="222361"/>
                  </a:lnTo>
                  <a:lnTo>
                    <a:pt x="380225" y="194436"/>
                  </a:lnTo>
                  <a:lnTo>
                    <a:pt x="384238" y="194309"/>
                  </a:lnTo>
                  <a:lnTo>
                    <a:pt x="416052" y="194309"/>
                  </a:lnTo>
                  <a:lnTo>
                    <a:pt x="412064" y="170687"/>
                  </a:lnTo>
                  <a:lnTo>
                    <a:pt x="404583" y="168401"/>
                  </a:lnTo>
                  <a:lnTo>
                    <a:pt x="397294" y="167004"/>
                  </a:lnTo>
                  <a:lnTo>
                    <a:pt x="383108" y="166242"/>
                  </a:lnTo>
                  <a:close/>
                </a:path>
                <a:path w="1469389" h="398145">
                  <a:moveTo>
                    <a:pt x="497893" y="183769"/>
                  </a:moveTo>
                  <a:lnTo>
                    <a:pt x="458279" y="183769"/>
                  </a:lnTo>
                  <a:lnTo>
                    <a:pt x="474637" y="280542"/>
                  </a:lnTo>
                  <a:lnTo>
                    <a:pt x="513156" y="274066"/>
                  </a:lnTo>
                  <a:lnTo>
                    <a:pt x="497893" y="183769"/>
                  </a:lnTo>
                  <a:close/>
                </a:path>
                <a:path w="1469389" h="398145">
                  <a:moveTo>
                    <a:pt x="425221" y="248538"/>
                  </a:moveTo>
                  <a:lnTo>
                    <a:pt x="420268" y="249300"/>
                  </a:lnTo>
                  <a:lnTo>
                    <a:pt x="419176" y="250825"/>
                  </a:lnTo>
                  <a:lnTo>
                    <a:pt x="416293" y="254634"/>
                  </a:lnTo>
                  <a:lnTo>
                    <a:pt x="382320" y="270472"/>
                  </a:lnTo>
                  <a:lnTo>
                    <a:pt x="428933" y="270472"/>
                  </a:lnTo>
                  <a:lnTo>
                    <a:pt x="425221" y="248538"/>
                  </a:lnTo>
                  <a:close/>
                </a:path>
                <a:path w="1469389" h="398145">
                  <a:moveTo>
                    <a:pt x="661619" y="121792"/>
                  </a:moveTo>
                  <a:lnTo>
                    <a:pt x="621995" y="128523"/>
                  </a:lnTo>
                  <a:lnTo>
                    <a:pt x="610793" y="210057"/>
                  </a:lnTo>
                  <a:lnTo>
                    <a:pt x="644990" y="210057"/>
                  </a:lnTo>
                  <a:lnTo>
                    <a:pt x="661619" y="121792"/>
                  </a:lnTo>
                  <a:close/>
                </a:path>
                <a:path w="1469389" h="398145">
                  <a:moveTo>
                    <a:pt x="416052" y="194309"/>
                  </a:moveTo>
                  <a:lnTo>
                    <a:pt x="384238" y="194309"/>
                  </a:lnTo>
                  <a:lnTo>
                    <a:pt x="387946" y="194690"/>
                  </a:lnTo>
                  <a:lnTo>
                    <a:pt x="391642" y="195198"/>
                  </a:lnTo>
                  <a:lnTo>
                    <a:pt x="412686" y="204469"/>
                  </a:lnTo>
                  <a:lnTo>
                    <a:pt x="417639" y="203707"/>
                  </a:lnTo>
                  <a:lnTo>
                    <a:pt x="416052" y="194309"/>
                  </a:lnTo>
                  <a:close/>
                </a:path>
                <a:path w="1469389" h="398145">
                  <a:moveTo>
                    <a:pt x="530542" y="143890"/>
                  </a:moveTo>
                  <a:lnTo>
                    <a:pt x="415429" y="163448"/>
                  </a:lnTo>
                  <a:lnTo>
                    <a:pt x="419976" y="190245"/>
                  </a:lnTo>
                  <a:lnTo>
                    <a:pt x="458279" y="183769"/>
                  </a:lnTo>
                  <a:lnTo>
                    <a:pt x="497893" y="183769"/>
                  </a:lnTo>
                  <a:lnTo>
                    <a:pt x="496798" y="177291"/>
                  </a:lnTo>
                  <a:lnTo>
                    <a:pt x="535089" y="170814"/>
                  </a:lnTo>
                  <a:lnTo>
                    <a:pt x="530542" y="143890"/>
                  </a:lnTo>
                  <a:close/>
                </a:path>
                <a:path w="1469389" h="398145">
                  <a:moveTo>
                    <a:pt x="791756" y="99694"/>
                  </a:moveTo>
                  <a:lnTo>
                    <a:pt x="675513" y="119379"/>
                  </a:lnTo>
                  <a:lnTo>
                    <a:pt x="696417" y="242950"/>
                  </a:lnTo>
                  <a:lnTo>
                    <a:pt x="734949" y="236473"/>
                  </a:lnTo>
                  <a:lnTo>
                    <a:pt x="718642" y="140207"/>
                  </a:lnTo>
                  <a:lnTo>
                    <a:pt x="757847" y="133603"/>
                  </a:lnTo>
                  <a:lnTo>
                    <a:pt x="797465" y="133603"/>
                  </a:lnTo>
                  <a:lnTo>
                    <a:pt x="791756" y="99694"/>
                  </a:lnTo>
                  <a:close/>
                </a:path>
                <a:path w="1469389" h="398145">
                  <a:moveTo>
                    <a:pt x="797465" y="133603"/>
                  </a:moveTo>
                  <a:lnTo>
                    <a:pt x="757847" y="133603"/>
                  </a:lnTo>
                  <a:lnTo>
                    <a:pt x="774103" y="229869"/>
                  </a:lnTo>
                  <a:lnTo>
                    <a:pt x="812584" y="223392"/>
                  </a:lnTo>
                  <a:lnTo>
                    <a:pt x="797465" y="133603"/>
                  </a:lnTo>
                  <a:close/>
                </a:path>
                <a:path w="1469389" h="398145">
                  <a:moveTo>
                    <a:pt x="859828" y="88264"/>
                  </a:moveTo>
                  <a:lnTo>
                    <a:pt x="821220" y="94741"/>
                  </a:lnTo>
                  <a:lnTo>
                    <a:pt x="842175" y="218312"/>
                  </a:lnTo>
                  <a:lnTo>
                    <a:pt x="880656" y="211835"/>
                  </a:lnTo>
                  <a:lnTo>
                    <a:pt x="871766" y="158876"/>
                  </a:lnTo>
                  <a:lnTo>
                    <a:pt x="911644" y="152145"/>
                  </a:lnTo>
                  <a:lnTo>
                    <a:pt x="951188" y="152145"/>
                  </a:lnTo>
                  <a:lnTo>
                    <a:pt x="947638" y="131063"/>
                  </a:lnTo>
                  <a:lnTo>
                    <a:pt x="867067" y="131063"/>
                  </a:lnTo>
                  <a:lnTo>
                    <a:pt x="859828" y="88264"/>
                  </a:lnTo>
                  <a:close/>
                </a:path>
                <a:path w="1469389" h="398145">
                  <a:moveTo>
                    <a:pt x="951188" y="152145"/>
                  </a:moveTo>
                  <a:lnTo>
                    <a:pt x="911644" y="152145"/>
                  </a:lnTo>
                  <a:lnTo>
                    <a:pt x="920534" y="205104"/>
                  </a:lnTo>
                  <a:lnTo>
                    <a:pt x="959015" y="198627"/>
                  </a:lnTo>
                  <a:lnTo>
                    <a:pt x="951188" y="152145"/>
                  </a:lnTo>
                  <a:close/>
                </a:path>
                <a:path w="1469389" h="398145">
                  <a:moveTo>
                    <a:pt x="938187" y="74929"/>
                  </a:moveTo>
                  <a:lnTo>
                    <a:pt x="899579" y="81533"/>
                  </a:lnTo>
                  <a:lnTo>
                    <a:pt x="906818" y="124332"/>
                  </a:lnTo>
                  <a:lnTo>
                    <a:pt x="867067" y="131063"/>
                  </a:lnTo>
                  <a:lnTo>
                    <a:pt x="947638" y="131063"/>
                  </a:lnTo>
                  <a:lnTo>
                    <a:pt x="938187" y="74929"/>
                  </a:lnTo>
                  <a:close/>
                </a:path>
                <a:path w="1469389" h="398145">
                  <a:moveTo>
                    <a:pt x="1035671" y="55635"/>
                  </a:moveTo>
                  <a:lnTo>
                    <a:pt x="995035" y="65849"/>
                  </a:lnTo>
                  <a:lnTo>
                    <a:pt x="968016" y="105282"/>
                  </a:lnTo>
                  <a:lnTo>
                    <a:pt x="967029" y="118713"/>
                  </a:lnTo>
                  <a:lnTo>
                    <a:pt x="968413" y="133476"/>
                  </a:lnTo>
                  <a:lnTo>
                    <a:pt x="984432" y="170356"/>
                  </a:lnTo>
                  <a:lnTo>
                    <a:pt x="1028918" y="189547"/>
                  </a:lnTo>
                  <a:lnTo>
                    <a:pt x="1043343" y="188213"/>
                  </a:lnTo>
                  <a:lnTo>
                    <a:pt x="1079633" y="171926"/>
                  </a:lnTo>
                  <a:lnTo>
                    <a:pt x="1088340" y="161162"/>
                  </a:lnTo>
                  <a:lnTo>
                    <a:pt x="1031786" y="161162"/>
                  </a:lnTo>
                  <a:lnTo>
                    <a:pt x="1028484" y="160273"/>
                  </a:lnTo>
                  <a:lnTo>
                    <a:pt x="1006767" y="119379"/>
                  </a:lnTo>
                  <a:lnTo>
                    <a:pt x="1006386" y="113029"/>
                  </a:lnTo>
                  <a:lnTo>
                    <a:pt x="1006767" y="107822"/>
                  </a:lnTo>
                  <a:lnTo>
                    <a:pt x="1016800" y="87756"/>
                  </a:lnTo>
                  <a:lnTo>
                    <a:pt x="1019340" y="86232"/>
                  </a:lnTo>
                  <a:lnTo>
                    <a:pt x="1022388" y="85216"/>
                  </a:lnTo>
                  <a:lnTo>
                    <a:pt x="1025817" y="84581"/>
                  </a:lnTo>
                  <a:lnTo>
                    <a:pt x="1029500" y="83947"/>
                  </a:lnTo>
                  <a:lnTo>
                    <a:pt x="1086427" y="83947"/>
                  </a:lnTo>
                  <a:lnTo>
                    <a:pt x="1080190" y="74882"/>
                  </a:lnTo>
                  <a:lnTo>
                    <a:pt x="1071283" y="66547"/>
                  </a:lnTo>
                  <a:lnTo>
                    <a:pt x="1060730" y="60450"/>
                  </a:lnTo>
                  <a:lnTo>
                    <a:pt x="1048867" y="56816"/>
                  </a:lnTo>
                  <a:lnTo>
                    <a:pt x="1035671" y="55635"/>
                  </a:lnTo>
                  <a:close/>
                </a:path>
                <a:path w="1469389" h="398145">
                  <a:moveTo>
                    <a:pt x="1086427" y="83947"/>
                  </a:moveTo>
                  <a:lnTo>
                    <a:pt x="1029500" y="83947"/>
                  </a:lnTo>
                  <a:lnTo>
                    <a:pt x="1032929" y="84073"/>
                  </a:lnTo>
                  <a:lnTo>
                    <a:pt x="1035977" y="84708"/>
                  </a:lnTo>
                  <a:lnTo>
                    <a:pt x="1039025" y="85470"/>
                  </a:lnTo>
                  <a:lnTo>
                    <a:pt x="1041946" y="87122"/>
                  </a:lnTo>
                  <a:lnTo>
                    <a:pt x="1044740" y="89915"/>
                  </a:lnTo>
                  <a:lnTo>
                    <a:pt x="1047407" y="92455"/>
                  </a:lnTo>
                  <a:lnTo>
                    <a:pt x="1058456" y="132841"/>
                  </a:lnTo>
                  <a:lnTo>
                    <a:pt x="1058075" y="137540"/>
                  </a:lnTo>
                  <a:lnTo>
                    <a:pt x="1048169" y="156972"/>
                  </a:lnTo>
                  <a:lnTo>
                    <a:pt x="1045121" y="158876"/>
                  </a:lnTo>
                  <a:lnTo>
                    <a:pt x="1042073" y="160019"/>
                  </a:lnTo>
                  <a:lnTo>
                    <a:pt x="1035342" y="161162"/>
                  </a:lnTo>
                  <a:lnTo>
                    <a:pt x="1088340" y="161162"/>
                  </a:lnTo>
                  <a:lnTo>
                    <a:pt x="1093228" y="151874"/>
                  </a:lnTo>
                  <a:lnTo>
                    <a:pt x="1096571" y="139811"/>
                  </a:lnTo>
                  <a:lnTo>
                    <a:pt x="1097558" y="126486"/>
                  </a:lnTo>
                  <a:lnTo>
                    <a:pt x="1096175" y="111886"/>
                  </a:lnTo>
                  <a:lnTo>
                    <a:pt x="1092625" y="97551"/>
                  </a:lnTo>
                  <a:lnTo>
                    <a:pt x="1087300" y="85216"/>
                  </a:lnTo>
                  <a:lnTo>
                    <a:pt x="1086427" y="83947"/>
                  </a:lnTo>
                  <a:close/>
                </a:path>
                <a:path w="1469389" h="398145">
                  <a:moveTo>
                    <a:pt x="1179487" y="31368"/>
                  </a:moveTo>
                  <a:lnTo>
                    <a:pt x="1140371" y="41020"/>
                  </a:lnTo>
                  <a:lnTo>
                    <a:pt x="1110843" y="72689"/>
                  </a:lnTo>
                  <a:lnTo>
                    <a:pt x="1106922" y="93630"/>
                  </a:lnTo>
                  <a:lnTo>
                    <a:pt x="1107194" y="101659"/>
                  </a:lnTo>
                  <a:lnTo>
                    <a:pt x="1123099" y="145541"/>
                  </a:lnTo>
                  <a:lnTo>
                    <a:pt x="1160183" y="163956"/>
                  </a:lnTo>
                  <a:lnTo>
                    <a:pt x="1174057" y="164607"/>
                  </a:lnTo>
                  <a:lnTo>
                    <a:pt x="1181364" y="164117"/>
                  </a:lnTo>
                  <a:lnTo>
                    <a:pt x="1188885" y="163067"/>
                  </a:lnTo>
                  <a:lnTo>
                    <a:pt x="1194219" y="162178"/>
                  </a:lnTo>
                  <a:lnTo>
                    <a:pt x="1198537" y="161162"/>
                  </a:lnTo>
                  <a:lnTo>
                    <a:pt x="1201712" y="160019"/>
                  </a:lnTo>
                  <a:lnTo>
                    <a:pt x="1204887" y="159003"/>
                  </a:lnTo>
                  <a:lnTo>
                    <a:pt x="1222794" y="149605"/>
                  </a:lnTo>
                  <a:lnTo>
                    <a:pt x="1225207" y="148081"/>
                  </a:lnTo>
                  <a:lnTo>
                    <a:pt x="1227239" y="146684"/>
                  </a:lnTo>
                  <a:lnTo>
                    <a:pt x="1225374" y="135669"/>
                  </a:lnTo>
                  <a:lnTo>
                    <a:pt x="1178699" y="135669"/>
                  </a:lnTo>
                  <a:lnTo>
                    <a:pt x="1172327" y="134985"/>
                  </a:lnTo>
                  <a:lnTo>
                    <a:pt x="1147737" y="103631"/>
                  </a:lnTo>
                  <a:lnTo>
                    <a:pt x="1146879" y="95248"/>
                  </a:lnTo>
                  <a:lnTo>
                    <a:pt x="1147165" y="87614"/>
                  </a:lnTo>
                  <a:lnTo>
                    <a:pt x="1176566" y="59689"/>
                  </a:lnTo>
                  <a:lnTo>
                    <a:pt x="1180630" y="59562"/>
                  </a:lnTo>
                  <a:lnTo>
                    <a:pt x="1212440" y="59562"/>
                  </a:lnTo>
                  <a:lnTo>
                    <a:pt x="1208443" y="35940"/>
                  </a:lnTo>
                  <a:lnTo>
                    <a:pt x="1200950" y="33654"/>
                  </a:lnTo>
                  <a:lnTo>
                    <a:pt x="1193711" y="32257"/>
                  </a:lnTo>
                  <a:lnTo>
                    <a:pt x="1186599" y="31876"/>
                  </a:lnTo>
                  <a:lnTo>
                    <a:pt x="1179487" y="31368"/>
                  </a:lnTo>
                  <a:close/>
                </a:path>
                <a:path w="1469389" h="398145">
                  <a:moveTo>
                    <a:pt x="1294248" y="49021"/>
                  </a:moveTo>
                  <a:lnTo>
                    <a:pt x="1254671" y="49021"/>
                  </a:lnTo>
                  <a:lnTo>
                    <a:pt x="1271054" y="145795"/>
                  </a:lnTo>
                  <a:lnTo>
                    <a:pt x="1309535" y="139319"/>
                  </a:lnTo>
                  <a:lnTo>
                    <a:pt x="1294248" y="49021"/>
                  </a:lnTo>
                  <a:close/>
                </a:path>
                <a:path w="1469389" h="398145">
                  <a:moveTo>
                    <a:pt x="1221651" y="113664"/>
                  </a:moveTo>
                  <a:lnTo>
                    <a:pt x="1216698" y="114553"/>
                  </a:lnTo>
                  <a:lnTo>
                    <a:pt x="1215555" y="116077"/>
                  </a:lnTo>
                  <a:lnTo>
                    <a:pt x="1214285" y="117855"/>
                  </a:lnTo>
                  <a:lnTo>
                    <a:pt x="1212634" y="119760"/>
                  </a:lnTo>
                  <a:lnTo>
                    <a:pt x="1178699" y="135669"/>
                  </a:lnTo>
                  <a:lnTo>
                    <a:pt x="1225374" y="135669"/>
                  </a:lnTo>
                  <a:lnTo>
                    <a:pt x="1221651" y="113664"/>
                  </a:lnTo>
                  <a:close/>
                </a:path>
                <a:path w="1469389" h="398145">
                  <a:moveTo>
                    <a:pt x="1212440" y="59562"/>
                  </a:moveTo>
                  <a:lnTo>
                    <a:pt x="1180630" y="59562"/>
                  </a:lnTo>
                  <a:lnTo>
                    <a:pt x="1184313" y="59943"/>
                  </a:lnTo>
                  <a:lnTo>
                    <a:pt x="1187996" y="60451"/>
                  </a:lnTo>
                  <a:lnTo>
                    <a:pt x="1209078" y="69722"/>
                  </a:lnTo>
                  <a:lnTo>
                    <a:pt x="1214031" y="68960"/>
                  </a:lnTo>
                  <a:lnTo>
                    <a:pt x="1212440" y="59562"/>
                  </a:lnTo>
                  <a:close/>
                </a:path>
                <a:path w="1469389" h="398145">
                  <a:moveTo>
                    <a:pt x="1326934" y="9143"/>
                  </a:moveTo>
                  <a:lnTo>
                    <a:pt x="1211872" y="28701"/>
                  </a:lnTo>
                  <a:lnTo>
                    <a:pt x="1216317" y="55498"/>
                  </a:lnTo>
                  <a:lnTo>
                    <a:pt x="1254671" y="49021"/>
                  </a:lnTo>
                  <a:lnTo>
                    <a:pt x="1294248" y="49021"/>
                  </a:lnTo>
                  <a:lnTo>
                    <a:pt x="1293152" y="42544"/>
                  </a:lnTo>
                  <a:lnTo>
                    <a:pt x="1331506" y="36067"/>
                  </a:lnTo>
                  <a:lnTo>
                    <a:pt x="1326934" y="9143"/>
                  </a:lnTo>
                  <a:close/>
                </a:path>
                <a:path w="1469389" h="398145">
                  <a:moveTo>
                    <a:pt x="1381036" y="0"/>
                  </a:moveTo>
                  <a:lnTo>
                    <a:pt x="1342682" y="6476"/>
                  </a:lnTo>
                  <a:lnTo>
                    <a:pt x="1363637" y="130175"/>
                  </a:lnTo>
                  <a:lnTo>
                    <a:pt x="1433360" y="118363"/>
                  </a:lnTo>
                  <a:lnTo>
                    <a:pt x="1462843" y="98678"/>
                  </a:lnTo>
                  <a:lnTo>
                    <a:pt x="1397800" y="98678"/>
                  </a:lnTo>
                  <a:lnTo>
                    <a:pt x="1392339" y="66801"/>
                  </a:lnTo>
                  <a:lnTo>
                    <a:pt x="1413675" y="63245"/>
                  </a:lnTo>
                  <a:lnTo>
                    <a:pt x="1466761" y="63245"/>
                  </a:lnTo>
                  <a:lnTo>
                    <a:pt x="1464602" y="57403"/>
                  </a:lnTo>
                  <a:lnTo>
                    <a:pt x="1461427" y="52323"/>
                  </a:lnTo>
                  <a:lnTo>
                    <a:pt x="1458125" y="47243"/>
                  </a:lnTo>
                  <a:lnTo>
                    <a:pt x="1454188" y="43433"/>
                  </a:lnTo>
                  <a:lnTo>
                    <a:pt x="1450964" y="41782"/>
                  </a:lnTo>
                  <a:lnTo>
                    <a:pt x="1388148" y="41782"/>
                  </a:lnTo>
                  <a:lnTo>
                    <a:pt x="1381036" y="0"/>
                  </a:lnTo>
                  <a:close/>
                </a:path>
                <a:path w="1469389" h="398145">
                  <a:moveTo>
                    <a:pt x="1466761" y="63245"/>
                  </a:moveTo>
                  <a:lnTo>
                    <a:pt x="1413675" y="63245"/>
                  </a:lnTo>
                  <a:lnTo>
                    <a:pt x="1418374" y="63753"/>
                  </a:lnTo>
                  <a:lnTo>
                    <a:pt x="1421930" y="65785"/>
                  </a:lnTo>
                  <a:lnTo>
                    <a:pt x="1425613" y="67817"/>
                  </a:lnTo>
                  <a:lnTo>
                    <a:pt x="1427772" y="71500"/>
                  </a:lnTo>
                  <a:lnTo>
                    <a:pt x="1428661" y="76707"/>
                  </a:lnTo>
                  <a:lnTo>
                    <a:pt x="1429042" y="78612"/>
                  </a:lnTo>
                  <a:lnTo>
                    <a:pt x="1429169" y="80390"/>
                  </a:lnTo>
                  <a:lnTo>
                    <a:pt x="1428915" y="82168"/>
                  </a:lnTo>
                  <a:lnTo>
                    <a:pt x="1428788" y="83947"/>
                  </a:lnTo>
                  <a:lnTo>
                    <a:pt x="1428280" y="85851"/>
                  </a:lnTo>
                  <a:lnTo>
                    <a:pt x="1427264" y="87629"/>
                  </a:lnTo>
                  <a:lnTo>
                    <a:pt x="1426375" y="89407"/>
                  </a:lnTo>
                  <a:lnTo>
                    <a:pt x="1424724" y="91185"/>
                  </a:lnTo>
                  <a:lnTo>
                    <a:pt x="1420152" y="94233"/>
                  </a:lnTo>
                  <a:lnTo>
                    <a:pt x="1416977" y="95376"/>
                  </a:lnTo>
                  <a:lnTo>
                    <a:pt x="1413040" y="96011"/>
                  </a:lnTo>
                  <a:lnTo>
                    <a:pt x="1397800" y="98678"/>
                  </a:lnTo>
                  <a:lnTo>
                    <a:pt x="1462843" y="98678"/>
                  </a:lnTo>
                  <a:lnTo>
                    <a:pt x="1462951" y="98551"/>
                  </a:lnTo>
                  <a:lnTo>
                    <a:pt x="1465491" y="93598"/>
                  </a:lnTo>
                  <a:lnTo>
                    <a:pt x="1467088" y="87629"/>
                  </a:lnTo>
                  <a:lnTo>
                    <a:pt x="1468666" y="82168"/>
                  </a:lnTo>
                  <a:lnTo>
                    <a:pt x="1468920" y="76072"/>
                  </a:lnTo>
                  <a:lnTo>
                    <a:pt x="1467904" y="69850"/>
                  </a:lnTo>
                  <a:lnTo>
                    <a:pt x="1466761" y="63245"/>
                  </a:lnTo>
                  <a:close/>
                </a:path>
                <a:path w="1469389" h="398145">
                  <a:moveTo>
                    <a:pt x="1426756" y="35813"/>
                  </a:moveTo>
                  <a:lnTo>
                    <a:pt x="1419517" y="36448"/>
                  </a:lnTo>
                  <a:lnTo>
                    <a:pt x="1388148" y="41782"/>
                  </a:lnTo>
                  <a:lnTo>
                    <a:pt x="1450964" y="41782"/>
                  </a:lnTo>
                  <a:lnTo>
                    <a:pt x="1443774" y="38100"/>
                  </a:lnTo>
                  <a:lnTo>
                    <a:pt x="1438059" y="36448"/>
                  </a:lnTo>
                  <a:lnTo>
                    <a:pt x="1432471" y="36194"/>
                  </a:lnTo>
                  <a:lnTo>
                    <a:pt x="1426756" y="3581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24639857"/>
              </p:ext>
            </p:extLst>
          </p:nvPr>
        </p:nvGraphicFramePr>
        <p:xfrm>
          <a:off x="2769472" y="1520042"/>
          <a:ext cx="8856471" cy="51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370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3189" y="159077"/>
            <a:ext cx="10020795" cy="162222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педагогов, эффективно использующих современные педагогические технологии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" y="43346"/>
            <a:ext cx="2662518" cy="1214636"/>
          </a:xfrm>
          <a:prstGeom prst="rect">
            <a:avLst/>
          </a:prstGeom>
        </p:spPr>
      </p:pic>
      <p:pic>
        <p:nvPicPr>
          <p:cNvPr id="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016" y="4182095"/>
            <a:ext cx="2509641" cy="2611248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832284" y="5343896"/>
            <a:ext cx="1530905" cy="471287"/>
          </a:xfrm>
          <a:custGeom>
            <a:avLst/>
            <a:gdLst/>
            <a:ahLst/>
            <a:cxnLst/>
            <a:rect l="l" t="t" r="r" b="b"/>
            <a:pathLst>
              <a:path w="1434464" h="343535">
                <a:moveTo>
                  <a:pt x="55206" y="116216"/>
                </a:moveTo>
                <a:lnTo>
                  <a:pt x="0" y="123328"/>
                </a:lnTo>
                <a:lnTo>
                  <a:pt x="28295" y="343089"/>
                </a:lnTo>
                <a:lnTo>
                  <a:pt x="83502" y="335977"/>
                </a:lnTo>
                <a:lnTo>
                  <a:pt x="72085" y="247268"/>
                </a:lnTo>
                <a:lnTo>
                  <a:pt x="85953" y="245477"/>
                </a:lnTo>
                <a:lnTo>
                  <a:pt x="157963" y="245477"/>
                </a:lnTo>
                <a:lnTo>
                  <a:pt x="131114" y="215061"/>
                </a:lnTo>
                <a:lnTo>
                  <a:pt x="133845" y="213003"/>
                </a:lnTo>
                <a:lnTo>
                  <a:pt x="136601" y="209371"/>
                </a:lnTo>
                <a:lnTo>
                  <a:pt x="138514" y="205790"/>
                </a:lnTo>
                <a:lnTo>
                  <a:pt x="66738" y="205790"/>
                </a:lnTo>
                <a:lnTo>
                  <a:pt x="55206" y="116216"/>
                </a:lnTo>
                <a:close/>
              </a:path>
              <a:path w="1434464" h="343535">
                <a:moveTo>
                  <a:pt x="157963" y="245477"/>
                </a:moveTo>
                <a:lnTo>
                  <a:pt x="85953" y="245477"/>
                </a:lnTo>
                <a:lnTo>
                  <a:pt x="156273" y="326617"/>
                </a:lnTo>
                <a:lnTo>
                  <a:pt x="222110" y="318146"/>
                </a:lnTo>
                <a:lnTo>
                  <a:pt x="157963" y="245477"/>
                </a:lnTo>
                <a:close/>
              </a:path>
              <a:path w="1434464" h="343535">
                <a:moveTo>
                  <a:pt x="362869" y="174624"/>
                </a:moveTo>
                <a:lnTo>
                  <a:pt x="288786" y="174624"/>
                </a:lnTo>
                <a:lnTo>
                  <a:pt x="295948" y="175360"/>
                </a:lnTo>
                <a:lnTo>
                  <a:pt x="301929" y="176948"/>
                </a:lnTo>
                <a:lnTo>
                  <a:pt x="309130" y="179564"/>
                </a:lnTo>
                <a:lnTo>
                  <a:pt x="313309" y="185457"/>
                </a:lnTo>
                <a:lnTo>
                  <a:pt x="314604" y="195490"/>
                </a:lnTo>
                <a:lnTo>
                  <a:pt x="303674" y="197728"/>
                </a:lnTo>
                <a:lnTo>
                  <a:pt x="293133" y="200063"/>
                </a:lnTo>
                <a:lnTo>
                  <a:pt x="255566" y="211047"/>
                </a:lnTo>
                <a:lnTo>
                  <a:pt x="221983" y="239533"/>
                </a:lnTo>
                <a:lnTo>
                  <a:pt x="217768" y="261454"/>
                </a:lnTo>
                <a:lnTo>
                  <a:pt x="218440" y="270293"/>
                </a:lnTo>
                <a:lnTo>
                  <a:pt x="237769" y="305624"/>
                </a:lnTo>
                <a:lnTo>
                  <a:pt x="265553" y="316111"/>
                </a:lnTo>
                <a:lnTo>
                  <a:pt x="276199" y="315683"/>
                </a:lnTo>
                <a:lnTo>
                  <a:pt x="315074" y="298817"/>
                </a:lnTo>
                <a:lnTo>
                  <a:pt x="326072" y="286904"/>
                </a:lnTo>
                <a:lnTo>
                  <a:pt x="378282" y="286904"/>
                </a:lnTo>
                <a:lnTo>
                  <a:pt x="377074" y="277519"/>
                </a:lnTo>
                <a:lnTo>
                  <a:pt x="289394" y="277519"/>
                </a:lnTo>
                <a:lnTo>
                  <a:pt x="283032" y="276859"/>
                </a:lnTo>
                <a:lnTo>
                  <a:pt x="273926" y="272134"/>
                </a:lnTo>
                <a:lnTo>
                  <a:pt x="271145" y="267067"/>
                </a:lnTo>
                <a:lnTo>
                  <a:pt x="269455" y="253973"/>
                </a:lnTo>
                <a:lnTo>
                  <a:pt x="270167" y="249554"/>
                </a:lnTo>
                <a:lnTo>
                  <a:pt x="274358" y="242518"/>
                </a:lnTo>
                <a:lnTo>
                  <a:pt x="277571" y="239673"/>
                </a:lnTo>
                <a:lnTo>
                  <a:pt x="281901" y="237514"/>
                </a:lnTo>
                <a:lnTo>
                  <a:pt x="286867" y="234974"/>
                </a:lnTo>
                <a:lnTo>
                  <a:pt x="292023" y="233044"/>
                </a:lnTo>
                <a:lnTo>
                  <a:pt x="302679" y="230364"/>
                </a:lnTo>
                <a:lnTo>
                  <a:pt x="318312" y="226681"/>
                </a:lnTo>
                <a:lnTo>
                  <a:pt x="370530" y="226681"/>
                </a:lnTo>
                <a:lnTo>
                  <a:pt x="365175" y="185089"/>
                </a:lnTo>
                <a:lnTo>
                  <a:pt x="362869" y="174624"/>
                </a:lnTo>
                <a:close/>
              </a:path>
              <a:path w="1434464" h="343535">
                <a:moveTo>
                  <a:pt x="378282" y="286904"/>
                </a:moveTo>
                <a:lnTo>
                  <a:pt x="326072" y="286904"/>
                </a:lnTo>
                <a:lnTo>
                  <a:pt x="328333" y="304469"/>
                </a:lnTo>
                <a:lnTo>
                  <a:pt x="379691" y="297852"/>
                </a:lnTo>
                <a:lnTo>
                  <a:pt x="378282" y="286904"/>
                </a:lnTo>
                <a:close/>
              </a:path>
              <a:path w="1434464" h="343535">
                <a:moveTo>
                  <a:pt x="370530" y="226681"/>
                </a:moveTo>
                <a:lnTo>
                  <a:pt x="318312" y="226681"/>
                </a:lnTo>
                <a:lnTo>
                  <a:pt x="322757" y="261225"/>
                </a:lnTo>
                <a:lnTo>
                  <a:pt x="319405" y="265454"/>
                </a:lnTo>
                <a:lnTo>
                  <a:pt x="315493" y="268909"/>
                </a:lnTo>
                <a:lnTo>
                  <a:pt x="306578" y="274255"/>
                </a:lnTo>
                <a:lnTo>
                  <a:pt x="302094" y="275881"/>
                </a:lnTo>
                <a:lnTo>
                  <a:pt x="289394" y="277519"/>
                </a:lnTo>
                <a:lnTo>
                  <a:pt x="377074" y="277519"/>
                </a:lnTo>
                <a:lnTo>
                  <a:pt x="370530" y="226681"/>
                </a:lnTo>
                <a:close/>
              </a:path>
              <a:path w="1434464" h="343535">
                <a:moveTo>
                  <a:pt x="181127" y="99960"/>
                </a:moveTo>
                <a:lnTo>
                  <a:pt x="179349" y="100214"/>
                </a:lnTo>
                <a:lnTo>
                  <a:pt x="176834" y="100468"/>
                </a:lnTo>
                <a:lnTo>
                  <a:pt x="170306" y="100976"/>
                </a:lnTo>
                <a:lnTo>
                  <a:pt x="161290" y="102119"/>
                </a:lnTo>
                <a:lnTo>
                  <a:pt x="119998" y="121032"/>
                </a:lnTo>
                <a:lnTo>
                  <a:pt x="102019" y="159777"/>
                </a:lnTo>
                <a:lnTo>
                  <a:pt x="100418" y="164857"/>
                </a:lnTo>
                <a:lnTo>
                  <a:pt x="97764" y="172858"/>
                </a:lnTo>
                <a:lnTo>
                  <a:pt x="75349" y="204278"/>
                </a:lnTo>
                <a:lnTo>
                  <a:pt x="66738" y="205790"/>
                </a:lnTo>
                <a:lnTo>
                  <a:pt x="138514" y="205790"/>
                </a:lnTo>
                <a:lnTo>
                  <a:pt x="142163" y="198957"/>
                </a:lnTo>
                <a:lnTo>
                  <a:pt x="144881" y="191477"/>
                </a:lnTo>
                <a:lnTo>
                  <a:pt x="147637" y="181402"/>
                </a:lnTo>
                <a:lnTo>
                  <a:pt x="150110" y="173313"/>
                </a:lnTo>
                <a:lnTo>
                  <a:pt x="187185" y="147077"/>
                </a:lnTo>
                <a:lnTo>
                  <a:pt x="181127" y="99960"/>
                </a:lnTo>
                <a:close/>
              </a:path>
              <a:path w="1434464" h="343535">
                <a:moveTo>
                  <a:pt x="295895" y="136245"/>
                </a:moveTo>
                <a:lnTo>
                  <a:pt x="250087" y="142970"/>
                </a:lnTo>
                <a:lnTo>
                  <a:pt x="217551" y="153808"/>
                </a:lnTo>
                <a:lnTo>
                  <a:pt x="222707" y="193813"/>
                </a:lnTo>
                <a:lnTo>
                  <a:pt x="227126" y="193255"/>
                </a:lnTo>
                <a:lnTo>
                  <a:pt x="232682" y="190031"/>
                </a:lnTo>
                <a:lnTo>
                  <a:pt x="238337" y="187027"/>
                </a:lnTo>
                <a:lnTo>
                  <a:pt x="280446" y="174726"/>
                </a:lnTo>
                <a:lnTo>
                  <a:pt x="288786" y="174624"/>
                </a:lnTo>
                <a:lnTo>
                  <a:pt x="362869" y="174624"/>
                </a:lnTo>
                <a:lnTo>
                  <a:pt x="362196" y="171569"/>
                </a:lnTo>
                <a:lnTo>
                  <a:pt x="327994" y="139344"/>
                </a:lnTo>
                <a:lnTo>
                  <a:pt x="313283" y="136711"/>
                </a:lnTo>
                <a:lnTo>
                  <a:pt x="295895" y="136245"/>
                </a:lnTo>
                <a:close/>
              </a:path>
              <a:path w="1434464" h="343535">
                <a:moveTo>
                  <a:pt x="558444" y="223684"/>
                </a:moveTo>
                <a:lnTo>
                  <a:pt x="505917" y="223684"/>
                </a:lnTo>
                <a:lnTo>
                  <a:pt x="513257" y="280669"/>
                </a:lnTo>
                <a:lnTo>
                  <a:pt x="564921" y="274014"/>
                </a:lnTo>
                <a:lnTo>
                  <a:pt x="558444" y="223684"/>
                </a:lnTo>
                <a:close/>
              </a:path>
              <a:path w="1434464" h="343535">
                <a:moveTo>
                  <a:pt x="442468" y="121296"/>
                </a:moveTo>
                <a:lnTo>
                  <a:pt x="390512" y="127900"/>
                </a:lnTo>
                <a:lnTo>
                  <a:pt x="399948" y="201268"/>
                </a:lnTo>
                <a:lnTo>
                  <a:pt x="402297" y="208812"/>
                </a:lnTo>
                <a:lnTo>
                  <a:pt x="409384" y="221106"/>
                </a:lnTo>
                <a:lnTo>
                  <a:pt x="413816" y="225894"/>
                </a:lnTo>
                <a:lnTo>
                  <a:pt x="419163" y="229310"/>
                </a:lnTo>
                <a:lnTo>
                  <a:pt x="424522" y="232917"/>
                </a:lnTo>
                <a:lnTo>
                  <a:pt x="430555" y="235241"/>
                </a:lnTo>
                <a:lnTo>
                  <a:pt x="443928" y="237324"/>
                </a:lnTo>
                <a:lnTo>
                  <a:pt x="451015" y="237362"/>
                </a:lnTo>
                <a:lnTo>
                  <a:pt x="466852" y="235317"/>
                </a:lnTo>
                <a:lnTo>
                  <a:pt x="475106" y="233577"/>
                </a:lnTo>
                <a:lnTo>
                  <a:pt x="491401" y="228789"/>
                </a:lnTo>
                <a:lnTo>
                  <a:pt x="498957" y="226287"/>
                </a:lnTo>
                <a:lnTo>
                  <a:pt x="505917" y="223684"/>
                </a:lnTo>
                <a:lnTo>
                  <a:pt x="558444" y="223684"/>
                </a:lnTo>
                <a:lnTo>
                  <a:pt x="554821" y="195528"/>
                </a:lnTo>
                <a:lnTo>
                  <a:pt x="477532" y="195528"/>
                </a:lnTo>
                <a:lnTo>
                  <a:pt x="471449" y="195414"/>
                </a:lnTo>
                <a:lnTo>
                  <a:pt x="448208" y="165873"/>
                </a:lnTo>
                <a:lnTo>
                  <a:pt x="442468" y="121296"/>
                </a:lnTo>
                <a:close/>
              </a:path>
              <a:path w="1434464" h="343535">
                <a:moveTo>
                  <a:pt x="543585" y="108215"/>
                </a:moveTo>
                <a:lnTo>
                  <a:pt x="491921" y="114946"/>
                </a:lnTo>
                <a:lnTo>
                  <a:pt x="501726" y="191070"/>
                </a:lnTo>
                <a:lnTo>
                  <a:pt x="499605" y="191743"/>
                </a:lnTo>
                <a:lnTo>
                  <a:pt x="496849" y="192416"/>
                </a:lnTo>
                <a:lnTo>
                  <a:pt x="490016" y="193801"/>
                </a:lnTo>
                <a:lnTo>
                  <a:pt x="487286" y="194283"/>
                </a:lnTo>
                <a:lnTo>
                  <a:pt x="477532" y="195528"/>
                </a:lnTo>
                <a:lnTo>
                  <a:pt x="554821" y="195528"/>
                </a:lnTo>
                <a:lnTo>
                  <a:pt x="543585" y="108215"/>
                </a:lnTo>
                <a:close/>
              </a:path>
              <a:path w="1434464" h="343535">
                <a:moveTo>
                  <a:pt x="676747" y="87177"/>
                </a:moveTo>
                <a:lnTo>
                  <a:pt x="622230" y="99040"/>
                </a:lnTo>
                <a:lnTo>
                  <a:pt x="588079" y="135242"/>
                </a:lnTo>
                <a:lnTo>
                  <a:pt x="580587" y="169146"/>
                </a:lnTo>
                <a:lnTo>
                  <a:pt x="581609" y="188594"/>
                </a:lnTo>
                <a:lnTo>
                  <a:pt x="602313" y="238286"/>
                </a:lnTo>
                <a:lnTo>
                  <a:pt x="647522" y="262182"/>
                </a:lnTo>
                <a:lnTo>
                  <a:pt x="667425" y="263898"/>
                </a:lnTo>
                <a:lnTo>
                  <a:pt x="689711" y="262457"/>
                </a:lnTo>
                <a:lnTo>
                  <a:pt x="728218" y="252703"/>
                </a:lnTo>
                <a:lnTo>
                  <a:pt x="734123" y="250443"/>
                </a:lnTo>
                <a:lnTo>
                  <a:pt x="738733" y="248373"/>
                </a:lnTo>
                <a:lnTo>
                  <a:pt x="745350" y="244613"/>
                </a:lnTo>
                <a:lnTo>
                  <a:pt x="753033" y="240346"/>
                </a:lnTo>
                <a:lnTo>
                  <a:pt x="751121" y="225475"/>
                </a:lnTo>
                <a:lnTo>
                  <a:pt x="676846" y="225475"/>
                </a:lnTo>
                <a:lnTo>
                  <a:pt x="664692" y="224332"/>
                </a:lnTo>
                <a:lnTo>
                  <a:pt x="659244" y="222808"/>
                </a:lnTo>
                <a:lnTo>
                  <a:pt x="654418" y="220331"/>
                </a:lnTo>
                <a:lnTo>
                  <a:pt x="649503" y="217867"/>
                </a:lnTo>
                <a:lnTo>
                  <a:pt x="645337" y="214222"/>
                </a:lnTo>
                <a:lnTo>
                  <a:pt x="638492" y="204596"/>
                </a:lnTo>
                <a:lnTo>
                  <a:pt x="636041" y="198385"/>
                </a:lnTo>
                <a:lnTo>
                  <a:pt x="634568" y="190778"/>
                </a:lnTo>
                <a:lnTo>
                  <a:pt x="747776" y="176160"/>
                </a:lnTo>
                <a:lnTo>
                  <a:pt x="745650" y="159650"/>
                </a:lnTo>
                <a:lnTo>
                  <a:pt x="630402" y="159650"/>
                </a:lnTo>
                <a:lnTo>
                  <a:pt x="630503" y="151362"/>
                </a:lnTo>
                <a:lnTo>
                  <a:pt x="659015" y="121931"/>
                </a:lnTo>
                <a:lnTo>
                  <a:pt x="668845" y="120661"/>
                </a:lnTo>
                <a:lnTo>
                  <a:pt x="733975" y="120661"/>
                </a:lnTo>
                <a:lnTo>
                  <a:pt x="728488" y="111595"/>
                </a:lnTo>
                <a:lnTo>
                  <a:pt x="718629" y="101357"/>
                </a:lnTo>
                <a:lnTo>
                  <a:pt x="706699" y="93757"/>
                </a:lnTo>
                <a:lnTo>
                  <a:pt x="692738" y="89038"/>
                </a:lnTo>
                <a:lnTo>
                  <a:pt x="676747" y="87177"/>
                </a:lnTo>
                <a:close/>
              </a:path>
              <a:path w="1434464" h="343535">
                <a:moveTo>
                  <a:pt x="747547" y="197687"/>
                </a:moveTo>
                <a:lnTo>
                  <a:pt x="742086" y="198398"/>
                </a:lnTo>
                <a:lnTo>
                  <a:pt x="740029" y="200354"/>
                </a:lnTo>
                <a:lnTo>
                  <a:pt x="737349" y="202653"/>
                </a:lnTo>
                <a:lnTo>
                  <a:pt x="702183" y="222211"/>
                </a:lnTo>
                <a:lnTo>
                  <a:pt x="676846" y="225475"/>
                </a:lnTo>
                <a:lnTo>
                  <a:pt x="751121" y="225475"/>
                </a:lnTo>
                <a:lnTo>
                  <a:pt x="747547" y="197687"/>
                </a:lnTo>
                <a:close/>
              </a:path>
              <a:path w="1434464" h="343535">
                <a:moveTo>
                  <a:pt x="733975" y="120661"/>
                </a:moveTo>
                <a:lnTo>
                  <a:pt x="668845" y="120661"/>
                </a:lnTo>
                <a:lnTo>
                  <a:pt x="676529" y="122566"/>
                </a:lnTo>
                <a:lnTo>
                  <a:pt x="682028" y="127646"/>
                </a:lnTo>
                <a:lnTo>
                  <a:pt x="685804" y="132004"/>
                </a:lnTo>
                <a:lnTo>
                  <a:pt x="688867" y="137457"/>
                </a:lnTo>
                <a:lnTo>
                  <a:pt x="691214" y="144006"/>
                </a:lnTo>
                <a:lnTo>
                  <a:pt x="692848" y="151649"/>
                </a:lnTo>
                <a:lnTo>
                  <a:pt x="630402" y="159650"/>
                </a:lnTo>
                <a:lnTo>
                  <a:pt x="745650" y="159650"/>
                </a:lnTo>
                <a:lnTo>
                  <a:pt x="745388" y="157618"/>
                </a:lnTo>
                <a:lnTo>
                  <a:pt x="741866" y="139737"/>
                </a:lnTo>
                <a:lnTo>
                  <a:pt x="736233" y="124392"/>
                </a:lnTo>
                <a:lnTo>
                  <a:pt x="733975" y="120661"/>
                </a:lnTo>
                <a:close/>
              </a:path>
              <a:path w="1434464" h="343535">
                <a:moveTo>
                  <a:pt x="855892" y="64210"/>
                </a:moveTo>
                <a:lnTo>
                  <a:pt x="815980" y="71324"/>
                </a:lnTo>
                <a:lnTo>
                  <a:pt x="780605" y="93610"/>
                </a:lnTo>
                <a:lnTo>
                  <a:pt x="761605" y="132929"/>
                </a:lnTo>
                <a:lnTo>
                  <a:pt x="760443" y="153606"/>
                </a:lnTo>
                <a:lnTo>
                  <a:pt x="761441" y="165111"/>
                </a:lnTo>
                <a:lnTo>
                  <a:pt x="773343" y="202727"/>
                </a:lnTo>
                <a:lnTo>
                  <a:pt x="803358" y="231492"/>
                </a:lnTo>
                <a:lnTo>
                  <a:pt x="846212" y="241002"/>
                </a:lnTo>
                <a:lnTo>
                  <a:pt x="855932" y="240734"/>
                </a:lnTo>
                <a:lnTo>
                  <a:pt x="900785" y="229831"/>
                </a:lnTo>
                <a:lnTo>
                  <a:pt x="915136" y="221677"/>
                </a:lnTo>
                <a:lnTo>
                  <a:pt x="917930" y="220026"/>
                </a:lnTo>
                <a:lnTo>
                  <a:pt x="915696" y="202727"/>
                </a:lnTo>
                <a:lnTo>
                  <a:pt x="853950" y="202727"/>
                </a:lnTo>
                <a:lnTo>
                  <a:pt x="845483" y="201481"/>
                </a:lnTo>
                <a:lnTo>
                  <a:pt x="816662" y="169907"/>
                </a:lnTo>
                <a:lnTo>
                  <a:pt x="813690" y="147187"/>
                </a:lnTo>
                <a:lnTo>
                  <a:pt x="814454" y="137029"/>
                </a:lnTo>
                <a:lnTo>
                  <a:pt x="840143" y="104145"/>
                </a:lnTo>
                <a:lnTo>
                  <a:pt x="855167" y="101357"/>
                </a:lnTo>
                <a:lnTo>
                  <a:pt x="902745" y="101357"/>
                </a:lnTo>
                <a:lnTo>
                  <a:pt x="898880" y="71385"/>
                </a:lnTo>
                <a:lnTo>
                  <a:pt x="862883" y="64305"/>
                </a:lnTo>
                <a:lnTo>
                  <a:pt x="855892" y="64210"/>
                </a:lnTo>
                <a:close/>
              </a:path>
              <a:path w="1434464" h="343535">
                <a:moveTo>
                  <a:pt x="1011741" y="91324"/>
                </a:moveTo>
                <a:lnTo>
                  <a:pt x="959205" y="91324"/>
                </a:lnTo>
                <a:lnTo>
                  <a:pt x="975969" y="221118"/>
                </a:lnTo>
                <a:lnTo>
                  <a:pt x="1027531" y="214464"/>
                </a:lnTo>
                <a:lnTo>
                  <a:pt x="1011741" y="91324"/>
                </a:lnTo>
                <a:close/>
              </a:path>
              <a:path w="1434464" h="343535">
                <a:moveTo>
                  <a:pt x="912215" y="175779"/>
                </a:moveTo>
                <a:lnTo>
                  <a:pt x="905611" y="176592"/>
                </a:lnTo>
                <a:lnTo>
                  <a:pt x="904087" y="178599"/>
                </a:lnTo>
                <a:lnTo>
                  <a:pt x="897864" y="185927"/>
                </a:lnTo>
                <a:lnTo>
                  <a:pt x="879957" y="197903"/>
                </a:lnTo>
                <a:lnTo>
                  <a:pt x="875258" y="200011"/>
                </a:lnTo>
                <a:lnTo>
                  <a:pt x="869670" y="201484"/>
                </a:lnTo>
                <a:lnTo>
                  <a:pt x="863168" y="202322"/>
                </a:lnTo>
                <a:lnTo>
                  <a:pt x="853950" y="202727"/>
                </a:lnTo>
                <a:lnTo>
                  <a:pt x="915696" y="202727"/>
                </a:lnTo>
                <a:lnTo>
                  <a:pt x="912215" y="175779"/>
                </a:lnTo>
                <a:close/>
              </a:path>
              <a:path w="1434464" h="343535">
                <a:moveTo>
                  <a:pt x="902745" y="101357"/>
                </a:moveTo>
                <a:lnTo>
                  <a:pt x="860526" y="101357"/>
                </a:lnTo>
                <a:lnTo>
                  <a:pt x="865479" y="102119"/>
                </a:lnTo>
                <a:lnTo>
                  <a:pt x="870305" y="103008"/>
                </a:lnTo>
                <a:lnTo>
                  <a:pt x="874750" y="104151"/>
                </a:lnTo>
                <a:lnTo>
                  <a:pt x="882727" y="107374"/>
                </a:lnTo>
                <a:lnTo>
                  <a:pt x="886180" y="108977"/>
                </a:lnTo>
                <a:lnTo>
                  <a:pt x="889482" y="111009"/>
                </a:lnTo>
                <a:lnTo>
                  <a:pt x="892851" y="112960"/>
                </a:lnTo>
                <a:lnTo>
                  <a:pt x="895578" y="114819"/>
                </a:lnTo>
                <a:lnTo>
                  <a:pt x="897864" y="116470"/>
                </a:lnTo>
                <a:lnTo>
                  <a:pt x="904595" y="115708"/>
                </a:lnTo>
                <a:lnTo>
                  <a:pt x="902745" y="101357"/>
                </a:lnTo>
                <a:close/>
              </a:path>
              <a:path w="1434464" h="343535">
                <a:moveTo>
                  <a:pt x="1057630" y="42048"/>
                </a:moveTo>
                <a:lnTo>
                  <a:pt x="903198" y="61987"/>
                </a:lnTo>
                <a:lnTo>
                  <a:pt x="907897" y="97928"/>
                </a:lnTo>
                <a:lnTo>
                  <a:pt x="959205" y="91324"/>
                </a:lnTo>
                <a:lnTo>
                  <a:pt x="1011741" y="91324"/>
                </a:lnTo>
                <a:lnTo>
                  <a:pt x="1010894" y="84720"/>
                </a:lnTo>
                <a:lnTo>
                  <a:pt x="1062202" y="78116"/>
                </a:lnTo>
                <a:lnTo>
                  <a:pt x="1057630" y="42048"/>
                </a:lnTo>
                <a:close/>
              </a:path>
              <a:path w="1434464" h="343535">
                <a:moveTo>
                  <a:pt x="1197838" y="26046"/>
                </a:moveTo>
                <a:lnTo>
                  <a:pt x="1192123" y="26046"/>
                </a:lnTo>
                <a:lnTo>
                  <a:pt x="1187148" y="26116"/>
                </a:lnTo>
                <a:lnTo>
                  <a:pt x="1180995" y="26507"/>
                </a:lnTo>
                <a:lnTo>
                  <a:pt x="1173674" y="27207"/>
                </a:lnTo>
                <a:lnTo>
                  <a:pt x="1165199" y="28205"/>
                </a:lnTo>
                <a:lnTo>
                  <a:pt x="1078712" y="39381"/>
                </a:lnTo>
                <a:lnTo>
                  <a:pt x="1100048" y="205142"/>
                </a:lnTo>
                <a:lnTo>
                  <a:pt x="1190853" y="193458"/>
                </a:lnTo>
                <a:lnTo>
                  <a:pt x="1230731" y="180110"/>
                </a:lnTo>
                <a:lnTo>
                  <a:pt x="1243897" y="165365"/>
                </a:lnTo>
                <a:lnTo>
                  <a:pt x="1147038" y="165365"/>
                </a:lnTo>
                <a:lnTo>
                  <a:pt x="1142085" y="127392"/>
                </a:lnTo>
                <a:lnTo>
                  <a:pt x="1178026" y="122820"/>
                </a:lnTo>
                <a:lnTo>
                  <a:pt x="1246236" y="122820"/>
                </a:lnTo>
                <a:lnTo>
                  <a:pt x="1245288" y="120328"/>
                </a:lnTo>
                <a:lnTo>
                  <a:pt x="1213764" y="98944"/>
                </a:lnTo>
                <a:lnTo>
                  <a:pt x="1138402" y="98944"/>
                </a:lnTo>
                <a:lnTo>
                  <a:pt x="1134211" y="65797"/>
                </a:lnTo>
                <a:lnTo>
                  <a:pt x="1163675" y="62114"/>
                </a:lnTo>
                <a:lnTo>
                  <a:pt x="1231423" y="62114"/>
                </a:lnTo>
                <a:lnTo>
                  <a:pt x="1230985" y="58558"/>
                </a:lnTo>
                <a:lnTo>
                  <a:pt x="1209649" y="29602"/>
                </a:lnTo>
                <a:lnTo>
                  <a:pt x="1203680" y="27189"/>
                </a:lnTo>
                <a:lnTo>
                  <a:pt x="1197838" y="26046"/>
                </a:lnTo>
                <a:close/>
              </a:path>
              <a:path w="1434464" h="343535">
                <a:moveTo>
                  <a:pt x="1246236" y="122820"/>
                </a:moveTo>
                <a:lnTo>
                  <a:pt x="1178026" y="122820"/>
                </a:lnTo>
                <a:lnTo>
                  <a:pt x="1184122" y="123455"/>
                </a:lnTo>
                <a:lnTo>
                  <a:pt x="1193012" y="128281"/>
                </a:lnTo>
                <a:lnTo>
                  <a:pt x="1195679" y="132980"/>
                </a:lnTo>
                <a:lnTo>
                  <a:pt x="1196568" y="140219"/>
                </a:lnTo>
                <a:lnTo>
                  <a:pt x="1197330" y="145934"/>
                </a:lnTo>
                <a:lnTo>
                  <a:pt x="1195806" y="150633"/>
                </a:lnTo>
                <a:lnTo>
                  <a:pt x="1192123" y="154443"/>
                </a:lnTo>
                <a:lnTo>
                  <a:pt x="1188567" y="158253"/>
                </a:lnTo>
                <a:lnTo>
                  <a:pt x="1183106" y="160666"/>
                </a:lnTo>
                <a:lnTo>
                  <a:pt x="1147038" y="165365"/>
                </a:lnTo>
                <a:lnTo>
                  <a:pt x="1243897" y="165365"/>
                </a:lnTo>
                <a:lnTo>
                  <a:pt x="1245082" y="163460"/>
                </a:lnTo>
                <a:lnTo>
                  <a:pt x="1247495" y="156856"/>
                </a:lnTo>
                <a:lnTo>
                  <a:pt x="1249781" y="150252"/>
                </a:lnTo>
                <a:lnTo>
                  <a:pt x="1250543" y="143013"/>
                </a:lnTo>
                <a:lnTo>
                  <a:pt x="1249527" y="135012"/>
                </a:lnTo>
                <a:lnTo>
                  <a:pt x="1247902" y="127200"/>
                </a:lnTo>
                <a:lnTo>
                  <a:pt x="1246236" y="122820"/>
                </a:lnTo>
                <a:close/>
              </a:path>
              <a:path w="1434464" h="343535">
                <a:moveTo>
                  <a:pt x="1231423" y="62114"/>
                </a:moveTo>
                <a:lnTo>
                  <a:pt x="1163675" y="62114"/>
                </a:lnTo>
                <a:lnTo>
                  <a:pt x="1169644" y="62495"/>
                </a:lnTo>
                <a:lnTo>
                  <a:pt x="1173708" y="64527"/>
                </a:lnTo>
                <a:lnTo>
                  <a:pt x="1177645" y="66559"/>
                </a:lnTo>
                <a:lnTo>
                  <a:pt x="1180185" y="70750"/>
                </a:lnTo>
                <a:lnTo>
                  <a:pt x="1180947" y="77100"/>
                </a:lnTo>
                <a:lnTo>
                  <a:pt x="1181582" y="82053"/>
                </a:lnTo>
                <a:lnTo>
                  <a:pt x="1138402" y="98944"/>
                </a:lnTo>
                <a:lnTo>
                  <a:pt x="1213764" y="98944"/>
                </a:lnTo>
                <a:lnTo>
                  <a:pt x="1212443" y="98690"/>
                </a:lnTo>
                <a:lnTo>
                  <a:pt x="1212189" y="97039"/>
                </a:lnTo>
                <a:lnTo>
                  <a:pt x="1218412" y="92975"/>
                </a:lnTo>
                <a:lnTo>
                  <a:pt x="1223365" y="87514"/>
                </a:lnTo>
                <a:lnTo>
                  <a:pt x="1227048" y="80910"/>
                </a:lnTo>
                <a:lnTo>
                  <a:pt x="1230731" y="74179"/>
                </a:lnTo>
                <a:lnTo>
                  <a:pt x="1232001" y="66813"/>
                </a:lnTo>
                <a:lnTo>
                  <a:pt x="1231423" y="62114"/>
                </a:lnTo>
                <a:close/>
              </a:path>
              <a:path w="1434464" h="343535">
                <a:moveTo>
                  <a:pt x="1355372" y="0"/>
                </a:moveTo>
                <a:lnTo>
                  <a:pt x="1316982" y="4931"/>
                </a:lnTo>
                <a:lnTo>
                  <a:pt x="1275816" y="32523"/>
                </a:lnTo>
                <a:lnTo>
                  <a:pt x="1260600" y="80476"/>
                </a:lnTo>
                <a:lnTo>
                  <a:pt x="1261719" y="100214"/>
                </a:lnTo>
                <a:lnTo>
                  <a:pt x="1280954" y="150114"/>
                </a:lnTo>
                <a:lnTo>
                  <a:pt x="1321774" y="175846"/>
                </a:lnTo>
                <a:lnTo>
                  <a:pt x="1339263" y="178099"/>
                </a:lnTo>
                <a:lnTo>
                  <a:pt x="1358620" y="177113"/>
                </a:lnTo>
                <a:lnTo>
                  <a:pt x="1407841" y="157334"/>
                </a:lnTo>
                <a:lnTo>
                  <a:pt x="1421609" y="140600"/>
                </a:lnTo>
                <a:lnTo>
                  <a:pt x="1349222" y="140600"/>
                </a:lnTo>
                <a:lnTo>
                  <a:pt x="1344650" y="140346"/>
                </a:lnTo>
                <a:lnTo>
                  <a:pt x="1340205" y="139076"/>
                </a:lnTo>
                <a:lnTo>
                  <a:pt x="1335887" y="137933"/>
                </a:lnTo>
                <a:lnTo>
                  <a:pt x="1332077" y="135520"/>
                </a:lnTo>
                <a:lnTo>
                  <a:pt x="1328775" y="132091"/>
                </a:lnTo>
                <a:lnTo>
                  <a:pt x="1325727" y="128662"/>
                </a:lnTo>
                <a:lnTo>
                  <a:pt x="1322806" y="123963"/>
                </a:lnTo>
                <a:lnTo>
                  <a:pt x="1320393" y="117867"/>
                </a:lnTo>
                <a:lnTo>
                  <a:pt x="1317853" y="111898"/>
                </a:lnTo>
                <a:lnTo>
                  <a:pt x="1316075" y="103770"/>
                </a:lnTo>
                <a:lnTo>
                  <a:pt x="1314678" y="93610"/>
                </a:lnTo>
                <a:lnTo>
                  <a:pt x="1313920" y="86300"/>
                </a:lnTo>
                <a:lnTo>
                  <a:pt x="1313613" y="80476"/>
                </a:lnTo>
                <a:lnTo>
                  <a:pt x="1313642" y="73536"/>
                </a:lnTo>
                <a:lnTo>
                  <a:pt x="1331950" y="39889"/>
                </a:lnTo>
                <a:lnTo>
                  <a:pt x="1340713" y="38111"/>
                </a:lnTo>
                <a:lnTo>
                  <a:pt x="1345666" y="37476"/>
                </a:lnTo>
                <a:lnTo>
                  <a:pt x="1419613" y="37476"/>
                </a:lnTo>
                <a:lnTo>
                  <a:pt x="1413663" y="28039"/>
                </a:lnTo>
                <a:lnTo>
                  <a:pt x="1402181" y="16394"/>
                </a:lnTo>
                <a:lnTo>
                  <a:pt x="1388467" y="7707"/>
                </a:lnTo>
                <a:lnTo>
                  <a:pt x="1372860" y="2234"/>
                </a:lnTo>
                <a:lnTo>
                  <a:pt x="1355372" y="0"/>
                </a:lnTo>
                <a:close/>
              </a:path>
              <a:path w="1434464" h="343535">
                <a:moveTo>
                  <a:pt x="1419613" y="37476"/>
                </a:moveTo>
                <a:lnTo>
                  <a:pt x="1345666" y="37476"/>
                </a:lnTo>
                <a:lnTo>
                  <a:pt x="1350111" y="37730"/>
                </a:lnTo>
                <a:lnTo>
                  <a:pt x="1354175" y="38746"/>
                </a:lnTo>
                <a:lnTo>
                  <a:pt x="1378686" y="75449"/>
                </a:lnTo>
                <a:lnTo>
                  <a:pt x="1379956" y="85228"/>
                </a:lnTo>
                <a:lnTo>
                  <a:pt x="1381353" y="95769"/>
                </a:lnTo>
                <a:lnTo>
                  <a:pt x="1381607" y="104151"/>
                </a:lnTo>
                <a:lnTo>
                  <a:pt x="1380718" y="110247"/>
                </a:lnTo>
                <a:lnTo>
                  <a:pt x="1379956" y="116470"/>
                </a:lnTo>
                <a:lnTo>
                  <a:pt x="1378305" y="121804"/>
                </a:lnTo>
                <a:lnTo>
                  <a:pt x="1375765" y="126376"/>
                </a:lnTo>
                <a:lnTo>
                  <a:pt x="1373733" y="130313"/>
                </a:lnTo>
                <a:lnTo>
                  <a:pt x="1349222" y="140600"/>
                </a:lnTo>
                <a:lnTo>
                  <a:pt x="1421609" y="140600"/>
                </a:lnTo>
                <a:lnTo>
                  <a:pt x="1426986" y="131302"/>
                </a:lnTo>
                <a:lnTo>
                  <a:pt x="1432058" y="115391"/>
                </a:lnTo>
                <a:lnTo>
                  <a:pt x="1434034" y="97670"/>
                </a:lnTo>
                <a:lnTo>
                  <a:pt x="1432915" y="78116"/>
                </a:lnTo>
                <a:lnTo>
                  <a:pt x="1429006" y="58900"/>
                </a:lnTo>
                <a:lnTo>
                  <a:pt x="1422596" y="42207"/>
                </a:lnTo>
                <a:lnTo>
                  <a:pt x="1419613" y="37476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82820883"/>
              </p:ext>
            </p:extLst>
          </p:nvPr>
        </p:nvGraphicFramePr>
        <p:xfrm>
          <a:off x="2768269" y="1638795"/>
          <a:ext cx="8715170" cy="449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24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180" y="178130"/>
            <a:ext cx="10303823" cy="181222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2.2  Доля обучающихся, охваченных основными и дополнительными общеобразовательными программами цифрового, естественно-научного и гуманитарного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профилей (план 10 %)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" y="43346"/>
            <a:ext cx="2662518" cy="1214636"/>
          </a:xfrm>
          <a:prstGeom prst="rect">
            <a:avLst/>
          </a:prstGeom>
        </p:spPr>
      </p:pic>
      <p:pic>
        <p:nvPicPr>
          <p:cNvPr id="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016" y="4182095"/>
            <a:ext cx="2509641" cy="2611248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832284" y="5343896"/>
            <a:ext cx="1530905" cy="471287"/>
          </a:xfrm>
          <a:custGeom>
            <a:avLst/>
            <a:gdLst/>
            <a:ahLst/>
            <a:cxnLst/>
            <a:rect l="l" t="t" r="r" b="b"/>
            <a:pathLst>
              <a:path w="1434464" h="343535">
                <a:moveTo>
                  <a:pt x="55206" y="116216"/>
                </a:moveTo>
                <a:lnTo>
                  <a:pt x="0" y="123328"/>
                </a:lnTo>
                <a:lnTo>
                  <a:pt x="28295" y="343089"/>
                </a:lnTo>
                <a:lnTo>
                  <a:pt x="83502" y="335977"/>
                </a:lnTo>
                <a:lnTo>
                  <a:pt x="72085" y="247268"/>
                </a:lnTo>
                <a:lnTo>
                  <a:pt x="85953" y="245477"/>
                </a:lnTo>
                <a:lnTo>
                  <a:pt x="157963" y="245477"/>
                </a:lnTo>
                <a:lnTo>
                  <a:pt x="131114" y="215061"/>
                </a:lnTo>
                <a:lnTo>
                  <a:pt x="133845" y="213003"/>
                </a:lnTo>
                <a:lnTo>
                  <a:pt x="136601" y="209371"/>
                </a:lnTo>
                <a:lnTo>
                  <a:pt x="138514" y="205790"/>
                </a:lnTo>
                <a:lnTo>
                  <a:pt x="66738" y="205790"/>
                </a:lnTo>
                <a:lnTo>
                  <a:pt x="55206" y="116216"/>
                </a:lnTo>
                <a:close/>
              </a:path>
              <a:path w="1434464" h="343535">
                <a:moveTo>
                  <a:pt x="157963" y="245477"/>
                </a:moveTo>
                <a:lnTo>
                  <a:pt x="85953" y="245477"/>
                </a:lnTo>
                <a:lnTo>
                  <a:pt x="156273" y="326617"/>
                </a:lnTo>
                <a:lnTo>
                  <a:pt x="222110" y="318146"/>
                </a:lnTo>
                <a:lnTo>
                  <a:pt x="157963" y="245477"/>
                </a:lnTo>
                <a:close/>
              </a:path>
              <a:path w="1434464" h="343535">
                <a:moveTo>
                  <a:pt x="362869" y="174624"/>
                </a:moveTo>
                <a:lnTo>
                  <a:pt x="288786" y="174624"/>
                </a:lnTo>
                <a:lnTo>
                  <a:pt x="295948" y="175360"/>
                </a:lnTo>
                <a:lnTo>
                  <a:pt x="301929" y="176948"/>
                </a:lnTo>
                <a:lnTo>
                  <a:pt x="309130" y="179564"/>
                </a:lnTo>
                <a:lnTo>
                  <a:pt x="313309" y="185457"/>
                </a:lnTo>
                <a:lnTo>
                  <a:pt x="314604" y="195490"/>
                </a:lnTo>
                <a:lnTo>
                  <a:pt x="303674" y="197728"/>
                </a:lnTo>
                <a:lnTo>
                  <a:pt x="293133" y="200063"/>
                </a:lnTo>
                <a:lnTo>
                  <a:pt x="255566" y="211047"/>
                </a:lnTo>
                <a:lnTo>
                  <a:pt x="221983" y="239533"/>
                </a:lnTo>
                <a:lnTo>
                  <a:pt x="217768" y="261454"/>
                </a:lnTo>
                <a:lnTo>
                  <a:pt x="218440" y="270293"/>
                </a:lnTo>
                <a:lnTo>
                  <a:pt x="237769" y="305624"/>
                </a:lnTo>
                <a:lnTo>
                  <a:pt x="265553" y="316111"/>
                </a:lnTo>
                <a:lnTo>
                  <a:pt x="276199" y="315683"/>
                </a:lnTo>
                <a:lnTo>
                  <a:pt x="315074" y="298817"/>
                </a:lnTo>
                <a:lnTo>
                  <a:pt x="326072" y="286904"/>
                </a:lnTo>
                <a:lnTo>
                  <a:pt x="378282" y="286904"/>
                </a:lnTo>
                <a:lnTo>
                  <a:pt x="377074" y="277519"/>
                </a:lnTo>
                <a:lnTo>
                  <a:pt x="289394" y="277519"/>
                </a:lnTo>
                <a:lnTo>
                  <a:pt x="283032" y="276859"/>
                </a:lnTo>
                <a:lnTo>
                  <a:pt x="273926" y="272134"/>
                </a:lnTo>
                <a:lnTo>
                  <a:pt x="271145" y="267067"/>
                </a:lnTo>
                <a:lnTo>
                  <a:pt x="269455" y="253973"/>
                </a:lnTo>
                <a:lnTo>
                  <a:pt x="270167" y="249554"/>
                </a:lnTo>
                <a:lnTo>
                  <a:pt x="274358" y="242518"/>
                </a:lnTo>
                <a:lnTo>
                  <a:pt x="277571" y="239673"/>
                </a:lnTo>
                <a:lnTo>
                  <a:pt x="281901" y="237514"/>
                </a:lnTo>
                <a:lnTo>
                  <a:pt x="286867" y="234974"/>
                </a:lnTo>
                <a:lnTo>
                  <a:pt x="292023" y="233044"/>
                </a:lnTo>
                <a:lnTo>
                  <a:pt x="302679" y="230364"/>
                </a:lnTo>
                <a:lnTo>
                  <a:pt x="318312" y="226681"/>
                </a:lnTo>
                <a:lnTo>
                  <a:pt x="370530" y="226681"/>
                </a:lnTo>
                <a:lnTo>
                  <a:pt x="365175" y="185089"/>
                </a:lnTo>
                <a:lnTo>
                  <a:pt x="362869" y="174624"/>
                </a:lnTo>
                <a:close/>
              </a:path>
              <a:path w="1434464" h="343535">
                <a:moveTo>
                  <a:pt x="378282" y="286904"/>
                </a:moveTo>
                <a:lnTo>
                  <a:pt x="326072" y="286904"/>
                </a:lnTo>
                <a:lnTo>
                  <a:pt x="328333" y="304469"/>
                </a:lnTo>
                <a:lnTo>
                  <a:pt x="379691" y="297852"/>
                </a:lnTo>
                <a:lnTo>
                  <a:pt x="378282" y="286904"/>
                </a:lnTo>
                <a:close/>
              </a:path>
              <a:path w="1434464" h="343535">
                <a:moveTo>
                  <a:pt x="370530" y="226681"/>
                </a:moveTo>
                <a:lnTo>
                  <a:pt x="318312" y="226681"/>
                </a:lnTo>
                <a:lnTo>
                  <a:pt x="322757" y="261225"/>
                </a:lnTo>
                <a:lnTo>
                  <a:pt x="319405" y="265454"/>
                </a:lnTo>
                <a:lnTo>
                  <a:pt x="315493" y="268909"/>
                </a:lnTo>
                <a:lnTo>
                  <a:pt x="306578" y="274255"/>
                </a:lnTo>
                <a:lnTo>
                  <a:pt x="302094" y="275881"/>
                </a:lnTo>
                <a:lnTo>
                  <a:pt x="289394" y="277519"/>
                </a:lnTo>
                <a:lnTo>
                  <a:pt x="377074" y="277519"/>
                </a:lnTo>
                <a:lnTo>
                  <a:pt x="370530" y="226681"/>
                </a:lnTo>
                <a:close/>
              </a:path>
              <a:path w="1434464" h="343535">
                <a:moveTo>
                  <a:pt x="181127" y="99960"/>
                </a:moveTo>
                <a:lnTo>
                  <a:pt x="179349" y="100214"/>
                </a:lnTo>
                <a:lnTo>
                  <a:pt x="176834" y="100468"/>
                </a:lnTo>
                <a:lnTo>
                  <a:pt x="170306" y="100976"/>
                </a:lnTo>
                <a:lnTo>
                  <a:pt x="161290" y="102119"/>
                </a:lnTo>
                <a:lnTo>
                  <a:pt x="119998" y="121032"/>
                </a:lnTo>
                <a:lnTo>
                  <a:pt x="102019" y="159777"/>
                </a:lnTo>
                <a:lnTo>
                  <a:pt x="100418" y="164857"/>
                </a:lnTo>
                <a:lnTo>
                  <a:pt x="97764" y="172858"/>
                </a:lnTo>
                <a:lnTo>
                  <a:pt x="75349" y="204278"/>
                </a:lnTo>
                <a:lnTo>
                  <a:pt x="66738" y="205790"/>
                </a:lnTo>
                <a:lnTo>
                  <a:pt x="138514" y="205790"/>
                </a:lnTo>
                <a:lnTo>
                  <a:pt x="142163" y="198957"/>
                </a:lnTo>
                <a:lnTo>
                  <a:pt x="144881" y="191477"/>
                </a:lnTo>
                <a:lnTo>
                  <a:pt x="147637" y="181402"/>
                </a:lnTo>
                <a:lnTo>
                  <a:pt x="150110" y="173313"/>
                </a:lnTo>
                <a:lnTo>
                  <a:pt x="187185" y="147077"/>
                </a:lnTo>
                <a:lnTo>
                  <a:pt x="181127" y="99960"/>
                </a:lnTo>
                <a:close/>
              </a:path>
              <a:path w="1434464" h="343535">
                <a:moveTo>
                  <a:pt x="295895" y="136245"/>
                </a:moveTo>
                <a:lnTo>
                  <a:pt x="250087" y="142970"/>
                </a:lnTo>
                <a:lnTo>
                  <a:pt x="217551" y="153808"/>
                </a:lnTo>
                <a:lnTo>
                  <a:pt x="222707" y="193813"/>
                </a:lnTo>
                <a:lnTo>
                  <a:pt x="227126" y="193255"/>
                </a:lnTo>
                <a:lnTo>
                  <a:pt x="232682" y="190031"/>
                </a:lnTo>
                <a:lnTo>
                  <a:pt x="238337" y="187027"/>
                </a:lnTo>
                <a:lnTo>
                  <a:pt x="280446" y="174726"/>
                </a:lnTo>
                <a:lnTo>
                  <a:pt x="288786" y="174624"/>
                </a:lnTo>
                <a:lnTo>
                  <a:pt x="362869" y="174624"/>
                </a:lnTo>
                <a:lnTo>
                  <a:pt x="362196" y="171569"/>
                </a:lnTo>
                <a:lnTo>
                  <a:pt x="327994" y="139344"/>
                </a:lnTo>
                <a:lnTo>
                  <a:pt x="313283" y="136711"/>
                </a:lnTo>
                <a:lnTo>
                  <a:pt x="295895" y="136245"/>
                </a:lnTo>
                <a:close/>
              </a:path>
              <a:path w="1434464" h="343535">
                <a:moveTo>
                  <a:pt x="558444" y="223684"/>
                </a:moveTo>
                <a:lnTo>
                  <a:pt x="505917" y="223684"/>
                </a:lnTo>
                <a:lnTo>
                  <a:pt x="513257" y="280669"/>
                </a:lnTo>
                <a:lnTo>
                  <a:pt x="564921" y="274014"/>
                </a:lnTo>
                <a:lnTo>
                  <a:pt x="558444" y="223684"/>
                </a:lnTo>
                <a:close/>
              </a:path>
              <a:path w="1434464" h="343535">
                <a:moveTo>
                  <a:pt x="442468" y="121296"/>
                </a:moveTo>
                <a:lnTo>
                  <a:pt x="390512" y="127900"/>
                </a:lnTo>
                <a:lnTo>
                  <a:pt x="399948" y="201268"/>
                </a:lnTo>
                <a:lnTo>
                  <a:pt x="402297" y="208812"/>
                </a:lnTo>
                <a:lnTo>
                  <a:pt x="409384" y="221106"/>
                </a:lnTo>
                <a:lnTo>
                  <a:pt x="413816" y="225894"/>
                </a:lnTo>
                <a:lnTo>
                  <a:pt x="419163" y="229310"/>
                </a:lnTo>
                <a:lnTo>
                  <a:pt x="424522" y="232917"/>
                </a:lnTo>
                <a:lnTo>
                  <a:pt x="430555" y="235241"/>
                </a:lnTo>
                <a:lnTo>
                  <a:pt x="443928" y="237324"/>
                </a:lnTo>
                <a:lnTo>
                  <a:pt x="451015" y="237362"/>
                </a:lnTo>
                <a:lnTo>
                  <a:pt x="466852" y="235317"/>
                </a:lnTo>
                <a:lnTo>
                  <a:pt x="475106" y="233577"/>
                </a:lnTo>
                <a:lnTo>
                  <a:pt x="491401" y="228789"/>
                </a:lnTo>
                <a:lnTo>
                  <a:pt x="498957" y="226287"/>
                </a:lnTo>
                <a:lnTo>
                  <a:pt x="505917" y="223684"/>
                </a:lnTo>
                <a:lnTo>
                  <a:pt x="558444" y="223684"/>
                </a:lnTo>
                <a:lnTo>
                  <a:pt x="554821" y="195528"/>
                </a:lnTo>
                <a:lnTo>
                  <a:pt x="477532" y="195528"/>
                </a:lnTo>
                <a:lnTo>
                  <a:pt x="471449" y="195414"/>
                </a:lnTo>
                <a:lnTo>
                  <a:pt x="448208" y="165873"/>
                </a:lnTo>
                <a:lnTo>
                  <a:pt x="442468" y="121296"/>
                </a:lnTo>
                <a:close/>
              </a:path>
              <a:path w="1434464" h="343535">
                <a:moveTo>
                  <a:pt x="543585" y="108215"/>
                </a:moveTo>
                <a:lnTo>
                  <a:pt x="491921" y="114946"/>
                </a:lnTo>
                <a:lnTo>
                  <a:pt x="501726" y="191070"/>
                </a:lnTo>
                <a:lnTo>
                  <a:pt x="499605" y="191743"/>
                </a:lnTo>
                <a:lnTo>
                  <a:pt x="496849" y="192416"/>
                </a:lnTo>
                <a:lnTo>
                  <a:pt x="490016" y="193801"/>
                </a:lnTo>
                <a:lnTo>
                  <a:pt x="487286" y="194283"/>
                </a:lnTo>
                <a:lnTo>
                  <a:pt x="477532" y="195528"/>
                </a:lnTo>
                <a:lnTo>
                  <a:pt x="554821" y="195528"/>
                </a:lnTo>
                <a:lnTo>
                  <a:pt x="543585" y="108215"/>
                </a:lnTo>
                <a:close/>
              </a:path>
              <a:path w="1434464" h="343535">
                <a:moveTo>
                  <a:pt x="676747" y="87177"/>
                </a:moveTo>
                <a:lnTo>
                  <a:pt x="622230" y="99040"/>
                </a:lnTo>
                <a:lnTo>
                  <a:pt x="588079" y="135242"/>
                </a:lnTo>
                <a:lnTo>
                  <a:pt x="580587" y="169146"/>
                </a:lnTo>
                <a:lnTo>
                  <a:pt x="581609" y="188594"/>
                </a:lnTo>
                <a:lnTo>
                  <a:pt x="602313" y="238286"/>
                </a:lnTo>
                <a:lnTo>
                  <a:pt x="647522" y="262182"/>
                </a:lnTo>
                <a:lnTo>
                  <a:pt x="667425" y="263898"/>
                </a:lnTo>
                <a:lnTo>
                  <a:pt x="689711" y="262457"/>
                </a:lnTo>
                <a:lnTo>
                  <a:pt x="728218" y="252703"/>
                </a:lnTo>
                <a:lnTo>
                  <a:pt x="734123" y="250443"/>
                </a:lnTo>
                <a:lnTo>
                  <a:pt x="738733" y="248373"/>
                </a:lnTo>
                <a:lnTo>
                  <a:pt x="745350" y="244613"/>
                </a:lnTo>
                <a:lnTo>
                  <a:pt x="753033" y="240346"/>
                </a:lnTo>
                <a:lnTo>
                  <a:pt x="751121" y="225475"/>
                </a:lnTo>
                <a:lnTo>
                  <a:pt x="676846" y="225475"/>
                </a:lnTo>
                <a:lnTo>
                  <a:pt x="664692" y="224332"/>
                </a:lnTo>
                <a:lnTo>
                  <a:pt x="659244" y="222808"/>
                </a:lnTo>
                <a:lnTo>
                  <a:pt x="654418" y="220331"/>
                </a:lnTo>
                <a:lnTo>
                  <a:pt x="649503" y="217867"/>
                </a:lnTo>
                <a:lnTo>
                  <a:pt x="645337" y="214222"/>
                </a:lnTo>
                <a:lnTo>
                  <a:pt x="638492" y="204596"/>
                </a:lnTo>
                <a:lnTo>
                  <a:pt x="636041" y="198385"/>
                </a:lnTo>
                <a:lnTo>
                  <a:pt x="634568" y="190778"/>
                </a:lnTo>
                <a:lnTo>
                  <a:pt x="747776" y="176160"/>
                </a:lnTo>
                <a:lnTo>
                  <a:pt x="745650" y="159650"/>
                </a:lnTo>
                <a:lnTo>
                  <a:pt x="630402" y="159650"/>
                </a:lnTo>
                <a:lnTo>
                  <a:pt x="630503" y="151362"/>
                </a:lnTo>
                <a:lnTo>
                  <a:pt x="659015" y="121931"/>
                </a:lnTo>
                <a:lnTo>
                  <a:pt x="668845" y="120661"/>
                </a:lnTo>
                <a:lnTo>
                  <a:pt x="733975" y="120661"/>
                </a:lnTo>
                <a:lnTo>
                  <a:pt x="728488" y="111595"/>
                </a:lnTo>
                <a:lnTo>
                  <a:pt x="718629" y="101357"/>
                </a:lnTo>
                <a:lnTo>
                  <a:pt x="706699" y="93757"/>
                </a:lnTo>
                <a:lnTo>
                  <a:pt x="692738" y="89038"/>
                </a:lnTo>
                <a:lnTo>
                  <a:pt x="676747" y="87177"/>
                </a:lnTo>
                <a:close/>
              </a:path>
              <a:path w="1434464" h="343535">
                <a:moveTo>
                  <a:pt x="747547" y="197687"/>
                </a:moveTo>
                <a:lnTo>
                  <a:pt x="742086" y="198398"/>
                </a:lnTo>
                <a:lnTo>
                  <a:pt x="740029" y="200354"/>
                </a:lnTo>
                <a:lnTo>
                  <a:pt x="737349" y="202653"/>
                </a:lnTo>
                <a:lnTo>
                  <a:pt x="702183" y="222211"/>
                </a:lnTo>
                <a:lnTo>
                  <a:pt x="676846" y="225475"/>
                </a:lnTo>
                <a:lnTo>
                  <a:pt x="751121" y="225475"/>
                </a:lnTo>
                <a:lnTo>
                  <a:pt x="747547" y="197687"/>
                </a:lnTo>
                <a:close/>
              </a:path>
              <a:path w="1434464" h="343535">
                <a:moveTo>
                  <a:pt x="733975" y="120661"/>
                </a:moveTo>
                <a:lnTo>
                  <a:pt x="668845" y="120661"/>
                </a:lnTo>
                <a:lnTo>
                  <a:pt x="676529" y="122566"/>
                </a:lnTo>
                <a:lnTo>
                  <a:pt x="682028" y="127646"/>
                </a:lnTo>
                <a:lnTo>
                  <a:pt x="685804" y="132004"/>
                </a:lnTo>
                <a:lnTo>
                  <a:pt x="688867" y="137457"/>
                </a:lnTo>
                <a:lnTo>
                  <a:pt x="691214" y="144006"/>
                </a:lnTo>
                <a:lnTo>
                  <a:pt x="692848" y="151649"/>
                </a:lnTo>
                <a:lnTo>
                  <a:pt x="630402" y="159650"/>
                </a:lnTo>
                <a:lnTo>
                  <a:pt x="745650" y="159650"/>
                </a:lnTo>
                <a:lnTo>
                  <a:pt x="745388" y="157618"/>
                </a:lnTo>
                <a:lnTo>
                  <a:pt x="741866" y="139737"/>
                </a:lnTo>
                <a:lnTo>
                  <a:pt x="736233" y="124392"/>
                </a:lnTo>
                <a:lnTo>
                  <a:pt x="733975" y="120661"/>
                </a:lnTo>
                <a:close/>
              </a:path>
              <a:path w="1434464" h="343535">
                <a:moveTo>
                  <a:pt x="855892" y="64210"/>
                </a:moveTo>
                <a:lnTo>
                  <a:pt x="815980" y="71324"/>
                </a:lnTo>
                <a:lnTo>
                  <a:pt x="780605" y="93610"/>
                </a:lnTo>
                <a:lnTo>
                  <a:pt x="761605" y="132929"/>
                </a:lnTo>
                <a:lnTo>
                  <a:pt x="760443" y="153606"/>
                </a:lnTo>
                <a:lnTo>
                  <a:pt x="761441" y="165111"/>
                </a:lnTo>
                <a:lnTo>
                  <a:pt x="773343" y="202727"/>
                </a:lnTo>
                <a:lnTo>
                  <a:pt x="803358" y="231492"/>
                </a:lnTo>
                <a:lnTo>
                  <a:pt x="846212" y="241002"/>
                </a:lnTo>
                <a:lnTo>
                  <a:pt x="855932" y="240734"/>
                </a:lnTo>
                <a:lnTo>
                  <a:pt x="900785" y="229831"/>
                </a:lnTo>
                <a:lnTo>
                  <a:pt x="915136" y="221677"/>
                </a:lnTo>
                <a:lnTo>
                  <a:pt x="917930" y="220026"/>
                </a:lnTo>
                <a:lnTo>
                  <a:pt x="915696" y="202727"/>
                </a:lnTo>
                <a:lnTo>
                  <a:pt x="853950" y="202727"/>
                </a:lnTo>
                <a:lnTo>
                  <a:pt x="845483" y="201481"/>
                </a:lnTo>
                <a:lnTo>
                  <a:pt x="816662" y="169907"/>
                </a:lnTo>
                <a:lnTo>
                  <a:pt x="813690" y="147187"/>
                </a:lnTo>
                <a:lnTo>
                  <a:pt x="814454" y="137029"/>
                </a:lnTo>
                <a:lnTo>
                  <a:pt x="840143" y="104145"/>
                </a:lnTo>
                <a:lnTo>
                  <a:pt x="855167" y="101357"/>
                </a:lnTo>
                <a:lnTo>
                  <a:pt x="902745" y="101357"/>
                </a:lnTo>
                <a:lnTo>
                  <a:pt x="898880" y="71385"/>
                </a:lnTo>
                <a:lnTo>
                  <a:pt x="862883" y="64305"/>
                </a:lnTo>
                <a:lnTo>
                  <a:pt x="855892" y="64210"/>
                </a:lnTo>
                <a:close/>
              </a:path>
              <a:path w="1434464" h="343535">
                <a:moveTo>
                  <a:pt x="1011741" y="91324"/>
                </a:moveTo>
                <a:lnTo>
                  <a:pt x="959205" y="91324"/>
                </a:lnTo>
                <a:lnTo>
                  <a:pt x="975969" y="221118"/>
                </a:lnTo>
                <a:lnTo>
                  <a:pt x="1027531" y="214464"/>
                </a:lnTo>
                <a:lnTo>
                  <a:pt x="1011741" y="91324"/>
                </a:lnTo>
                <a:close/>
              </a:path>
              <a:path w="1434464" h="343535">
                <a:moveTo>
                  <a:pt x="912215" y="175779"/>
                </a:moveTo>
                <a:lnTo>
                  <a:pt x="905611" y="176592"/>
                </a:lnTo>
                <a:lnTo>
                  <a:pt x="904087" y="178599"/>
                </a:lnTo>
                <a:lnTo>
                  <a:pt x="897864" y="185927"/>
                </a:lnTo>
                <a:lnTo>
                  <a:pt x="879957" y="197903"/>
                </a:lnTo>
                <a:lnTo>
                  <a:pt x="875258" y="200011"/>
                </a:lnTo>
                <a:lnTo>
                  <a:pt x="869670" y="201484"/>
                </a:lnTo>
                <a:lnTo>
                  <a:pt x="863168" y="202322"/>
                </a:lnTo>
                <a:lnTo>
                  <a:pt x="853950" y="202727"/>
                </a:lnTo>
                <a:lnTo>
                  <a:pt x="915696" y="202727"/>
                </a:lnTo>
                <a:lnTo>
                  <a:pt x="912215" y="175779"/>
                </a:lnTo>
                <a:close/>
              </a:path>
              <a:path w="1434464" h="343535">
                <a:moveTo>
                  <a:pt x="902745" y="101357"/>
                </a:moveTo>
                <a:lnTo>
                  <a:pt x="860526" y="101357"/>
                </a:lnTo>
                <a:lnTo>
                  <a:pt x="865479" y="102119"/>
                </a:lnTo>
                <a:lnTo>
                  <a:pt x="870305" y="103008"/>
                </a:lnTo>
                <a:lnTo>
                  <a:pt x="874750" y="104151"/>
                </a:lnTo>
                <a:lnTo>
                  <a:pt x="882727" y="107374"/>
                </a:lnTo>
                <a:lnTo>
                  <a:pt x="886180" y="108977"/>
                </a:lnTo>
                <a:lnTo>
                  <a:pt x="889482" y="111009"/>
                </a:lnTo>
                <a:lnTo>
                  <a:pt x="892851" y="112960"/>
                </a:lnTo>
                <a:lnTo>
                  <a:pt x="895578" y="114819"/>
                </a:lnTo>
                <a:lnTo>
                  <a:pt x="897864" y="116470"/>
                </a:lnTo>
                <a:lnTo>
                  <a:pt x="904595" y="115708"/>
                </a:lnTo>
                <a:lnTo>
                  <a:pt x="902745" y="101357"/>
                </a:lnTo>
                <a:close/>
              </a:path>
              <a:path w="1434464" h="343535">
                <a:moveTo>
                  <a:pt x="1057630" y="42048"/>
                </a:moveTo>
                <a:lnTo>
                  <a:pt x="903198" y="61987"/>
                </a:lnTo>
                <a:lnTo>
                  <a:pt x="907897" y="97928"/>
                </a:lnTo>
                <a:lnTo>
                  <a:pt x="959205" y="91324"/>
                </a:lnTo>
                <a:lnTo>
                  <a:pt x="1011741" y="91324"/>
                </a:lnTo>
                <a:lnTo>
                  <a:pt x="1010894" y="84720"/>
                </a:lnTo>
                <a:lnTo>
                  <a:pt x="1062202" y="78116"/>
                </a:lnTo>
                <a:lnTo>
                  <a:pt x="1057630" y="42048"/>
                </a:lnTo>
                <a:close/>
              </a:path>
              <a:path w="1434464" h="343535">
                <a:moveTo>
                  <a:pt x="1197838" y="26046"/>
                </a:moveTo>
                <a:lnTo>
                  <a:pt x="1192123" y="26046"/>
                </a:lnTo>
                <a:lnTo>
                  <a:pt x="1187148" y="26116"/>
                </a:lnTo>
                <a:lnTo>
                  <a:pt x="1180995" y="26507"/>
                </a:lnTo>
                <a:lnTo>
                  <a:pt x="1173674" y="27207"/>
                </a:lnTo>
                <a:lnTo>
                  <a:pt x="1165199" y="28205"/>
                </a:lnTo>
                <a:lnTo>
                  <a:pt x="1078712" y="39381"/>
                </a:lnTo>
                <a:lnTo>
                  <a:pt x="1100048" y="205142"/>
                </a:lnTo>
                <a:lnTo>
                  <a:pt x="1190853" y="193458"/>
                </a:lnTo>
                <a:lnTo>
                  <a:pt x="1230731" y="180110"/>
                </a:lnTo>
                <a:lnTo>
                  <a:pt x="1243897" y="165365"/>
                </a:lnTo>
                <a:lnTo>
                  <a:pt x="1147038" y="165365"/>
                </a:lnTo>
                <a:lnTo>
                  <a:pt x="1142085" y="127392"/>
                </a:lnTo>
                <a:lnTo>
                  <a:pt x="1178026" y="122820"/>
                </a:lnTo>
                <a:lnTo>
                  <a:pt x="1246236" y="122820"/>
                </a:lnTo>
                <a:lnTo>
                  <a:pt x="1245288" y="120328"/>
                </a:lnTo>
                <a:lnTo>
                  <a:pt x="1213764" y="98944"/>
                </a:lnTo>
                <a:lnTo>
                  <a:pt x="1138402" y="98944"/>
                </a:lnTo>
                <a:lnTo>
                  <a:pt x="1134211" y="65797"/>
                </a:lnTo>
                <a:lnTo>
                  <a:pt x="1163675" y="62114"/>
                </a:lnTo>
                <a:lnTo>
                  <a:pt x="1231423" y="62114"/>
                </a:lnTo>
                <a:lnTo>
                  <a:pt x="1230985" y="58558"/>
                </a:lnTo>
                <a:lnTo>
                  <a:pt x="1209649" y="29602"/>
                </a:lnTo>
                <a:lnTo>
                  <a:pt x="1203680" y="27189"/>
                </a:lnTo>
                <a:lnTo>
                  <a:pt x="1197838" y="26046"/>
                </a:lnTo>
                <a:close/>
              </a:path>
              <a:path w="1434464" h="343535">
                <a:moveTo>
                  <a:pt x="1246236" y="122820"/>
                </a:moveTo>
                <a:lnTo>
                  <a:pt x="1178026" y="122820"/>
                </a:lnTo>
                <a:lnTo>
                  <a:pt x="1184122" y="123455"/>
                </a:lnTo>
                <a:lnTo>
                  <a:pt x="1193012" y="128281"/>
                </a:lnTo>
                <a:lnTo>
                  <a:pt x="1195679" y="132980"/>
                </a:lnTo>
                <a:lnTo>
                  <a:pt x="1196568" y="140219"/>
                </a:lnTo>
                <a:lnTo>
                  <a:pt x="1197330" y="145934"/>
                </a:lnTo>
                <a:lnTo>
                  <a:pt x="1195806" y="150633"/>
                </a:lnTo>
                <a:lnTo>
                  <a:pt x="1192123" y="154443"/>
                </a:lnTo>
                <a:lnTo>
                  <a:pt x="1188567" y="158253"/>
                </a:lnTo>
                <a:lnTo>
                  <a:pt x="1183106" y="160666"/>
                </a:lnTo>
                <a:lnTo>
                  <a:pt x="1147038" y="165365"/>
                </a:lnTo>
                <a:lnTo>
                  <a:pt x="1243897" y="165365"/>
                </a:lnTo>
                <a:lnTo>
                  <a:pt x="1245082" y="163460"/>
                </a:lnTo>
                <a:lnTo>
                  <a:pt x="1247495" y="156856"/>
                </a:lnTo>
                <a:lnTo>
                  <a:pt x="1249781" y="150252"/>
                </a:lnTo>
                <a:lnTo>
                  <a:pt x="1250543" y="143013"/>
                </a:lnTo>
                <a:lnTo>
                  <a:pt x="1249527" y="135012"/>
                </a:lnTo>
                <a:lnTo>
                  <a:pt x="1247902" y="127200"/>
                </a:lnTo>
                <a:lnTo>
                  <a:pt x="1246236" y="122820"/>
                </a:lnTo>
                <a:close/>
              </a:path>
              <a:path w="1434464" h="343535">
                <a:moveTo>
                  <a:pt x="1231423" y="62114"/>
                </a:moveTo>
                <a:lnTo>
                  <a:pt x="1163675" y="62114"/>
                </a:lnTo>
                <a:lnTo>
                  <a:pt x="1169644" y="62495"/>
                </a:lnTo>
                <a:lnTo>
                  <a:pt x="1173708" y="64527"/>
                </a:lnTo>
                <a:lnTo>
                  <a:pt x="1177645" y="66559"/>
                </a:lnTo>
                <a:lnTo>
                  <a:pt x="1180185" y="70750"/>
                </a:lnTo>
                <a:lnTo>
                  <a:pt x="1180947" y="77100"/>
                </a:lnTo>
                <a:lnTo>
                  <a:pt x="1181582" y="82053"/>
                </a:lnTo>
                <a:lnTo>
                  <a:pt x="1138402" y="98944"/>
                </a:lnTo>
                <a:lnTo>
                  <a:pt x="1213764" y="98944"/>
                </a:lnTo>
                <a:lnTo>
                  <a:pt x="1212443" y="98690"/>
                </a:lnTo>
                <a:lnTo>
                  <a:pt x="1212189" y="97039"/>
                </a:lnTo>
                <a:lnTo>
                  <a:pt x="1218412" y="92975"/>
                </a:lnTo>
                <a:lnTo>
                  <a:pt x="1223365" y="87514"/>
                </a:lnTo>
                <a:lnTo>
                  <a:pt x="1227048" y="80910"/>
                </a:lnTo>
                <a:lnTo>
                  <a:pt x="1230731" y="74179"/>
                </a:lnTo>
                <a:lnTo>
                  <a:pt x="1232001" y="66813"/>
                </a:lnTo>
                <a:lnTo>
                  <a:pt x="1231423" y="62114"/>
                </a:lnTo>
                <a:close/>
              </a:path>
              <a:path w="1434464" h="343535">
                <a:moveTo>
                  <a:pt x="1355372" y="0"/>
                </a:moveTo>
                <a:lnTo>
                  <a:pt x="1316982" y="4931"/>
                </a:lnTo>
                <a:lnTo>
                  <a:pt x="1275816" y="32523"/>
                </a:lnTo>
                <a:lnTo>
                  <a:pt x="1260600" y="80476"/>
                </a:lnTo>
                <a:lnTo>
                  <a:pt x="1261719" y="100214"/>
                </a:lnTo>
                <a:lnTo>
                  <a:pt x="1280954" y="150114"/>
                </a:lnTo>
                <a:lnTo>
                  <a:pt x="1321774" y="175846"/>
                </a:lnTo>
                <a:lnTo>
                  <a:pt x="1339263" y="178099"/>
                </a:lnTo>
                <a:lnTo>
                  <a:pt x="1358620" y="177113"/>
                </a:lnTo>
                <a:lnTo>
                  <a:pt x="1407841" y="157334"/>
                </a:lnTo>
                <a:lnTo>
                  <a:pt x="1421609" y="140600"/>
                </a:lnTo>
                <a:lnTo>
                  <a:pt x="1349222" y="140600"/>
                </a:lnTo>
                <a:lnTo>
                  <a:pt x="1344650" y="140346"/>
                </a:lnTo>
                <a:lnTo>
                  <a:pt x="1340205" y="139076"/>
                </a:lnTo>
                <a:lnTo>
                  <a:pt x="1335887" y="137933"/>
                </a:lnTo>
                <a:lnTo>
                  <a:pt x="1332077" y="135520"/>
                </a:lnTo>
                <a:lnTo>
                  <a:pt x="1328775" y="132091"/>
                </a:lnTo>
                <a:lnTo>
                  <a:pt x="1325727" y="128662"/>
                </a:lnTo>
                <a:lnTo>
                  <a:pt x="1322806" y="123963"/>
                </a:lnTo>
                <a:lnTo>
                  <a:pt x="1320393" y="117867"/>
                </a:lnTo>
                <a:lnTo>
                  <a:pt x="1317853" y="111898"/>
                </a:lnTo>
                <a:lnTo>
                  <a:pt x="1316075" y="103770"/>
                </a:lnTo>
                <a:lnTo>
                  <a:pt x="1314678" y="93610"/>
                </a:lnTo>
                <a:lnTo>
                  <a:pt x="1313920" y="86300"/>
                </a:lnTo>
                <a:lnTo>
                  <a:pt x="1313613" y="80476"/>
                </a:lnTo>
                <a:lnTo>
                  <a:pt x="1313642" y="73536"/>
                </a:lnTo>
                <a:lnTo>
                  <a:pt x="1331950" y="39889"/>
                </a:lnTo>
                <a:lnTo>
                  <a:pt x="1340713" y="38111"/>
                </a:lnTo>
                <a:lnTo>
                  <a:pt x="1345666" y="37476"/>
                </a:lnTo>
                <a:lnTo>
                  <a:pt x="1419613" y="37476"/>
                </a:lnTo>
                <a:lnTo>
                  <a:pt x="1413663" y="28039"/>
                </a:lnTo>
                <a:lnTo>
                  <a:pt x="1402181" y="16394"/>
                </a:lnTo>
                <a:lnTo>
                  <a:pt x="1388467" y="7707"/>
                </a:lnTo>
                <a:lnTo>
                  <a:pt x="1372860" y="2234"/>
                </a:lnTo>
                <a:lnTo>
                  <a:pt x="1355372" y="0"/>
                </a:lnTo>
                <a:close/>
              </a:path>
              <a:path w="1434464" h="343535">
                <a:moveTo>
                  <a:pt x="1419613" y="37476"/>
                </a:moveTo>
                <a:lnTo>
                  <a:pt x="1345666" y="37476"/>
                </a:lnTo>
                <a:lnTo>
                  <a:pt x="1350111" y="37730"/>
                </a:lnTo>
                <a:lnTo>
                  <a:pt x="1354175" y="38746"/>
                </a:lnTo>
                <a:lnTo>
                  <a:pt x="1378686" y="75449"/>
                </a:lnTo>
                <a:lnTo>
                  <a:pt x="1379956" y="85228"/>
                </a:lnTo>
                <a:lnTo>
                  <a:pt x="1381353" y="95769"/>
                </a:lnTo>
                <a:lnTo>
                  <a:pt x="1381607" y="104151"/>
                </a:lnTo>
                <a:lnTo>
                  <a:pt x="1380718" y="110247"/>
                </a:lnTo>
                <a:lnTo>
                  <a:pt x="1379956" y="116470"/>
                </a:lnTo>
                <a:lnTo>
                  <a:pt x="1378305" y="121804"/>
                </a:lnTo>
                <a:lnTo>
                  <a:pt x="1375765" y="126376"/>
                </a:lnTo>
                <a:lnTo>
                  <a:pt x="1373733" y="130313"/>
                </a:lnTo>
                <a:lnTo>
                  <a:pt x="1349222" y="140600"/>
                </a:lnTo>
                <a:lnTo>
                  <a:pt x="1421609" y="140600"/>
                </a:lnTo>
                <a:lnTo>
                  <a:pt x="1426986" y="131302"/>
                </a:lnTo>
                <a:lnTo>
                  <a:pt x="1432058" y="115391"/>
                </a:lnTo>
                <a:lnTo>
                  <a:pt x="1434034" y="97670"/>
                </a:lnTo>
                <a:lnTo>
                  <a:pt x="1432915" y="78116"/>
                </a:lnTo>
                <a:lnTo>
                  <a:pt x="1429006" y="58900"/>
                </a:lnTo>
                <a:lnTo>
                  <a:pt x="1422596" y="42207"/>
                </a:lnTo>
                <a:lnTo>
                  <a:pt x="1419613" y="37476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372977"/>
              </p:ext>
            </p:extLst>
          </p:nvPr>
        </p:nvGraphicFramePr>
        <p:xfrm>
          <a:off x="2732642" y="2025951"/>
          <a:ext cx="8335160" cy="2859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5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 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0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Зюкайский</a:t>
                      </a:r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детский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сад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5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Детский сад № 2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5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Детский сад № 1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5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Станция юных техников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5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 № 121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508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30924" y="5608592"/>
            <a:ext cx="647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6 %: показатель выполнен не в полном объеме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Проект «Современная школа» в сёлах | Печатная версия газеты  &amp;quot;Кабардино-Балкарская правда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595" y="0"/>
            <a:ext cx="3436405" cy="257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39" y="9390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707" y="231246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Внедрение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новых методов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и воспитания,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современных образовательных технологий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обеспечивающих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освоение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обучающимися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базовых навыков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повышение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обучению 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вовлеченности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образовательный процесс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4" y="0"/>
            <a:ext cx="2662518" cy="12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31" y="43346"/>
            <a:ext cx="10303823" cy="15081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 Уровень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 обучающихся.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2020-2021 г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" y="43346"/>
            <a:ext cx="2662518" cy="1214636"/>
          </a:xfrm>
          <a:prstGeom prst="rect">
            <a:avLst/>
          </a:prstGeom>
        </p:spPr>
      </p:pic>
      <p:pic>
        <p:nvPicPr>
          <p:cNvPr id="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016" y="4182095"/>
            <a:ext cx="2509641" cy="2611248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832284" y="5343896"/>
            <a:ext cx="1530905" cy="471287"/>
          </a:xfrm>
          <a:custGeom>
            <a:avLst/>
            <a:gdLst/>
            <a:ahLst/>
            <a:cxnLst/>
            <a:rect l="l" t="t" r="r" b="b"/>
            <a:pathLst>
              <a:path w="1434464" h="343535">
                <a:moveTo>
                  <a:pt x="55206" y="116216"/>
                </a:moveTo>
                <a:lnTo>
                  <a:pt x="0" y="123328"/>
                </a:lnTo>
                <a:lnTo>
                  <a:pt x="28295" y="343089"/>
                </a:lnTo>
                <a:lnTo>
                  <a:pt x="83502" y="335977"/>
                </a:lnTo>
                <a:lnTo>
                  <a:pt x="72085" y="247268"/>
                </a:lnTo>
                <a:lnTo>
                  <a:pt x="85953" y="245477"/>
                </a:lnTo>
                <a:lnTo>
                  <a:pt x="157963" y="245477"/>
                </a:lnTo>
                <a:lnTo>
                  <a:pt x="131114" y="215061"/>
                </a:lnTo>
                <a:lnTo>
                  <a:pt x="133845" y="213003"/>
                </a:lnTo>
                <a:lnTo>
                  <a:pt x="136601" y="209371"/>
                </a:lnTo>
                <a:lnTo>
                  <a:pt x="138514" y="205790"/>
                </a:lnTo>
                <a:lnTo>
                  <a:pt x="66738" y="205790"/>
                </a:lnTo>
                <a:lnTo>
                  <a:pt x="55206" y="116216"/>
                </a:lnTo>
                <a:close/>
              </a:path>
              <a:path w="1434464" h="343535">
                <a:moveTo>
                  <a:pt x="157963" y="245477"/>
                </a:moveTo>
                <a:lnTo>
                  <a:pt x="85953" y="245477"/>
                </a:lnTo>
                <a:lnTo>
                  <a:pt x="156273" y="326617"/>
                </a:lnTo>
                <a:lnTo>
                  <a:pt x="222110" y="318146"/>
                </a:lnTo>
                <a:lnTo>
                  <a:pt x="157963" y="245477"/>
                </a:lnTo>
                <a:close/>
              </a:path>
              <a:path w="1434464" h="343535">
                <a:moveTo>
                  <a:pt x="362869" y="174624"/>
                </a:moveTo>
                <a:lnTo>
                  <a:pt x="288786" y="174624"/>
                </a:lnTo>
                <a:lnTo>
                  <a:pt x="295948" y="175360"/>
                </a:lnTo>
                <a:lnTo>
                  <a:pt x="301929" y="176948"/>
                </a:lnTo>
                <a:lnTo>
                  <a:pt x="309130" y="179564"/>
                </a:lnTo>
                <a:lnTo>
                  <a:pt x="313309" y="185457"/>
                </a:lnTo>
                <a:lnTo>
                  <a:pt x="314604" y="195490"/>
                </a:lnTo>
                <a:lnTo>
                  <a:pt x="303674" y="197728"/>
                </a:lnTo>
                <a:lnTo>
                  <a:pt x="293133" y="200063"/>
                </a:lnTo>
                <a:lnTo>
                  <a:pt x="255566" y="211047"/>
                </a:lnTo>
                <a:lnTo>
                  <a:pt x="221983" y="239533"/>
                </a:lnTo>
                <a:lnTo>
                  <a:pt x="217768" y="261454"/>
                </a:lnTo>
                <a:lnTo>
                  <a:pt x="218440" y="270293"/>
                </a:lnTo>
                <a:lnTo>
                  <a:pt x="237769" y="305624"/>
                </a:lnTo>
                <a:lnTo>
                  <a:pt x="265553" y="316111"/>
                </a:lnTo>
                <a:lnTo>
                  <a:pt x="276199" y="315683"/>
                </a:lnTo>
                <a:lnTo>
                  <a:pt x="315074" y="298817"/>
                </a:lnTo>
                <a:lnTo>
                  <a:pt x="326072" y="286904"/>
                </a:lnTo>
                <a:lnTo>
                  <a:pt x="378282" y="286904"/>
                </a:lnTo>
                <a:lnTo>
                  <a:pt x="377074" y="277519"/>
                </a:lnTo>
                <a:lnTo>
                  <a:pt x="289394" y="277519"/>
                </a:lnTo>
                <a:lnTo>
                  <a:pt x="283032" y="276859"/>
                </a:lnTo>
                <a:lnTo>
                  <a:pt x="273926" y="272134"/>
                </a:lnTo>
                <a:lnTo>
                  <a:pt x="271145" y="267067"/>
                </a:lnTo>
                <a:lnTo>
                  <a:pt x="269455" y="253973"/>
                </a:lnTo>
                <a:lnTo>
                  <a:pt x="270167" y="249554"/>
                </a:lnTo>
                <a:lnTo>
                  <a:pt x="274358" y="242518"/>
                </a:lnTo>
                <a:lnTo>
                  <a:pt x="277571" y="239673"/>
                </a:lnTo>
                <a:lnTo>
                  <a:pt x="281901" y="237514"/>
                </a:lnTo>
                <a:lnTo>
                  <a:pt x="286867" y="234974"/>
                </a:lnTo>
                <a:lnTo>
                  <a:pt x="292023" y="233044"/>
                </a:lnTo>
                <a:lnTo>
                  <a:pt x="302679" y="230364"/>
                </a:lnTo>
                <a:lnTo>
                  <a:pt x="318312" y="226681"/>
                </a:lnTo>
                <a:lnTo>
                  <a:pt x="370530" y="226681"/>
                </a:lnTo>
                <a:lnTo>
                  <a:pt x="365175" y="185089"/>
                </a:lnTo>
                <a:lnTo>
                  <a:pt x="362869" y="174624"/>
                </a:lnTo>
                <a:close/>
              </a:path>
              <a:path w="1434464" h="343535">
                <a:moveTo>
                  <a:pt x="378282" y="286904"/>
                </a:moveTo>
                <a:lnTo>
                  <a:pt x="326072" y="286904"/>
                </a:lnTo>
                <a:lnTo>
                  <a:pt x="328333" y="304469"/>
                </a:lnTo>
                <a:lnTo>
                  <a:pt x="379691" y="297852"/>
                </a:lnTo>
                <a:lnTo>
                  <a:pt x="378282" y="286904"/>
                </a:lnTo>
                <a:close/>
              </a:path>
              <a:path w="1434464" h="343535">
                <a:moveTo>
                  <a:pt x="370530" y="226681"/>
                </a:moveTo>
                <a:lnTo>
                  <a:pt x="318312" y="226681"/>
                </a:lnTo>
                <a:lnTo>
                  <a:pt x="322757" y="261225"/>
                </a:lnTo>
                <a:lnTo>
                  <a:pt x="319405" y="265454"/>
                </a:lnTo>
                <a:lnTo>
                  <a:pt x="315493" y="268909"/>
                </a:lnTo>
                <a:lnTo>
                  <a:pt x="306578" y="274255"/>
                </a:lnTo>
                <a:lnTo>
                  <a:pt x="302094" y="275881"/>
                </a:lnTo>
                <a:lnTo>
                  <a:pt x="289394" y="277519"/>
                </a:lnTo>
                <a:lnTo>
                  <a:pt x="377074" y="277519"/>
                </a:lnTo>
                <a:lnTo>
                  <a:pt x="370530" y="226681"/>
                </a:lnTo>
                <a:close/>
              </a:path>
              <a:path w="1434464" h="343535">
                <a:moveTo>
                  <a:pt x="181127" y="99960"/>
                </a:moveTo>
                <a:lnTo>
                  <a:pt x="179349" y="100214"/>
                </a:lnTo>
                <a:lnTo>
                  <a:pt x="176834" y="100468"/>
                </a:lnTo>
                <a:lnTo>
                  <a:pt x="170306" y="100976"/>
                </a:lnTo>
                <a:lnTo>
                  <a:pt x="161290" y="102119"/>
                </a:lnTo>
                <a:lnTo>
                  <a:pt x="119998" y="121032"/>
                </a:lnTo>
                <a:lnTo>
                  <a:pt x="102019" y="159777"/>
                </a:lnTo>
                <a:lnTo>
                  <a:pt x="100418" y="164857"/>
                </a:lnTo>
                <a:lnTo>
                  <a:pt x="97764" y="172858"/>
                </a:lnTo>
                <a:lnTo>
                  <a:pt x="75349" y="204278"/>
                </a:lnTo>
                <a:lnTo>
                  <a:pt x="66738" y="205790"/>
                </a:lnTo>
                <a:lnTo>
                  <a:pt x="138514" y="205790"/>
                </a:lnTo>
                <a:lnTo>
                  <a:pt x="142163" y="198957"/>
                </a:lnTo>
                <a:lnTo>
                  <a:pt x="144881" y="191477"/>
                </a:lnTo>
                <a:lnTo>
                  <a:pt x="147637" y="181402"/>
                </a:lnTo>
                <a:lnTo>
                  <a:pt x="150110" y="173313"/>
                </a:lnTo>
                <a:lnTo>
                  <a:pt x="187185" y="147077"/>
                </a:lnTo>
                <a:lnTo>
                  <a:pt x="181127" y="99960"/>
                </a:lnTo>
                <a:close/>
              </a:path>
              <a:path w="1434464" h="343535">
                <a:moveTo>
                  <a:pt x="295895" y="136245"/>
                </a:moveTo>
                <a:lnTo>
                  <a:pt x="250087" y="142970"/>
                </a:lnTo>
                <a:lnTo>
                  <a:pt x="217551" y="153808"/>
                </a:lnTo>
                <a:lnTo>
                  <a:pt x="222707" y="193813"/>
                </a:lnTo>
                <a:lnTo>
                  <a:pt x="227126" y="193255"/>
                </a:lnTo>
                <a:lnTo>
                  <a:pt x="232682" y="190031"/>
                </a:lnTo>
                <a:lnTo>
                  <a:pt x="238337" y="187027"/>
                </a:lnTo>
                <a:lnTo>
                  <a:pt x="280446" y="174726"/>
                </a:lnTo>
                <a:lnTo>
                  <a:pt x="288786" y="174624"/>
                </a:lnTo>
                <a:lnTo>
                  <a:pt x="362869" y="174624"/>
                </a:lnTo>
                <a:lnTo>
                  <a:pt x="362196" y="171569"/>
                </a:lnTo>
                <a:lnTo>
                  <a:pt x="327994" y="139344"/>
                </a:lnTo>
                <a:lnTo>
                  <a:pt x="313283" y="136711"/>
                </a:lnTo>
                <a:lnTo>
                  <a:pt x="295895" y="136245"/>
                </a:lnTo>
                <a:close/>
              </a:path>
              <a:path w="1434464" h="343535">
                <a:moveTo>
                  <a:pt x="558444" y="223684"/>
                </a:moveTo>
                <a:lnTo>
                  <a:pt x="505917" y="223684"/>
                </a:lnTo>
                <a:lnTo>
                  <a:pt x="513257" y="280669"/>
                </a:lnTo>
                <a:lnTo>
                  <a:pt x="564921" y="274014"/>
                </a:lnTo>
                <a:lnTo>
                  <a:pt x="558444" y="223684"/>
                </a:lnTo>
                <a:close/>
              </a:path>
              <a:path w="1434464" h="343535">
                <a:moveTo>
                  <a:pt x="442468" y="121296"/>
                </a:moveTo>
                <a:lnTo>
                  <a:pt x="390512" y="127900"/>
                </a:lnTo>
                <a:lnTo>
                  <a:pt x="399948" y="201268"/>
                </a:lnTo>
                <a:lnTo>
                  <a:pt x="402297" y="208812"/>
                </a:lnTo>
                <a:lnTo>
                  <a:pt x="409384" y="221106"/>
                </a:lnTo>
                <a:lnTo>
                  <a:pt x="413816" y="225894"/>
                </a:lnTo>
                <a:lnTo>
                  <a:pt x="419163" y="229310"/>
                </a:lnTo>
                <a:lnTo>
                  <a:pt x="424522" y="232917"/>
                </a:lnTo>
                <a:lnTo>
                  <a:pt x="430555" y="235241"/>
                </a:lnTo>
                <a:lnTo>
                  <a:pt x="443928" y="237324"/>
                </a:lnTo>
                <a:lnTo>
                  <a:pt x="451015" y="237362"/>
                </a:lnTo>
                <a:lnTo>
                  <a:pt x="466852" y="235317"/>
                </a:lnTo>
                <a:lnTo>
                  <a:pt x="475106" y="233577"/>
                </a:lnTo>
                <a:lnTo>
                  <a:pt x="491401" y="228789"/>
                </a:lnTo>
                <a:lnTo>
                  <a:pt x="498957" y="226287"/>
                </a:lnTo>
                <a:lnTo>
                  <a:pt x="505917" y="223684"/>
                </a:lnTo>
                <a:lnTo>
                  <a:pt x="558444" y="223684"/>
                </a:lnTo>
                <a:lnTo>
                  <a:pt x="554821" y="195528"/>
                </a:lnTo>
                <a:lnTo>
                  <a:pt x="477532" y="195528"/>
                </a:lnTo>
                <a:lnTo>
                  <a:pt x="471449" y="195414"/>
                </a:lnTo>
                <a:lnTo>
                  <a:pt x="448208" y="165873"/>
                </a:lnTo>
                <a:lnTo>
                  <a:pt x="442468" y="121296"/>
                </a:lnTo>
                <a:close/>
              </a:path>
              <a:path w="1434464" h="343535">
                <a:moveTo>
                  <a:pt x="543585" y="108215"/>
                </a:moveTo>
                <a:lnTo>
                  <a:pt x="491921" y="114946"/>
                </a:lnTo>
                <a:lnTo>
                  <a:pt x="501726" y="191070"/>
                </a:lnTo>
                <a:lnTo>
                  <a:pt x="499605" y="191743"/>
                </a:lnTo>
                <a:lnTo>
                  <a:pt x="496849" y="192416"/>
                </a:lnTo>
                <a:lnTo>
                  <a:pt x="490016" y="193801"/>
                </a:lnTo>
                <a:lnTo>
                  <a:pt x="487286" y="194283"/>
                </a:lnTo>
                <a:lnTo>
                  <a:pt x="477532" y="195528"/>
                </a:lnTo>
                <a:lnTo>
                  <a:pt x="554821" y="195528"/>
                </a:lnTo>
                <a:lnTo>
                  <a:pt x="543585" y="108215"/>
                </a:lnTo>
                <a:close/>
              </a:path>
              <a:path w="1434464" h="343535">
                <a:moveTo>
                  <a:pt x="676747" y="87177"/>
                </a:moveTo>
                <a:lnTo>
                  <a:pt x="622230" y="99040"/>
                </a:lnTo>
                <a:lnTo>
                  <a:pt x="588079" y="135242"/>
                </a:lnTo>
                <a:lnTo>
                  <a:pt x="580587" y="169146"/>
                </a:lnTo>
                <a:lnTo>
                  <a:pt x="581609" y="188594"/>
                </a:lnTo>
                <a:lnTo>
                  <a:pt x="602313" y="238286"/>
                </a:lnTo>
                <a:lnTo>
                  <a:pt x="647522" y="262182"/>
                </a:lnTo>
                <a:lnTo>
                  <a:pt x="667425" y="263898"/>
                </a:lnTo>
                <a:lnTo>
                  <a:pt x="689711" y="262457"/>
                </a:lnTo>
                <a:lnTo>
                  <a:pt x="728218" y="252703"/>
                </a:lnTo>
                <a:lnTo>
                  <a:pt x="734123" y="250443"/>
                </a:lnTo>
                <a:lnTo>
                  <a:pt x="738733" y="248373"/>
                </a:lnTo>
                <a:lnTo>
                  <a:pt x="745350" y="244613"/>
                </a:lnTo>
                <a:lnTo>
                  <a:pt x="753033" y="240346"/>
                </a:lnTo>
                <a:lnTo>
                  <a:pt x="751121" y="225475"/>
                </a:lnTo>
                <a:lnTo>
                  <a:pt x="676846" y="225475"/>
                </a:lnTo>
                <a:lnTo>
                  <a:pt x="664692" y="224332"/>
                </a:lnTo>
                <a:lnTo>
                  <a:pt x="659244" y="222808"/>
                </a:lnTo>
                <a:lnTo>
                  <a:pt x="654418" y="220331"/>
                </a:lnTo>
                <a:lnTo>
                  <a:pt x="649503" y="217867"/>
                </a:lnTo>
                <a:lnTo>
                  <a:pt x="645337" y="214222"/>
                </a:lnTo>
                <a:lnTo>
                  <a:pt x="638492" y="204596"/>
                </a:lnTo>
                <a:lnTo>
                  <a:pt x="636041" y="198385"/>
                </a:lnTo>
                <a:lnTo>
                  <a:pt x="634568" y="190778"/>
                </a:lnTo>
                <a:lnTo>
                  <a:pt x="747776" y="176160"/>
                </a:lnTo>
                <a:lnTo>
                  <a:pt x="745650" y="159650"/>
                </a:lnTo>
                <a:lnTo>
                  <a:pt x="630402" y="159650"/>
                </a:lnTo>
                <a:lnTo>
                  <a:pt x="630503" y="151362"/>
                </a:lnTo>
                <a:lnTo>
                  <a:pt x="659015" y="121931"/>
                </a:lnTo>
                <a:lnTo>
                  <a:pt x="668845" y="120661"/>
                </a:lnTo>
                <a:lnTo>
                  <a:pt x="733975" y="120661"/>
                </a:lnTo>
                <a:lnTo>
                  <a:pt x="728488" y="111595"/>
                </a:lnTo>
                <a:lnTo>
                  <a:pt x="718629" y="101357"/>
                </a:lnTo>
                <a:lnTo>
                  <a:pt x="706699" y="93757"/>
                </a:lnTo>
                <a:lnTo>
                  <a:pt x="692738" y="89038"/>
                </a:lnTo>
                <a:lnTo>
                  <a:pt x="676747" y="87177"/>
                </a:lnTo>
                <a:close/>
              </a:path>
              <a:path w="1434464" h="343535">
                <a:moveTo>
                  <a:pt x="747547" y="197687"/>
                </a:moveTo>
                <a:lnTo>
                  <a:pt x="742086" y="198398"/>
                </a:lnTo>
                <a:lnTo>
                  <a:pt x="740029" y="200354"/>
                </a:lnTo>
                <a:lnTo>
                  <a:pt x="737349" y="202653"/>
                </a:lnTo>
                <a:lnTo>
                  <a:pt x="702183" y="222211"/>
                </a:lnTo>
                <a:lnTo>
                  <a:pt x="676846" y="225475"/>
                </a:lnTo>
                <a:lnTo>
                  <a:pt x="751121" y="225475"/>
                </a:lnTo>
                <a:lnTo>
                  <a:pt x="747547" y="197687"/>
                </a:lnTo>
                <a:close/>
              </a:path>
              <a:path w="1434464" h="343535">
                <a:moveTo>
                  <a:pt x="733975" y="120661"/>
                </a:moveTo>
                <a:lnTo>
                  <a:pt x="668845" y="120661"/>
                </a:lnTo>
                <a:lnTo>
                  <a:pt x="676529" y="122566"/>
                </a:lnTo>
                <a:lnTo>
                  <a:pt x="682028" y="127646"/>
                </a:lnTo>
                <a:lnTo>
                  <a:pt x="685804" y="132004"/>
                </a:lnTo>
                <a:lnTo>
                  <a:pt x="688867" y="137457"/>
                </a:lnTo>
                <a:lnTo>
                  <a:pt x="691214" y="144006"/>
                </a:lnTo>
                <a:lnTo>
                  <a:pt x="692848" y="151649"/>
                </a:lnTo>
                <a:lnTo>
                  <a:pt x="630402" y="159650"/>
                </a:lnTo>
                <a:lnTo>
                  <a:pt x="745650" y="159650"/>
                </a:lnTo>
                <a:lnTo>
                  <a:pt x="745388" y="157618"/>
                </a:lnTo>
                <a:lnTo>
                  <a:pt x="741866" y="139737"/>
                </a:lnTo>
                <a:lnTo>
                  <a:pt x="736233" y="124392"/>
                </a:lnTo>
                <a:lnTo>
                  <a:pt x="733975" y="120661"/>
                </a:lnTo>
                <a:close/>
              </a:path>
              <a:path w="1434464" h="343535">
                <a:moveTo>
                  <a:pt x="855892" y="64210"/>
                </a:moveTo>
                <a:lnTo>
                  <a:pt x="815980" y="71324"/>
                </a:lnTo>
                <a:lnTo>
                  <a:pt x="780605" y="93610"/>
                </a:lnTo>
                <a:lnTo>
                  <a:pt x="761605" y="132929"/>
                </a:lnTo>
                <a:lnTo>
                  <a:pt x="760443" y="153606"/>
                </a:lnTo>
                <a:lnTo>
                  <a:pt x="761441" y="165111"/>
                </a:lnTo>
                <a:lnTo>
                  <a:pt x="773343" y="202727"/>
                </a:lnTo>
                <a:lnTo>
                  <a:pt x="803358" y="231492"/>
                </a:lnTo>
                <a:lnTo>
                  <a:pt x="846212" y="241002"/>
                </a:lnTo>
                <a:lnTo>
                  <a:pt x="855932" y="240734"/>
                </a:lnTo>
                <a:lnTo>
                  <a:pt x="900785" y="229831"/>
                </a:lnTo>
                <a:lnTo>
                  <a:pt x="915136" y="221677"/>
                </a:lnTo>
                <a:lnTo>
                  <a:pt x="917930" y="220026"/>
                </a:lnTo>
                <a:lnTo>
                  <a:pt x="915696" y="202727"/>
                </a:lnTo>
                <a:lnTo>
                  <a:pt x="853950" y="202727"/>
                </a:lnTo>
                <a:lnTo>
                  <a:pt x="845483" y="201481"/>
                </a:lnTo>
                <a:lnTo>
                  <a:pt x="816662" y="169907"/>
                </a:lnTo>
                <a:lnTo>
                  <a:pt x="813690" y="147187"/>
                </a:lnTo>
                <a:lnTo>
                  <a:pt x="814454" y="137029"/>
                </a:lnTo>
                <a:lnTo>
                  <a:pt x="840143" y="104145"/>
                </a:lnTo>
                <a:lnTo>
                  <a:pt x="855167" y="101357"/>
                </a:lnTo>
                <a:lnTo>
                  <a:pt x="902745" y="101357"/>
                </a:lnTo>
                <a:lnTo>
                  <a:pt x="898880" y="71385"/>
                </a:lnTo>
                <a:lnTo>
                  <a:pt x="862883" y="64305"/>
                </a:lnTo>
                <a:lnTo>
                  <a:pt x="855892" y="64210"/>
                </a:lnTo>
                <a:close/>
              </a:path>
              <a:path w="1434464" h="343535">
                <a:moveTo>
                  <a:pt x="1011741" y="91324"/>
                </a:moveTo>
                <a:lnTo>
                  <a:pt x="959205" y="91324"/>
                </a:lnTo>
                <a:lnTo>
                  <a:pt x="975969" y="221118"/>
                </a:lnTo>
                <a:lnTo>
                  <a:pt x="1027531" y="214464"/>
                </a:lnTo>
                <a:lnTo>
                  <a:pt x="1011741" y="91324"/>
                </a:lnTo>
                <a:close/>
              </a:path>
              <a:path w="1434464" h="343535">
                <a:moveTo>
                  <a:pt x="912215" y="175779"/>
                </a:moveTo>
                <a:lnTo>
                  <a:pt x="905611" y="176592"/>
                </a:lnTo>
                <a:lnTo>
                  <a:pt x="904087" y="178599"/>
                </a:lnTo>
                <a:lnTo>
                  <a:pt x="897864" y="185927"/>
                </a:lnTo>
                <a:lnTo>
                  <a:pt x="879957" y="197903"/>
                </a:lnTo>
                <a:lnTo>
                  <a:pt x="875258" y="200011"/>
                </a:lnTo>
                <a:lnTo>
                  <a:pt x="869670" y="201484"/>
                </a:lnTo>
                <a:lnTo>
                  <a:pt x="863168" y="202322"/>
                </a:lnTo>
                <a:lnTo>
                  <a:pt x="853950" y="202727"/>
                </a:lnTo>
                <a:lnTo>
                  <a:pt x="915696" y="202727"/>
                </a:lnTo>
                <a:lnTo>
                  <a:pt x="912215" y="175779"/>
                </a:lnTo>
                <a:close/>
              </a:path>
              <a:path w="1434464" h="343535">
                <a:moveTo>
                  <a:pt x="902745" y="101357"/>
                </a:moveTo>
                <a:lnTo>
                  <a:pt x="860526" y="101357"/>
                </a:lnTo>
                <a:lnTo>
                  <a:pt x="865479" y="102119"/>
                </a:lnTo>
                <a:lnTo>
                  <a:pt x="870305" y="103008"/>
                </a:lnTo>
                <a:lnTo>
                  <a:pt x="874750" y="104151"/>
                </a:lnTo>
                <a:lnTo>
                  <a:pt x="882727" y="107374"/>
                </a:lnTo>
                <a:lnTo>
                  <a:pt x="886180" y="108977"/>
                </a:lnTo>
                <a:lnTo>
                  <a:pt x="889482" y="111009"/>
                </a:lnTo>
                <a:lnTo>
                  <a:pt x="892851" y="112960"/>
                </a:lnTo>
                <a:lnTo>
                  <a:pt x="895578" y="114819"/>
                </a:lnTo>
                <a:lnTo>
                  <a:pt x="897864" y="116470"/>
                </a:lnTo>
                <a:lnTo>
                  <a:pt x="904595" y="115708"/>
                </a:lnTo>
                <a:lnTo>
                  <a:pt x="902745" y="101357"/>
                </a:lnTo>
                <a:close/>
              </a:path>
              <a:path w="1434464" h="343535">
                <a:moveTo>
                  <a:pt x="1057630" y="42048"/>
                </a:moveTo>
                <a:lnTo>
                  <a:pt x="903198" y="61987"/>
                </a:lnTo>
                <a:lnTo>
                  <a:pt x="907897" y="97928"/>
                </a:lnTo>
                <a:lnTo>
                  <a:pt x="959205" y="91324"/>
                </a:lnTo>
                <a:lnTo>
                  <a:pt x="1011741" y="91324"/>
                </a:lnTo>
                <a:lnTo>
                  <a:pt x="1010894" y="84720"/>
                </a:lnTo>
                <a:lnTo>
                  <a:pt x="1062202" y="78116"/>
                </a:lnTo>
                <a:lnTo>
                  <a:pt x="1057630" y="42048"/>
                </a:lnTo>
                <a:close/>
              </a:path>
              <a:path w="1434464" h="343535">
                <a:moveTo>
                  <a:pt x="1197838" y="26046"/>
                </a:moveTo>
                <a:lnTo>
                  <a:pt x="1192123" y="26046"/>
                </a:lnTo>
                <a:lnTo>
                  <a:pt x="1187148" y="26116"/>
                </a:lnTo>
                <a:lnTo>
                  <a:pt x="1180995" y="26507"/>
                </a:lnTo>
                <a:lnTo>
                  <a:pt x="1173674" y="27207"/>
                </a:lnTo>
                <a:lnTo>
                  <a:pt x="1165199" y="28205"/>
                </a:lnTo>
                <a:lnTo>
                  <a:pt x="1078712" y="39381"/>
                </a:lnTo>
                <a:lnTo>
                  <a:pt x="1100048" y="205142"/>
                </a:lnTo>
                <a:lnTo>
                  <a:pt x="1190853" y="193458"/>
                </a:lnTo>
                <a:lnTo>
                  <a:pt x="1230731" y="180110"/>
                </a:lnTo>
                <a:lnTo>
                  <a:pt x="1243897" y="165365"/>
                </a:lnTo>
                <a:lnTo>
                  <a:pt x="1147038" y="165365"/>
                </a:lnTo>
                <a:lnTo>
                  <a:pt x="1142085" y="127392"/>
                </a:lnTo>
                <a:lnTo>
                  <a:pt x="1178026" y="122820"/>
                </a:lnTo>
                <a:lnTo>
                  <a:pt x="1246236" y="122820"/>
                </a:lnTo>
                <a:lnTo>
                  <a:pt x="1245288" y="120328"/>
                </a:lnTo>
                <a:lnTo>
                  <a:pt x="1213764" y="98944"/>
                </a:lnTo>
                <a:lnTo>
                  <a:pt x="1138402" y="98944"/>
                </a:lnTo>
                <a:lnTo>
                  <a:pt x="1134211" y="65797"/>
                </a:lnTo>
                <a:lnTo>
                  <a:pt x="1163675" y="62114"/>
                </a:lnTo>
                <a:lnTo>
                  <a:pt x="1231423" y="62114"/>
                </a:lnTo>
                <a:lnTo>
                  <a:pt x="1230985" y="58558"/>
                </a:lnTo>
                <a:lnTo>
                  <a:pt x="1209649" y="29602"/>
                </a:lnTo>
                <a:lnTo>
                  <a:pt x="1203680" y="27189"/>
                </a:lnTo>
                <a:lnTo>
                  <a:pt x="1197838" y="26046"/>
                </a:lnTo>
                <a:close/>
              </a:path>
              <a:path w="1434464" h="343535">
                <a:moveTo>
                  <a:pt x="1246236" y="122820"/>
                </a:moveTo>
                <a:lnTo>
                  <a:pt x="1178026" y="122820"/>
                </a:lnTo>
                <a:lnTo>
                  <a:pt x="1184122" y="123455"/>
                </a:lnTo>
                <a:lnTo>
                  <a:pt x="1193012" y="128281"/>
                </a:lnTo>
                <a:lnTo>
                  <a:pt x="1195679" y="132980"/>
                </a:lnTo>
                <a:lnTo>
                  <a:pt x="1196568" y="140219"/>
                </a:lnTo>
                <a:lnTo>
                  <a:pt x="1197330" y="145934"/>
                </a:lnTo>
                <a:lnTo>
                  <a:pt x="1195806" y="150633"/>
                </a:lnTo>
                <a:lnTo>
                  <a:pt x="1192123" y="154443"/>
                </a:lnTo>
                <a:lnTo>
                  <a:pt x="1188567" y="158253"/>
                </a:lnTo>
                <a:lnTo>
                  <a:pt x="1183106" y="160666"/>
                </a:lnTo>
                <a:lnTo>
                  <a:pt x="1147038" y="165365"/>
                </a:lnTo>
                <a:lnTo>
                  <a:pt x="1243897" y="165365"/>
                </a:lnTo>
                <a:lnTo>
                  <a:pt x="1245082" y="163460"/>
                </a:lnTo>
                <a:lnTo>
                  <a:pt x="1247495" y="156856"/>
                </a:lnTo>
                <a:lnTo>
                  <a:pt x="1249781" y="150252"/>
                </a:lnTo>
                <a:lnTo>
                  <a:pt x="1250543" y="143013"/>
                </a:lnTo>
                <a:lnTo>
                  <a:pt x="1249527" y="135012"/>
                </a:lnTo>
                <a:lnTo>
                  <a:pt x="1247902" y="127200"/>
                </a:lnTo>
                <a:lnTo>
                  <a:pt x="1246236" y="122820"/>
                </a:lnTo>
                <a:close/>
              </a:path>
              <a:path w="1434464" h="343535">
                <a:moveTo>
                  <a:pt x="1231423" y="62114"/>
                </a:moveTo>
                <a:lnTo>
                  <a:pt x="1163675" y="62114"/>
                </a:lnTo>
                <a:lnTo>
                  <a:pt x="1169644" y="62495"/>
                </a:lnTo>
                <a:lnTo>
                  <a:pt x="1173708" y="64527"/>
                </a:lnTo>
                <a:lnTo>
                  <a:pt x="1177645" y="66559"/>
                </a:lnTo>
                <a:lnTo>
                  <a:pt x="1180185" y="70750"/>
                </a:lnTo>
                <a:lnTo>
                  <a:pt x="1180947" y="77100"/>
                </a:lnTo>
                <a:lnTo>
                  <a:pt x="1181582" y="82053"/>
                </a:lnTo>
                <a:lnTo>
                  <a:pt x="1138402" y="98944"/>
                </a:lnTo>
                <a:lnTo>
                  <a:pt x="1213764" y="98944"/>
                </a:lnTo>
                <a:lnTo>
                  <a:pt x="1212443" y="98690"/>
                </a:lnTo>
                <a:lnTo>
                  <a:pt x="1212189" y="97039"/>
                </a:lnTo>
                <a:lnTo>
                  <a:pt x="1218412" y="92975"/>
                </a:lnTo>
                <a:lnTo>
                  <a:pt x="1223365" y="87514"/>
                </a:lnTo>
                <a:lnTo>
                  <a:pt x="1227048" y="80910"/>
                </a:lnTo>
                <a:lnTo>
                  <a:pt x="1230731" y="74179"/>
                </a:lnTo>
                <a:lnTo>
                  <a:pt x="1232001" y="66813"/>
                </a:lnTo>
                <a:lnTo>
                  <a:pt x="1231423" y="62114"/>
                </a:lnTo>
                <a:close/>
              </a:path>
              <a:path w="1434464" h="343535">
                <a:moveTo>
                  <a:pt x="1355372" y="0"/>
                </a:moveTo>
                <a:lnTo>
                  <a:pt x="1316982" y="4931"/>
                </a:lnTo>
                <a:lnTo>
                  <a:pt x="1275816" y="32523"/>
                </a:lnTo>
                <a:lnTo>
                  <a:pt x="1260600" y="80476"/>
                </a:lnTo>
                <a:lnTo>
                  <a:pt x="1261719" y="100214"/>
                </a:lnTo>
                <a:lnTo>
                  <a:pt x="1280954" y="150114"/>
                </a:lnTo>
                <a:lnTo>
                  <a:pt x="1321774" y="175846"/>
                </a:lnTo>
                <a:lnTo>
                  <a:pt x="1339263" y="178099"/>
                </a:lnTo>
                <a:lnTo>
                  <a:pt x="1358620" y="177113"/>
                </a:lnTo>
                <a:lnTo>
                  <a:pt x="1407841" y="157334"/>
                </a:lnTo>
                <a:lnTo>
                  <a:pt x="1421609" y="140600"/>
                </a:lnTo>
                <a:lnTo>
                  <a:pt x="1349222" y="140600"/>
                </a:lnTo>
                <a:lnTo>
                  <a:pt x="1344650" y="140346"/>
                </a:lnTo>
                <a:lnTo>
                  <a:pt x="1340205" y="139076"/>
                </a:lnTo>
                <a:lnTo>
                  <a:pt x="1335887" y="137933"/>
                </a:lnTo>
                <a:lnTo>
                  <a:pt x="1332077" y="135520"/>
                </a:lnTo>
                <a:lnTo>
                  <a:pt x="1328775" y="132091"/>
                </a:lnTo>
                <a:lnTo>
                  <a:pt x="1325727" y="128662"/>
                </a:lnTo>
                <a:lnTo>
                  <a:pt x="1322806" y="123963"/>
                </a:lnTo>
                <a:lnTo>
                  <a:pt x="1320393" y="117867"/>
                </a:lnTo>
                <a:lnTo>
                  <a:pt x="1317853" y="111898"/>
                </a:lnTo>
                <a:lnTo>
                  <a:pt x="1316075" y="103770"/>
                </a:lnTo>
                <a:lnTo>
                  <a:pt x="1314678" y="93610"/>
                </a:lnTo>
                <a:lnTo>
                  <a:pt x="1313920" y="86300"/>
                </a:lnTo>
                <a:lnTo>
                  <a:pt x="1313613" y="80476"/>
                </a:lnTo>
                <a:lnTo>
                  <a:pt x="1313642" y="73536"/>
                </a:lnTo>
                <a:lnTo>
                  <a:pt x="1331950" y="39889"/>
                </a:lnTo>
                <a:lnTo>
                  <a:pt x="1340713" y="38111"/>
                </a:lnTo>
                <a:lnTo>
                  <a:pt x="1345666" y="37476"/>
                </a:lnTo>
                <a:lnTo>
                  <a:pt x="1419613" y="37476"/>
                </a:lnTo>
                <a:lnTo>
                  <a:pt x="1413663" y="28039"/>
                </a:lnTo>
                <a:lnTo>
                  <a:pt x="1402181" y="16394"/>
                </a:lnTo>
                <a:lnTo>
                  <a:pt x="1388467" y="7707"/>
                </a:lnTo>
                <a:lnTo>
                  <a:pt x="1372860" y="2234"/>
                </a:lnTo>
                <a:lnTo>
                  <a:pt x="1355372" y="0"/>
                </a:lnTo>
                <a:close/>
              </a:path>
              <a:path w="1434464" h="343535">
                <a:moveTo>
                  <a:pt x="1419613" y="37476"/>
                </a:moveTo>
                <a:lnTo>
                  <a:pt x="1345666" y="37476"/>
                </a:lnTo>
                <a:lnTo>
                  <a:pt x="1350111" y="37730"/>
                </a:lnTo>
                <a:lnTo>
                  <a:pt x="1354175" y="38746"/>
                </a:lnTo>
                <a:lnTo>
                  <a:pt x="1378686" y="75449"/>
                </a:lnTo>
                <a:lnTo>
                  <a:pt x="1379956" y="85228"/>
                </a:lnTo>
                <a:lnTo>
                  <a:pt x="1381353" y="95769"/>
                </a:lnTo>
                <a:lnTo>
                  <a:pt x="1381607" y="104151"/>
                </a:lnTo>
                <a:lnTo>
                  <a:pt x="1380718" y="110247"/>
                </a:lnTo>
                <a:lnTo>
                  <a:pt x="1379956" y="116470"/>
                </a:lnTo>
                <a:lnTo>
                  <a:pt x="1378305" y="121804"/>
                </a:lnTo>
                <a:lnTo>
                  <a:pt x="1375765" y="126376"/>
                </a:lnTo>
                <a:lnTo>
                  <a:pt x="1373733" y="130313"/>
                </a:lnTo>
                <a:lnTo>
                  <a:pt x="1349222" y="140600"/>
                </a:lnTo>
                <a:lnTo>
                  <a:pt x="1421609" y="140600"/>
                </a:lnTo>
                <a:lnTo>
                  <a:pt x="1426986" y="131302"/>
                </a:lnTo>
                <a:lnTo>
                  <a:pt x="1432058" y="115391"/>
                </a:lnTo>
                <a:lnTo>
                  <a:pt x="1434034" y="97670"/>
                </a:lnTo>
                <a:lnTo>
                  <a:pt x="1432915" y="78116"/>
                </a:lnTo>
                <a:lnTo>
                  <a:pt x="1429006" y="58900"/>
                </a:lnTo>
                <a:lnTo>
                  <a:pt x="1422596" y="42207"/>
                </a:lnTo>
                <a:lnTo>
                  <a:pt x="1419613" y="37476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36405"/>
              </p:ext>
            </p:extLst>
          </p:nvPr>
        </p:nvGraphicFramePr>
        <p:xfrm>
          <a:off x="2982096" y="1781610"/>
          <a:ext cx="8359775" cy="4494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8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18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marL="91435" marR="91435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 - май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Диагностическое тестирование (входное-</a:t>
                      </a:r>
                      <a:r>
                        <a:rPr lang="ru-RU" sz="1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выходное)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Городские сборы «</a:t>
                      </a:r>
                      <a:r>
                        <a:rPr lang="ru-RU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Финград</a:t>
                      </a: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2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Онлайн -</a:t>
                      </a:r>
                      <a:r>
                        <a:rPr lang="ru-RU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уроки </a:t>
                      </a:r>
                      <a:r>
                        <a:rPr lang="ru-RU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финансовой грамотности на уровне образовательных</a:t>
                      </a:r>
                      <a:r>
                        <a:rPr lang="ru-RU" sz="1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организаций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Заочный и очный этапы 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олимпиады по ФГ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</a:t>
                      </a:r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 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«Ученических проектов и бизнес </a:t>
                      </a:r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проектов»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53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Творческий</a:t>
                      </a:r>
                      <a:r>
                        <a:rPr lang="ru-RU" sz="18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конкурс «Учимся финансовой грамотности на ошибках литературных героев</a:t>
                      </a:r>
                      <a:r>
                        <a:rPr lang="ru-RU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1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31" y="43346"/>
            <a:ext cx="10303823" cy="94945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 Уровень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 обучающихся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" y="43346"/>
            <a:ext cx="2662518" cy="1214636"/>
          </a:xfrm>
          <a:prstGeom prst="rect">
            <a:avLst/>
          </a:prstGeom>
        </p:spPr>
      </p:pic>
      <p:pic>
        <p:nvPicPr>
          <p:cNvPr id="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016" y="4182095"/>
            <a:ext cx="2509641" cy="2611248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832284" y="5343896"/>
            <a:ext cx="1530905" cy="471287"/>
          </a:xfrm>
          <a:custGeom>
            <a:avLst/>
            <a:gdLst/>
            <a:ahLst/>
            <a:cxnLst/>
            <a:rect l="l" t="t" r="r" b="b"/>
            <a:pathLst>
              <a:path w="1434464" h="343535">
                <a:moveTo>
                  <a:pt x="55206" y="116216"/>
                </a:moveTo>
                <a:lnTo>
                  <a:pt x="0" y="123328"/>
                </a:lnTo>
                <a:lnTo>
                  <a:pt x="28295" y="343089"/>
                </a:lnTo>
                <a:lnTo>
                  <a:pt x="83502" y="335977"/>
                </a:lnTo>
                <a:lnTo>
                  <a:pt x="72085" y="247268"/>
                </a:lnTo>
                <a:lnTo>
                  <a:pt x="85953" y="245477"/>
                </a:lnTo>
                <a:lnTo>
                  <a:pt x="157963" y="245477"/>
                </a:lnTo>
                <a:lnTo>
                  <a:pt x="131114" y="215061"/>
                </a:lnTo>
                <a:lnTo>
                  <a:pt x="133845" y="213003"/>
                </a:lnTo>
                <a:lnTo>
                  <a:pt x="136601" y="209371"/>
                </a:lnTo>
                <a:lnTo>
                  <a:pt x="138514" y="205790"/>
                </a:lnTo>
                <a:lnTo>
                  <a:pt x="66738" y="205790"/>
                </a:lnTo>
                <a:lnTo>
                  <a:pt x="55206" y="116216"/>
                </a:lnTo>
                <a:close/>
              </a:path>
              <a:path w="1434464" h="343535">
                <a:moveTo>
                  <a:pt x="157963" y="245477"/>
                </a:moveTo>
                <a:lnTo>
                  <a:pt x="85953" y="245477"/>
                </a:lnTo>
                <a:lnTo>
                  <a:pt x="156273" y="326617"/>
                </a:lnTo>
                <a:lnTo>
                  <a:pt x="222110" y="318146"/>
                </a:lnTo>
                <a:lnTo>
                  <a:pt x="157963" y="245477"/>
                </a:lnTo>
                <a:close/>
              </a:path>
              <a:path w="1434464" h="343535">
                <a:moveTo>
                  <a:pt x="362869" y="174624"/>
                </a:moveTo>
                <a:lnTo>
                  <a:pt x="288786" y="174624"/>
                </a:lnTo>
                <a:lnTo>
                  <a:pt x="295948" y="175360"/>
                </a:lnTo>
                <a:lnTo>
                  <a:pt x="301929" y="176948"/>
                </a:lnTo>
                <a:lnTo>
                  <a:pt x="309130" y="179564"/>
                </a:lnTo>
                <a:lnTo>
                  <a:pt x="313309" y="185457"/>
                </a:lnTo>
                <a:lnTo>
                  <a:pt x="314604" y="195490"/>
                </a:lnTo>
                <a:lnTo>
                  <a:pt x="303674" y="197728"/>
                </a:lnTo>
                <a:lnTo>
                  <a:pt x="293133" y="200063"/>
                </a:lnTo>
                <a:lnTo>
                  <a:pt x="255566" y="211047"/>
                </a:lnTo>
                <a:lnTo>
                  <a:pt x="221983" y="239533"/>
                </a:lnTo>
                <a:lnTo>
                  <a:pt x="217768" y="261454"/>
                </a:lnTo>
                <a:lnTo>
                  <a:pt x="218440" y="270293"/>
                </a:lnTo>
                <a:lnTo>
                  <a:pt x="237769" y="305624"/>
                </a:lnTo>
                <a:lnTo>
                  <a:pt x="265553" y="316111"/>
                </a:lnTo>
                <a:lnTo>
                  <a:pt x="276199" y="315683"/>
                </a:lnTo>
                <a:lnTo>
                  <a:pt x="315074" y="298817"/>
                </a:lnTo>
                <a:lnTo>
                  <a:pt x="326072" y="286904"/>
                </a:lnTo>
                <a:lnTo>
                  <a:pt x="378282" y="286904"/>
                </a:lnTo>
                <a:lnTo>
                  <a:pt x="377074" y="277519"/>
                </a:lnTo>
                <a:lnTo>
                  <a:pt x="289394" y="277519"/>
                </a:lnTo>
                <a:lnTo>
                  <a:pt x="283032" y="276859"/>
                </a:lnTo>
                <a:lnTo>
                  <a:pt x="273926" y="272134"/>
                </a:lnTo>
                <a:lnTo>
                  <a:pt x="271145" y="267067"/>
                </a:lnTo>
                <a:lnTo>
                  <a:pt x="269455" y="253973"/>
                </a:lnTo>
                <a:lnTo>
                  <a:pt x="270167" y="249554"/>
                </a:lnTo>
                <a:lnTo>
                  <a:pt x="274358" y="242518"/>
                </a:lnTo>
                <a:lnTo>
                  <a:pt x="277571" y="239673"/>
                </a:lnTo>
                <a:lnTo>
                  <a:pt x="281901" y="237514"/>
                </a:lnTo>
                <a:lnTo>
                  <a:pt x="286867" y="234974"/>
                </a:lnTo>
                <a:lnTo>
                  <a:pt x="292023" y="233044"/>
                </a:lnTo>
                <a:lnTo>
                  <a:pt x="302679" y="230364"/>
                </a:lnTo>
                <a:lnTo>
                  <a:pt x="318312" y="226681"/>
                </a:lnTo>
                <a:lnTo>
                  <a:pt x="370530" y="226681"/>
                </a:lnTo>
                <a:lnTo>
                  <a:pt x="365175" y="185089"/>
                </a:lnTo>
                <a:lnTo>
                  <a:pt x="362869" y="174624"/>
                </a:lnTo>
                <a:close/>
              </a:path>
              <a:path w="1434464" h="343535">
                <a:moveTo>
                  <a:pt x="378282" y="286904"/>
                </a:moveTo>
                <a:lnTo>
                  <a:pt x="326072" y="286904"/>
                </a:lnTo>
                <a:lnTo>
                  <a:pt x="328333" y="304469"/>
                </a:lnTo>
                <a:lnTo>
                  <a:pt x="379691" y="297852"/>
                </a:lnTo>
                <a:lnTo>
                  <a:pt x="378282" y="286904"/>
                </a:lnTo>
                <a:close/>
              </a:path>
              <a:path w="1434464" h="343535">
                <a:moveTo>
                  <a:pt x="370530" y="226681"/>
                </a:moveTo>
                <a:lnTo>
                  <a:pt x="318312" y="226681"/>
                </a:lnTo>
                <a:lnTo>
                  <a:pt x="322757" y="261225"/>
                </a:lnTo>
                <a:lnTo>
                  <a:pt x="319405" y="265454"/>
                </a:lnTo>
                <a:lnTo>
                  <a:pt x="315493" y="268909"/>
                </a:lnTo>
                <a:lnTo>
                  <a:pt x="306578" y="274255"/>
                </a:lnTo>
                <a:lnTo>
                  <a:pt x="302094" y="275881"/>
                </a:lnTo>
                <a:lnTo>
                  <a:pt x="289394" y="277519"/>
                </a:lnTo>
                <a:lnTo>
                  <a:pt x="377074" y="277519"/>
                </a:lnTo>
                <a:lnTo>
                  <a:pt x="370530" y="226681"/>
                </a:lnTo>
                <a:close/>
              </a:path>
              <a:path w="1434464" h="343535">
                <a:moveTo>
                  <a:pt x="181127" y="99960"/>
                </a:moveTo>
                <a:lnTo>
                  <a:pt x="179349" y="100214"/>
                </a:lnTo>
                <a:lnTo>
                  <a:pt x="176834" y="100468"/>
                </a:lnTo>
                <a:lnTo>
                  <a:pt x="170306" y="100976"/>
                </a:lnTo>
                <a:lnTo>
                  <a:pt x="161290" y="102119"/>
                </a:lnTo>
                <a:lnTo>
                  <a:pt x="119998" y="121032"/>
                </a:lnTo>
                <a:lnTo>
                  <a:pt x="102019" y="159777"/>
                </a:lnTo>
                <a:lnTo>
                  <a:pt x="100418" y="164857"/>
                </a:lnTo>
                <a:lnTo>
                  <a:pt x="97764" y="172858"/>
                </a:lnTo>
                <a:lnTo>
                  <a:pt x="75349" y="204278"/>
                </a:lnTo>
                <a:lnTo>
                  <a:pt x="66738" y="205790"/>
                </a:lnTo>
                <a:lnTo>
                  <a:pt x="138514" y="205790"/>
                </a:lnTo>
                <a:lnTo>
                  <a:pt x="142163" y="198957"/>
                </a:lnTo>
                <a:lnTo>
                  <a:pt x="144881" y="191477"/>
                </a:lnTo>
                <a:lnTo>
                  <a:pt x="147637" y="181402"/>
                </a:lnTo>
                <a:lnTo>
                  <a:pt x="150110" y="173313"/>
                </a:lnTo>
                <a:lnTo>
                  <a:pt x="187185" y="147077"/>
                </a:lnTo>
                <a:lnTo>
                  <a:pt x="181127" y="99960"/>
                </a:lnTo>
                <a:close/>
              </a:path>
              <a:path w="1434464" h="343535">
                <a:moveTo>
                  <a:pt x="295895" y="136245"/>
                </a:moveTo>
                <a:lnTo>
                  <a:pt x="250087" y="142970"/>
                </a:lnTo>
                <a:lnTo>
                  <a:pt x="217551" y="153808"/>
                </a:lnTo>
                <a:lnTo>
                  <a:pt x="222707" y="193813"/>
                </a:lnTo>
                <a:lnTo>
                  <a:pt x="227126" y="193255"/>
                </a:lnTo>
                <a:lnTo>
                  <a:pt x="232682" y="190031"/>
                </a:lnTo>
                <a:lnTo>
                  <a:pt x="238337" y="187027"/>
                </a:lnTo>
                <a:lnTo>
                  <a:pt x="280446" y="174726"/>
                </a:lnTo>
                <a:lnTo>
                  <a:pt x="288786" y="174624"/>
                </a:lnTo>
                <a:lnTo>
                  <a:pt x="362869" y="174624"/>
                </a:lnTo>
                <a:lnTo>
                  <a:pt x="362196" y="171569"/>
                </a:lnTo>
                <a:lnTo>
                  <a:pt x="327994" y="139344"/>
                </a:lnTo>
                <a:lnTo>
                  <a:pt x="313283" y="136711"/>
                </a:lnTo>
                <a:lnTo>
                  <a:pt x="295895" y="136245"/>
                </a:lnTo>
                <a:close/>
              </a:path>
              <a:path w="1434464" h="343535">
                <a:moveTo>
                  <a:pt x="558444" y="223684"/>
                </a:moveTo>
                <a:lnTo>
                  <a:pt x="505917" y="223684"/>
                </a:lnTo>
                <a:lnTo>
                  <a:pt x="513257" y="280669"/>
                </a:lnTo>
                <a:lnTo>
                  <a:pt x="564921" y="274014"/>
                </a:lnTo>
                <a:lnTo>
                  <a:pt x="558444" y="223684"/>
                </a:lnTo>
                <a:close/>
              </a:path>
              <a:path w="1434464" h="343535">
                <a:moveTo>
                  <a:pt x="442468" y="121296"/>
                </a:moveTo>
                <a:lnTo>
                  <a:pt x="390512" y="127900"/>
                </a:lnTo>
                <a:lnTo>
                  <a:pt x="399948" y="201268"/>
                </a:lnTo>
                <a:lnTo>
                  <a:pt x="402297" y="208812"/>
                </a:lnTo>
                <a:lnTo>
                  <a:pt x="409384" y="221106"/>
                </a:lnTo>
                <a:lnTo>
                  <a:pt x="413816" y="225894"/>
                </a:lnTo>
                <a:lnTo>
                  <a:pt x="419163" y="229310"/>
                </a:lnTo>
                <a:lnTo>
                  <a:pt x="424522" y="232917"/>
                </a:lnTo>
                <a:lnTo>
                  <a:pt x="430555" y="235241"/>
                </a:lnTo>
                <a:lnTo>
                  <a:pt x="443928" y="237324"/>
                </a:lnTo>
                <a:lnTo>
                  <a:pt x="451015" y="237362"/>
                </a:lnTo>
                <a:lnTo>
                  <a:pt x="466852" y="235317"/>
                </a:lnTo>
                <a:lnTo>
                  <a:pt x="475106" y="233577"/>
                </a:lnTo>
                <a:lnTo>
                  <a:pt x="491401" y="228789"/>
                </a:lnTo>
                <a:lnTo>
                  <a:pt x="498957" y="226287"/>
                </a:lnTo>
                <a:lnTo>
                  <a:pt x="505917" y="223684"/>
                </a:lnTo>
                <a:lnTo>
                  <a:pt x="558444" y="223684"/>
                </a:lnTo>
                <a:lnTo>
                  <a:pt x="554821" y="195528"/>
                </a:lnTo>
                <a:lnTo>
                  <a:pt x="477532" y="195528"/>
                </a:lnTo>
                <a:lnTo>
                  <a:pt x="471449" y="195414"/>
                </a:lnTo>
                <a:lnTo>
                  <a:pt x="448208" y="165873"/>
                </a:lnTo>
                <a:lnTo>
                  <a:pt x="442468" y="121296"/>
                </a:lnTo>
                <a:close/>
              </a:path>
              <a:path w="1434464" h="343535">
                <a:moveTo>
                  <a:pt x="543585" y="108215"/>
                </a:moveTo>
                <a:lnTo>
                  <a:pt x="491921" y="114946"/>
                </a:lnTo>
                <a:lnTo>
                  <a:pt x="501726" y="191070"/>
                </a:lnTo>
                <a:lnTo>
                  <a:pt x="499605" y="191743"/>
                </a:lnTo>
                <a:lnTo>
                  <a:pt x="496849" y="192416"/>
                </a:lnTo>
                <a:lnTo>
                  <a:pt x="490016" y="193801"/>
                </a:lnTo>
                <a:lnTo>
                  <a:pt x="487286" y="194283"/>
                </a:lnTo>
                <a:lnTo>
                  <a:pt x="477532" y="195528"/>
                </a:lnTo>
                <a:lnTo>
                  <a:pt x="554821" y="195528"/>
                </a:lnTo>
                <a:lnTo>
                  <a:pt x="543585" y="108215"/>
                </a:lnTo>
                <a:close/>
              </a:path>
              <a:path w="1434464" h="343535">
                <a:moveTo>
                  <a:pt x="676747" y="87177"/>
                </a:moveTo>
                <a:lnTo>
                  <a:pt x="622230" y="99040"/>
                </a:lnTo>
                <a:lnTo>
                  <a:pt x="588079" y="135242"/>
                </a:lnTo>
                <a:lnTo>
                  <a:pt x="580587" y="169146"/>
                </a:lnTo>
                <a:lnTo>
                  <a:pt x="581609" y="188594"/>
                </a:lnTo>
                <a:lnTo>
                  <a:pt x="602313" y="238286"/>
                </a:lnTo>
                <a:lnTo>
                  <a:pt x="647522" y="262182"/>
                </a:lnTo>
                <a:lnTo>
                  <a:pt x="667425" y="263898"/>
                </a:lnTo>
                <a:lnTo>
                  <a:pt x="689711" y="262457"/>
                </a:lnTo>
                <a:lnTo>
                  <a:pt x="728218" y="252703"/>
                </a:lnTo>
                <a:lnTo>
                  <a:pt x="734123" y="250443"/>
                </a:lnTo>
                <a:lnTo>
                  <a:pt x="738733" y="248373"/>
                </a:lnTo>
                <a:lnTo>
                  <a:pt x="745350" y="244613"/>
                </a:lnTo>
                <a:lnTo>
                  <a:pt x="753033" y="240346"/>
                </a:lnTo>
                <a:lnTo>
                  <a:pt x="751121" y="225475"/>
                </a:lnTo>
                <a:lnTo>
                  <a:pt x="676846" y="225475"/>
                </a:lnTo>
                <a:lnTo>
                  <a:pt x="664692" y="224332"/>
                </a:lnTo>
                <a:lnTo>
                  <a:pt x="659244" y="222808"/>
                </a:lnTo>
                <a:lnTo>
                  <a:pt x="654418" y="220331"/>
                </a:lnTo>
                <a:lnTo>
                  <a:pt x="649503" y="217867"/>
                </a:lnTo>
                <a:lnTo>
                  <a:pt x="645337" y="214222"/>
                </a:lnTo>
                <a:lnTo>
                  <a:pt x="638492" y="204596"/>
                </a:lnTo>
                <a:lnTo>
                  <a:pt x="636041" y="198385"/>
                </a:lnTo>
                <a:lnTo>
                  <a:pt x="634568" y="190778"/>
                </a:lnTo>
                <a:lnTo>
                  <a:pt x="747776" y="176160"/>
                </a:lnTo>
                <a:lnTo>
                  <a:pt x="745650" y="159650"/>
                </a:lnTo>
                <a:lnTo>
                  <a:pt x="630402" y="159650"/>
                </a:lnTo>
                <a:lnTo>
                  <a:pt x="630503" y="151362"/>
                </a:lnTo>
                <a:lnTo>
                  <a:pt x="659015" y="121931"/>
                </a:lnTo>
                <a:lnTo>
                  <a:pt x="668845" y="120661"/>
                </a:lnTo>
                <a:lnTo>
                  <a:pt x="733975" y="120661"/>
                </a:lnTo>
                <a:lnTo>
                  <a:pt x="728488" y="111595"/>
                </a:lnTo>
                <a:lnTo>
                  <a:pt x="718629" y="101357"/>
                </a:lnTo>
                <a:lnTo>
                  <a:pt x="706699" y="93757"/>
                </a:lnTo>
                <a:lnTo>
                  <a:pt x="692738" y="89038"/>
                </a:lnTo>
                <a:lnTo>
                  <a:pt x="676747" y="87177"/>
                </a:lnTo>
                <a:close/>
              </a:path>
              <a:path w="1434464" h="343535">
                <a:moveTo>
                  <a:pt x="747547" y="197687"/>
                </a:moveTo>
                <a:lnTo>
                  <a:pt x="742086" y="198398"/>
                </a:lnTo>
                <a:lnTo>
                  <a:pt x="740029" y="200354"/>
                </a:lnTo>
                <a:lnTo>
                  <a:pt x="737349" y="202653"/>
                </a:lnTo>
                <a:lnTo>
                  <a:pt x="702183" y="222211"/>
                </a:lnTo>
                <a:lnTo>
                  <a:pt x="676846" y="225475"/>
                </a:lnTo>
                <a:lnTo>
                  <a:pt x="751121" y="225475"/>
                </a:lnTo>
                <a:lnTo>
                  <a:pt x="747547" y="197687"/>
                </a:lnTo>
                <a:close/>
              </a:path>
              <a:path w="1434464" h="343535">
                <a:moveTo>
                  <a:pt x="733975" y="120661"/>
                </a:moveTo>
                <a:lnTo>
                  <a:pt x="668845" y="120661"/>
                </a:lnTo>
                <a:lnTo>
                  <a:pt x="676529" y="122566"/>
                </a:lnTo>
                <a:lnTo>
                  <a:pt x="682028" y="127646"/>
                </a:lnTo>
                <a:lnTo>
                  <a:pt x="685804" y="132004"/>
                </a:lnTo>
                <a:lnTo>
                  <a:pt x="688867" y="137457"/>
                </a:lnTo>
                <a:lnTo>
                  <a:pt x="691214" y="144006"/>
                </a:lnTo>
                <a:lnTo>
                  <a:pt x="692848" y="151649"/>
                </a:lnTo>
                <a:lnTo>
                  <a:pt x="630402" y="159650"/>
                </a:lnTo>
                <a:lnTo>
                  <a:pt x="745650" y="159650"/>
                </a:lnTo>
                <a:lnTo>
                  <a:pt x="745388" y="157618"/>
                </a:lnTo>
                <a:lnTo>
                  <a:pt x="741866" y="139737"/>
                </a:lnTo>
                <a:lnTo>
                  <a:pt x="736233" y="124392"/>
                </a:lnTo>
                <a:lnTo>
                  <a:pt x="733975" y="120661"/>
                </a:lnTo>
                <a:close/>
              </a:path>
              <a:path w="1434464" h="343535">
                <a:moveTo>
                  <a:pt x="855892" y="64210"/>
                </a:moveTo>
                <a:lnTo>
                  <a:pt x="815980" y="71324"/>
                </a:lnTo>
                <a:lnTo>
                  <a:pt x="780605" y="93610"/>
                </a:lnTo>
                <a:lnTo>
                  <a:pt x="761605" y="132929"/>
                </a:lnTo>
                <a:lnTo>
                  <a:pt x="760443" y="153606"/>
                </a:lnTo>
                <a:lnTo>
                  <a:pt x="761441" y="165111"/>
                </a:lnTo>
                <a:lnTo>
                  <a:pt x="773343" y="202727"/>
                </a:lnTo>
                <a:lnTo>
                  <a:pt x="803358" y="231492"/>
                </a:lnTo>
                <a:lnTo>
                  <a:pt x="846212" y="241002"/>
                </a:lnTo>
                <a:lnTo>
                  <a:pt x="855932" y="240734"/>
                </a:lnTo>
                <a:lnTo>
                  <a:pt x="900785" y="229831"/>
                </a:lnTo>
                <a:lnTo>
                  <a:pt x="915136" y="221677"/>
                </a:lnTo>
                <a:lnTo>
                  <a:pt x="917930" y="220026"/>
                </a:lnTo>
                <a:lnTo>
                  <a:pt x="915696" y="202727"/>
                </a:lnTo>
                <a:lnTo>
                  <a:pt x="853950" y="202727"/>
                </a:lnTo>
                <a:lnTo>
                  <a:pt x="845483" y="201481"/>
                </a:lnTo>
                <a:lnTo>
                  <a:pt x="816662" y="169907"/>
                </a:lnTo>
                <a:lnTo>
                  <a:pt x="813690" y="147187"/>
                </a:lnTo>
                <a:lnTo>
                  <a:pt x="814454" y="137029"/>
                </a:lnTo>
                <a:lnTo>
                  <a:pt x="840143" y="104145"/>
                </a:lnTo>
                <a:lnTo>
                  <a:pt x="855167" y="101357"/>
                </a:lnTo>
                <a:lnTo>
                  <a:pt x="902745" y="101357"/>
                </a:lnTo>
                <a:lnTo>
                  <a:pt x="898880" y="71385"/>
                </a:lnTo>
                <a:lnTo>
                  <a:pt x="862883" y="64305"/>
                </a:lnTo>
                <a:lnTo>
                  <a:pt x="855892" y="64210"/>
                </a:lnTo>
                <a:close/>
              </a:path>
              <a:path w="1434464" h="343535">
                <a:moveTo>
                  <a:pt x="1011741" y="91324"/>
                </a:moveTo>
                <a:lnTo>
                  <a:pt x="959205" y="91324"/>
                </a:lnTo>
                <a:lnTo>
                  <a:pt x="975969" y="221118"/>
                </a:lnTo>
                <a:lnTo>
                  <a:pt x="1027531" y="214464"/>
                </a:lnTo>
                <a:lnTo>
                  <a:pt x="1011741" y="91324"/>
                </a:lnTo>
                <a:close/>
              </a:path>
              <a:path w="1434464" h="343535">
                <a:moveTo>
                  <a:pt x="912215" y="175779"/>
                </a:moveTo>
                <a:lnTo>
                  <a:pt x="905611" y="176592"/>
                </a:lnTo>
                <a:lnTo>
                  <a:pt x="904087" y="178599"/>
                </a:lnTo>
                <a:lnTo>
                  <a:pt x="897864" y="185927"/>
                </a:lnTo>
                <a:lnTo>
                  <a:pt x="879957" y="197903"/>
                </a:lnTo>
                <a:lnTo>
                  <a:pt x="875258" y="200011"/>
                </a:lnTo>
                <a:lnTo>
                  <a:pt x="869670" y="201484"/>
                </a:lnTo>
                <a:lnTo>
                  <a:pt x="863168" y="202322"/>
                </a:lnTo>
                <a:lnTo>
                  <a:pt x="853950" y="202727"/>
                </a:lnTo>
                <a:lnTo>
                  <a:pt x="915696" y="202727"/>
                </a:lnTo>
                <a:lnTo>
                  <a:pt x="912215" y="175779"/>
                </a:lnTo>
                <a:close/>
              </a:path>
              <a:path w="1434464" h="343535">
                <a:moveTo>
                  <a:pt x="902745" y="101357"/>
                </a:moveTo>
                <a:lnTo>
                  <a:pt x="860526" y="101357"/>
                </a:lnTo>
                <a:lnTo>
                  <a:pt x="865479" y="102119"/>
                </a:lnTo>
                <a:lnTo>
                  <a:pt x="870305" y="103008"/>
                </a:lnTo>
                <a:lnTo>
                  <a:pt x="874750" y="104151"/>
                </a:lnTo>
                <a:lnTo>
                  <a:pt x="882727" y="107374"/>
                </a:lnTo>
                <a:lnTo>
                  <a:pt x="886180" y="108977"/>
                </a:lnTo>
                <a:lnTo>
                  <a:pt x="889482" y="111009"/>
                </a:lnTo>
                <a:lnTo>
                  <a:pt x="892851" y="112960"/>
                </a:lnTo>
                <a:lnTo>
                  <a:pt x="895578" y="114819"/>
                </a:lnTo>
                <a:lnTo>
                  <a:pt x="897864" y="116470"/>
                </a:lnTo>
                <a:lnTo>
                  <a:pt x="904595" y="115708"/>
                </a:lnTo>
                <a:lnTo>
                  <a:pt x="902745" y="101357"/>
                </a:lnTo>
                <a:close/>
              </a:path>
              <a:path w="1434464" h="343535">
                <a:moveTo>
                  <a:pt x="1057630" y="42048"/>
                </a:moveTo>
                <a:lnTo>
                  <a:pt x="903198" y="61987"/>
                </a:lnTo>
                <a:lnTo>
                  <a:pt x="907897" y="97928"/>
                </a:lnTo>
                <a:lnTo>
                  <a:pt x="959205" y="91324"/>
                </a:lnTo>
                <a:lnTo>
                  <a:pt x="1011741" y="91324"/>
                </a:lnTo>
                <a:lnTo>
                  <a:pt x="1010894" y="84720"/>
                </a:lnTo>
                <a:lnTo>
                  <a:pt x="1062202" y="78116"/>
                </a:lnTo>
                <a:lnTo>
                  <a:pt x="1057630" y="42048"/>
                </a:lnTo>
                <a:close/>
              </a:path>
              <a:path w="1434464" h="343535">
                <a:moveTo>
                  <a:pt x="1197838" y="26046"/>
                </a:moveTo>
                <a:lnTo>
                  <a:pt x="1192123" y="26046"/>
                </a:lnTo>
                <a:lnTo>
                  <a:pt x="1187148" y="26116"/>
                </a:lnTo>
                <a:lnTo>
                  <a:pt x="1180995" y="26507"/>
                </a:lnTo>
                <a:lnTo>
                  <a:pt x="1173674" y="27207"/>
                </a:lnTo>
                <a:lnTo>
                  <a:pt x="1165199" y="28205"/>
                </a:lnTo>
                <a:lnTo>
                  <a:pt x="1078712" y="39381"/>
                </a:lnTo>
                <a:lnTo>
                  <a:pt x="1100048" y="205142"/>
                </a:lnTo>
                <a:lnTo>
                  <a:pt x="1190853" y="193458"/>
                </a:lnTo>
                <a:lnTo>
                  <a:pt x="1230731" y="180110"/>
                </a:lnTo>
                <a:lnTo>
                  <a:pt x="1243897" y="165365"/>
                </a:lnTo>
                <a:lnTo>
                  <a:pt x="1147038" y="165365"/>
                </a:lnTo>
                <a:lnTo>
                  <a:pt x="1142085" y="127392"/>
                </a:lnTo>
                <a:lnTo>
                  <a:pt x="1178026" y="122820"/>
                </a:lnTo>
                <a:lnTo>
                  <a:pt x="1246236" y="122820"/>
                </a:lnTo>
                <a:lnTo>
                  <a:pt x="1245288" y="120328"/>
                </a:lnTo>
                <a:lnTo>
                  <a:pt x="1213764" y="98944"/>
                </a:lnTo>
                <a:lnTo>
                  <a:pt x="1138402" y="98944"/>
                </a:lnTo>
                <a:lnTo>
                  <a:pt x="1134211" y="65797"/>
                </a:lnTo>
                <a:lnTo>
                  <a:pt x="1163675" y="62114"/>
                </a:lnTo>
                <a:lnTo>
                  <a:pt x="1231423" y="62114"/>
                </a:lnTo>
                <a:lnTo>
                  <a:pt x="1230985" y="58558"/>
                </a:lnTo>
                <a:lnTo>
                  <a:pt x="1209649" y="29602"/>
                </a:lnTo>
                <a:lnTo>
                  <a:pt x="1203680" y="27189"/>
                </a:lnTo>
                <a:lnTo>
                  <a:pt x="1197838" y="26046"/>
                </a:lnTo>
                <a:close/>
              </a:path>
              <a:path w="1434464" h="343535">
                <a:moveTo>
                  <a:pt x="1246236" y="122820"/>
                </a:moveTo>
                <a:lnTo>
                  <a:pt x="1178026" y="122820"/>
                </a:lnTo>
                <a:lnTo>
                  <a:pt x="1184122" y="123455"/>
                </a:lnTo>
                <a:lnTo>
                  <a:pt x="1193012" y="128281"/>
                </a:lnTo>
                <a:lnTo>
                  <a:pt x="1195679" y="132980"/>
                </a:lnTo>
                <a:lnTo>
                  <a:pt x="1196568" y="140219"/>
                </a:lnTo>
                <a:lnTo>
                  <a:pt x="1197330" y="145934"/>
                </a:lnTo>
                <a:lnTo>
                  <a:pt x="1195806" y="150633"/>
                </a:lnTo>
                <a:lnTo>
                  <a:pt x="1192123" y="154443"/>
                </a:lnTo>
                <a:lnTo>
                  <a:pt x="1188567" y="158253"/>
                </a:lnTo>
                <a:lnTo>
                  <a:pt x="1183106" y="160666"/>
                </a:lnTo>
                <a:lnTo>
                  <a:pt x="1147038" y="165365"/>
                </a:lnTo>
                <a:lnTo>
                  <a:pt x="1243897" y="165365"/>
                </a:lnTo>
                <a:lnTo>
                  <a:pt x="1245082" y="163460"/>
                </a:lnTo>
                <a:lnTo>
                  <a:pt x="1247495" y="156856"/>
                </a:lnTo>
                <a:lnTo>
                  <a:pt x="1249781" y="150252"/>
                </a:lnTo>
                <a:lnTo>
                  <a:pt x="1250543" y="143013"/>
                </a:lnTo>
                <a:lnTo>
                  <a:pt x="1249527" y="135012"/>
                </a:lnTo>
                <a:lnTo>
                  <a:pt x="1247902" y="127200"/>
                </a:lnTo>
                <a:lnTo>
                  <a:pt x="1246236" y="122820"/>
                </a:lnTo>
                <a:close/>
              </a:path>
              <a:path w="1434464" h="343535">
                <a:moveTo>
                  <a:pt x="1231423" y="62114"/>
                </a:moveTo>
                <a:lnTo>
                  <a:pt x="1163675" y="62114"/>
                </a:lnTo>
                <a:lnTo>
                  <a:pt x="1169644" y="62495"/>
                </a:lnTo>
                <a:lnTo>
                  <a:pt x="1173708" y="64527"/>
                </a:lnTo>
                <a:lnTo>
                  <a:pt x="1177645" y="66559"/>
                </a:lnTo>
                <a:lnTo>
                  <a:pt x="1180185" y="70750"/>
                </a:lnTo>
                <a:lnTo>
                  <a:pt x="1180947" y="77100"/>
                </a:lnTo>
                <a:lnTo>
                  <a:pt x="1181582" y="82053"/>
                </a:lnTo>
                <a:lnTo>
                  <a:pt x="1138402" y="98944"/>
                </a:lnTo>
                <a:lnTo>
                  <a:pt x="1213764" y="98944"/>
                </a:lnTo>
                <a:lnTo>
                  <a:pt x="1212443" y="98690"/>
                </a:lnTo>
                <a:lnTo>
                  <a:pt x="1212189" y="97039"/>
                </a:lnTo>
                <a:lnTo>
                  <a:pt x="1218412" y="92975"/>
                </a:lnTo>
                <a:lnTo>
                  <a:pt x="1223365" y="87514"/>
                </a:lnTo>
                <a:lnTo>
                  <a:pt x="1227048" y="80910"/>
                </a:lnTo>
                <a:lnTo>
                  <a:pt x="1230731" y="74179"/>
                </a:lnTo>
                <a:lnTo>
                  <a:pt x="1232001" y="66813"/>
                </a:lnTo>
                <a:lnTo>
                  <a:pt x="1231423" y="62114"/>
                </a:lnTo>
                <a:close/>
              </a:path>
              <a:path w="1434464" h="343535">
                <a:moveTo>
                  <a:pt x="1355372" y="0"/>
                </a:moveTo>
                <a:lnTo>
                  <a:pt x="1316982" y="4931"/>
                </a:lnTo>
                <a:lnTo>
                  <a:pt x="1275816" y="32523"/>
                </a:lnTo>
                <a:lnTo>
                  <a:pt x="1260600" y="80476"/>
                </a:lnTo>
                <a:lnTo>
                  <a:pt x="1261719" y="100214"/>
                </a:lnTo>
                <a:lnTo>
                  <a:pt x="1280954" y="150114"/>
                </a:lnTo>
                <a:lnTo>
                  <a:pt x="1321774" y="175846"/>
                </a:lnTo>
                <a:lnTo>
                  <a:pt x="1339263" y="178099"/>
                </a:lnTo>
                <a:lnTo>
                  <a:pt x="1358620" y="177113"/>
                </a:lnTo>
                <a:lnTo>
                  <a:pt x="1407841" y="157334"/>
                </a:lnTo>
                <a:lnTo>
                  <a:pt x="1421609" y="140600"/>
                </a:lnTo>
                <a:lnTo>
                  <a:pt x="1349222" y="140600"/>
                </a:lnTo>
                <a:lnTo>
                  <a:pt x="1344650" y="140346"/>
                </a:lnTo>
                <a:lnTo>
                  <a:pt x="1340205" y="139076"/>
                </a:lnTo>
                <a:lnTo>
                  <a:pt x="1335887" y="137933"/>
                </a:lnTo>
                <a:lnTo>
                  <a:pt x="1332077" y="135520"/>
                </a:lnTo>
                <a:lnTo>
                  <a:pt x="1328775" y="132091"/>
                </a:lnTo>
                <a:lnTo>
                  <a:pt x="1325727" y="128662"/>
                </a:lnTo>
                <a:lnTo>
                  <a:pt x="1322806" y="123963"/>
                </a:lnTo>
                <a:lnTo>
                  <a:pt x="1320393" y="117867"/>
                </a:lnTo>
                <a:lnTo>
                  <a:pt x="1317853" y="111898"/>
                </a:lnTo>
                <a:lnTo>
                  <a:pt x="1316075" y="103770"/>
                </a:lnTo>
                <a:lnTo>
                  <a:pt x="1314678" y="93610"/>
                </a:lnTo>
                <a:lnTo>
                  <a:pt x="1313920" y="86300"/>
                </a:lnTo>
                <a:lnTo>
                  <a:pt x="1313613" y="80476"/>
                </a:lnTo>
                <a:lnTo>
                  <a:pt x="1313642" y="73536"/>
                </a:lnTo>
                <a:lnTo>
                  <a:pt x="1331950" y="39889"/>
                </a:lnTo>
                <a:lnTo>
                  <a:pt x="1340713" y="38111"/>
                </a:lnTo>
                <a:lnTo>
                  <a:pt x="1345666" y="37476"/>
                </a:lnTo>
                <a:lnTo>
                  <a:pt x="1419613" y="37476"/>
                </a:lnTo>
                <a:lnTo>
                  <a:pt x="1413663" y="28039"/>
                </a:lnTo>
                <a:lnTo>
                  <a:pt x="1402181" y="16394"/>
                </a:lnTo>
                <a:lnTo>
                  <a:pt x="1388467" y="7707"/>
                </a:lnTo>
                <a:lnTo>
                  <a:pt x="1372860" y="2234"/>
                </a:lnTo>
                <a:lnTo>
                  <a:pt x="1355372" y="0"/>
                </a:lnTo>
                <a:close/>
              </a:path>
              <a:path w="1434464" h="343535">
                <a:moveTo>
                  <a:pt x="1419613" y="37476"/>
                </a:moveTo>
                <a:lnTo>
                  <a:pt x="1345666" y="37476"/>
                </a:lnTo>
                <a:lnTo>
                  <a:pt x="1350111" y="37730"/>
                </a:lnTo>
                <a:lnTo>
                  <a:pt x="1354175" y="38746"/>
                </a:lnTo>
                <a:lnTo>
                  <a:pt x="1378686" y="75449"/>
                </a:lnTo>
                <a:lnTo>
                  <a:pt x="1379956" y="85228"/>
                </a:lnTo>
                <a:lnTo>
                  <a:pt x="1381353" y="95769"/>
                </a:lnTo>
                <a:lnTo>
                  <a:pt x="1381607" y="104151"/>
                </a:lnTo>
                <a:lnTo>
                  <a:pt x="1380718" y="110247"/>
                </a:lnTo>
                <a:lnTo>
                  <a:pt x="1379956" y="116470"/>
                </a:lnTo>
                <a:lnTo>
                  <a:pt x="1378305" y="121804"/>
                </a:lnTo>
                <a:lnTo>
                  <a:pt x="1375765" y="126376"/>
                </a:lnTo>
                <a:lnTo>
                  <a:pt x="1373733" y="130313"/>
                </a:lnTo>
                <a:lnTo>
                  <a:pt x="1349222" y="140600"/>
                </a:lnTo>
                <a:lnTo>
                  <a:pt x="1421609" y="140600"/>
                </a:lnTo>
                <a:lnTo>
                  <a:pt x="1426986" y="131302"/>
                </a:lnTo>
                <a:lnTo>
                  <a:pt x="1432058" y="115391"/>
                </a:lnTo>
                <a:lnTo>
                  <a:pt x="1434034" y="97670"/>
                </a:lnTo>
                <a:lnTo>
                  <a:pt x="1432915" y="78116"/>
                </a:lnTo>
                <a:lnTo>
                  <a:pt x="1429006" y="58900"/>
                </a:lnTo>
                <a:lnTo>
                  <a:pt x="1422596" y="42207"/>
                </a:lnTo>
                <a:lnTo>
                  <a:pt x="1419613" y="37476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31863210"/>
              </p:ext>
            </p:extLst>
          </p:nvPr>
        </p:nvGraphicFramePr>
        <p:xfrm>
          <a:off x="2541319" y="992800"/>
          <a:ext cx="9033647" cy="490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2238" y="5648121"/>
            <a:ext cx="881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Верещагинский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городской округ – 4 класс средний балл 43,8 по результатам  мониторинга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умений.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47 место из 53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территорий Пермского края.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495" y="1710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2.3 Уровень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 обучающихся</a:t>
            </a:r>
            <a:endParaRPr lang="ru-RU" sz="3600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380616"/>
              </p:ext>
            </p:extLst>
          </p:nvPr>
        </p:nvGraphicFramePr>
        <p:xfrm>
          <a:off x="334537" y="1690688"/>
          <a:ext cx="6188927" cy="322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50"/>
            <a:ext cx="2662518" cy="1214636"/>
          </a:xfrm>
          <a:prstGeom prst="rect">
            <a:avLst/>
          </a:prstGeom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996616545"/>
              </p:ext>
            </p:extLst>
          </p:nvPr>
        </p:nvGraphicFramePr>
        <p:xfrm>
          <a:off x="6177776" y="1778839"/>
          <a:ext cx="5724292" cy="304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537" y="4551502"/>
            <a:ext cx="2503521" cy="2106474"/>
          </a:xfrm>
          <a:prstGeom prst="rect">
            <a:avLst/>
          </a:prstGeom>
        </p:spPr>
      </p:pic>
      <p:sp>
        <p:nvSpPr>
          <p:cNvPr id="7" name="object 10"/>
          <p:cNvSpPr/>
          <p:nvPr/>
        </p:nvSpPr>
        <p:spPr>
          <a:xfrm>
            <a:off x="565806" y="5382048"/>
            <a:ext cx="1530905" cy="471287"/>
          </a:xfrm>
          <a:custGeom>
            <a:avLst/>
            <a:gdLst/>
            <a:ahLst/>
            <a:cxnLst/>
            <a:rect l="l" t="t" r="r" b="b"/>
            <a:pathLst>
              <a:path w="1434464" h="343535">
                <a:moveTo>
                  <a:pt x="55206" y="116216"/>
                </a:moveTo>
                <a:lnTo>
                  <a:pt x="0" y="123328"/>
                </a:lnTo>
                <a:lnTo>
                  <a:pt x="28295" y="343089"/>
                </a:lnTo>
                <a:lnTo>
                  <a:pt x="83502" y="335977"/>
                </a:lnTo>
                <a:lnTo>
                  <a:pt x="72085" y="247268"/>
                </a:lnTo>
                <a:lnTo>
                  <a:pt x="85953" y="245477"/>
                </a:lnTo>
                <a:lnTo>
                  <a:pt x="157963" y="245477"/>
                </a:lnTo>
                <a:lnTo>
                  <a:pt x="131114" y="215061"/>
                </a:lnTo>
                <a:lnTo>
                  <a:pt x="133845" y="213003"/>
                </a:lnTo>
                <a:lnTo>
                  <a:pt x="136601" y="209371"/>
                </a:lnTo>
                <a:lnTo>
                  <a:pt x="138514" y="205790"/>
                </a:lnTo>
                <a:lnTo>
                  <a:pt x="66738" y="205790"/>
                </a:lnTo>
                <a:lnTo>
                  <a:pt x="55206" y="116216"/>
                </a:lnTo>
                <a:close/>
              </a:path>
              <a:path w="1434464" h="343535">
                <a:moveTo>
                  <a:pt x="157963" y="245477"/>
                </a:moveTo>
                <a:lnTo>
                  <a:pt x="85953" y="245477"/>
                </a:lnTo>
                <a:lnTo>
                  <a:pt x="156273" y="326617"/>
                </a:lnTo>
                <a:lnTo>
                  <a:pt x="222110" y="318146"/>
                </a:lnTo>
                <a:lnTo>
                  <a:pt x="157963" y="245477"/>
                </a:lnTo>
                <a:close/>
              </a:path>
              <a:path w="1434464" h="343535">
                <a:moveTo>
                  <a:pt x="362869" y="174624"/>
                </a:moveTo>
                <a:lnTo>
                  <a:pt x="288786" y="174624"/>
                </a:lnTo>
                <a:lnTo>
                  <a:pt x="295948" y="175360"/>
                </a:lnTo>
                <a:lnTo>
                  <a:pt x="301929" y="176948"/>
                </a:lnTo>
                <a:lnTo>
                  <a:pt x="309130" y="179564"/>
                </a:lnTo>
                <a:lnTo>
                  <a:pt x="313309" y="185457"/>
                </a:lnTo>
                <a:lnTo>
                  <a:pt x="314604" y="195490"/>
                </a:lnTo>
                <a:lnTo>
                  <a:pt x="303674" y="197728"/>
                </a:lnTo>
                <a:lnTo>
                  <a:pt x="293133" y="200063"/>
                </a:lnTo>
                <a:lnTo>
                  <a:pt x="255566" y="211047"/>
                </a:lnTo>
                <a:lnTo>
                  <a:pt x="221983" y="239533"/>
                </a:lnTo>
                <a:lnTo>
                  <a:pt x="217768" y="261454"/>
                </a:lnTo>
                <a:lnTo>
                  <a:pt x="218440" y="270293"/>
                </a:lnTo>
                <a:lnTo>
                  <a:pt x="237769" y="305624"/>
                </a:lnTo>
                <a:lnTo>
                  <a:pt x="265553" y="316111"/>
                </a:lnTo>
                <a:lnTo>
                  <a:pt x="276199" y="315683"/>
                </a:lnTo>
                <a:lnTo>
                  <a:pt x="315074" y="298817"/>
                </a:lnTo>
                <a:lnTo>
                  <a:pt x="326072" y="286904"/>
                </a:lnTo>
                <a:lnTo>
                  <a:pt x="378282" y="286904"/>
                </a:lnTo>
                <a:lnTo>
                  <a:pt x="377074" y="277519"/>
                </a:lnTo>
                <a:lnTo>
                  <a:pt x="289394" y="277519"/>
                </a:lnTo>
                <a:lnTo>
                  <a:pt x="283032" y="276859"/>
                </a:lnTo>
                <a:lnTo>
                  <a:pt x="273926" y="272134"/>
                </a:lnTo>
                <a:lnTo>
                  <a:pt x="271145" y="267067"/>
                </a:lnTo>
                <a:lnTo>
                  <a:pt x="269455" y="253973"/>
                </a:lnTo>
                <a:lnTo>
                  <a:pt x="270167" y="249554"/>
                </a:lnTo>
                <a:lnTo>
                  <a:pt x="274358" y="242518"/>
                </a:lnTo>
                <a:lnTo>
                  <a:pt x="277571" y="239673"/>
                </a:lnTo>
                <a:lnTo>
                  <a:pt x="281901" y="237514"/>
                </a:lnTo>
                <a:lnTo>
                  <a:pt x="286867" y="234974"/>
                </a:lnTo>
                <a:lnTo>
                  <a:pt x="292023" y="233044"/>
                </a:lnTo>
                <a:lnTo>
                  <a:pt x="302679" y="230364"/>
                </a:lnTo>
                <a:lnTo>
                  <a:pt x="318312" y="226681"/>
                </a:lnTo>
                <a:lnTo>
                  <a:pt x="370530" y="226681"/>
                </a:lnTo>
                <a:lnTo>
                  <a:pt x="365175" y="185089"/>
                </a:lnTo>
                <a:lnTo>
                  <a:pt x="362869" y="174624"/>
                </a:lnTo>
                <a:close/>
              </a:path>
              <a:path w="1434464" h="343535">
                <a:moveTo>
                  <a:pt x="378282" y="286904"/>
                </a:moveTo>
                <a:lnTo>
                  <a:pt x="326072" y="286904"/>
                </a:lnTo>
                <a:lnTo>
                  <a:pt x="328333" y="304469"/>
                </a:lnTo>
                <a:lnTo>
                  <a:pt x="379691" y="297852"/>
                </a:lnTo>
                <a:lnTo>
                  <a:pt x="378282" y="286904"/>
                </a:lnTo>
                <a:close/>
              </a:path>
              <a:path w="1434464" h="343535">
                <a:moveTo>
                  <a:pt x="370530" y="226681"/>
                </a:moveTo>
                <a:lnTo>
                  <a:pt x="318312" y="226681"/>
                </a:lnTo>
                <a:lnTo>
                  <a:pt x="322757" y="261225"/>
                </a:lnTo>
                <a:lnTo>
                  <a:pt x="319405" y="265454"/>
                </a:lnTo>
                <a:lnTo>
                  <a:pt x="315493" y="268909"/>
                </a:lnTo>
                <a:lnTo>
                  <a:pt x="306578" y="274255"/>
                </a:lnTo>
                <a:lnTo>
                  <a:pt x="302094" y="275881"/>
                </a:lnTo>
                <a:lnTo>
                  <a:pt x="289394" y="277519"/>
                </a:lnTo>
                <a:lnTo>
                  <a:pt x="377074" y="277519"/>
                </a:lnTo>
                <a:lnTo>
                  <a:pt x="370530" y="226681"/>
                </a:lnTo>
                <a:close/>
              </a:path>
              <a:path w="1434464" h="343535">
                <a:moveTo>
                  <a:pt x="181127" y="99960"/>
                </a:moveTo>
                <a:lnTo>
                  <a:pt x="179349" y="100214"/>
                </a:lnTo>
                <a:lnTo>
                  <a:pt x="176834" y="100468"/>
                </a:lnTo>
                <a:lnTo>
                  <a:pt x="170306" y="100976"/>
                </a:lnTo>
                <a:lnTo>
                  <a:pt x="161290" y="102119"/>
                </a:lnTo>
                <a:lnTo>
                  <a:pt x="119998" y="121032"/>
                </a:lnTo>
                <a:lnTo>
                  <a:pt x="102019" y="159777"/>
                </a:lnTo>
                <a:lnTo>
                  <a:pt x="100418" y="164857"/>
                </a:lnTo>
                <a:lnTo>
                  <a:pt x="97764" y="172858"/>
                </a:lnTo>
                <a:lnTo>
                  <a:pt x="75349" y="204278"/>
                </a:lnTo>
                <a:lnTo>
                  <a:pt x="66738" y="205790"/>
                </a:lnTo>
                <a:lnTo>
                  <a:pt x="138514" y="205790"/>
                </a:lnTo>
                <a:lnTo>
                  <a:pt x="142163" y="198957"/>
                </a:lnTo>
                <a:lnTo>
                  <a:pt x="144881" y="191477"/>
                </a:lnTo>
                <a:lnTo>
                  <a:pt x="147637" y="181402"/>
                </a:lnTo>
                <a:lnTo>
                  <a:pt x="150110" y="173313"/>
                </a:lnTo>
                <a:lnTo>
                  <a:pt x="187185" y="147077"/>
                </a:lnTo>
                <a:lnTo>
                  <a:pt x="181127" y="99960"/>
                </a:lnTo>
                <a:close/>
              </a:path>
              <a:path w="1434464" h="343535">
                <a:moveTo>
                  <a:pt x="295895" y="136245"/>
                </a:moveTo>
                <a:lnTo>
                  <a:pt x="250087" y="142970"/>
                </a:lnTo>
                <a:lnTo>
                  <a:pt x="217551" y="153808"/>
                </a:lnTo>
                <a:lnTo>
                  <a:pt x="222707" y="193813"/>
                </a:lnTo>
                <a:lnTo>
                  <a:pt x="227126" y="193255"/>
                </a:lnTo>
                <a:lnTo>
                  <a:pt x="232682" y="190031"/>
                </a:lnTo>
                <a:lnTo>
                  <a:pt x="238337" y="187027"/>
                </a:lnTo>
                <a:lnTo>
                  <a:pt x="280446" y="174726"/>
                </a:lnTo>
                <a:lnTo>
                  <a:pt x="288786" y="174624"/>
                </a:lnTo>
                <a:lnTo>
                  <a:pt x="362869" y="174624"/>
                </a:lnTo>
                <a:lnTo>
                  <a:pt x="362196" y="171569"/>
                </a:lnTo>
                <a:lnTo>
                  <a:pt x="327994" y="139344"/>
                </a:lnTo>
                <a:lnTo>
                  <a:pt x="313283" y="136711"/>
                </a:lnTo>
                <a:lnTo>
                  <a:pt x="295895" y="136245"/>
                </a:lnTo>
                <a:close/>
              </a:path>
              <a:path w="1434464" h="343535">
                <a:moveTo>
                  <a:pt x="558444" y="223684"/>
                </a:moveTo>
                <a:lnTo>
                  <a:pt x="505917" y="223684"/>
                </a:lnTo>
                <a:lnTo>
                  <a:pt x="513257" y="280669"/>
                </a:lnTo>
                <a:lnTo>
                  <a:pt x="564921" y="274014"/>
                </a:lnTo>
                <a:lnTo>
                  <a:pt x="558444" y="223684"/>
                </a:lnTo>
                <a:close/>
              </a:path>
              <a:path w="1434464" h="343535">
                <a:moveTo>
                  <a:pt x="442468" y="121296"/>
                </a:moveTo>
                <a:lnTo>
                  <a:pt x="390512" y="127900"/>
                </a:lnTo>
                <a:lnTo>
                  <a:pt x="399948" y="201268"/>
                </a:lnTo>
                <a:lnTo>
                  <a:pt x="402297" y="208812"/>
                </a:lnTo>
                <a:lnTo>
                  <a:pt x="409384" y="221106"/>
                </a:lnTo>
                <a:lnTo>
                  <a:pt x="413816" y="225894"/>
                </a:lnTo>
                <a:lnTo>
                  <a:pt x="419163" y="229310"/>
                </a:lnTo>
                <a:lnTo>
                  <a:pt x="424522" y="232917"/>
                </a:lnTo>
                <a:lnTo>
                  <a:pt x="430555" y="235241"/>
                </a:lnTo>
                <a:lnTo>
                  <a:pt x="443928" y="237324"/>
                </a:lnTo>
                <a:lnTo>
                  <a:pt x="451015" y="237362"/>
                </a:lnTo>
                <a:lnTo>
                  <a:pt x="466852" y="235317"/>
                </a:lnTo>
                <a:lnTo>
                  <a:pt x="475106" y="233577"/>
                </a:lnTo>
                <a:lnTo>
                  <a:pt x="491401" y="228789"/>
                </a:lnTo>
                <a:lnTo>
                  <a:pt x="498957" y="226287"/>
                </a:lnTo>
                <a:lnTo>
                  <a:pt x="505917" y="223684"/>
                </a:lnTo>
                <a:lnTo>
                  <a:pt x="558444" y="223684"/>
                </a:lnTo>
                <a:lnTo>
                  <a:pt x="554821" y="195528"/>
                </a:lnTo>
                <a:lnTo>
                  <a:pt x="477532" y="195528"/>
                </a:lnTo>
                <a:lnTo>
                  <a:pt x="471449" y="195414"/>
                </a:lnTo>
                <a:lnTo>
                  <a:pt x="448208" y="165873"/>
                </a:lnTo>
                <a:lnTo>
                  <a:pt x="442468" y="121296"/>
                </a:lnTo>
                <a:close/>
              </a:path>
              <a:path w="1434464" h="343535">
                <a:moveTo>
                  <a:pt x="543585" y="108215"/>
                </a:moveTo>
                <a:lnTo>
                  <a:pt x="491921" y="114946"/>
                </a:lnTo>
                <a:lnTo>
                  <a:pt x="501726" y="191070"/>
                </a:lnTo>
                <a:lnTo>
                  <a:pt x="499605" y="191743"/>
                </a:lnTo>
                <a:lnTo>
                  <a:pt x="496849" y="192416"/>
                </a:lnTo>
                <a:lnTo>
                  <a:pt x="490016" y="193801"/>
                </a:lnTo>
                <a:lnTo>
                  <a:pt x="487286" y="194283"/>
                </a:lnTo>
                <a:lnTo>
                  <a:pt x="477532" y="195528"/>
                </a:lnTo>
                <a:lnTo>
                  <a:pt x="554821" y="195528"/>
                </a:lnTo>
                <a:lnTo>
                  <a:pt x="543585" y="108215"/>
                </a:lnTo>
                <a:close/>
              </a:path>
              <a:path w="1434464" h="343535">
                <a:moveTo>
                  <a:pt x="676747" y="87177"/>
                </a:moveTo>
                <a:lnTo>
                  <a:pt x="622230" y="99040"/>
                </a:lnTo>
                <a:lnTo>
                  <a:pt x="588079" y="135242"/>
                </a:lnTo>
                <a:lnTo>
                  <a:pt x="580587" y="169146"/>
                </a:lnTo>
                <a:lnTo>
                  <a:pt x="581609" y="188594"/>
                </a:lnTo>
                <a:lnTo>
                  <a:pt x="602313" y="238286"/>
                </a:lnTo>
                <a:lnTo>
                  <a:pt x="647522" y="262182"/>
                </a:lnTo>
                <a:lnTo>
                  <a:pt x="667425" y="263898"/>
                </a:lnTo>
                <a:lnTo>
                  <a:pt x="689711" y="262457"/>
                </a:lnTo>
                <a:lnTo>
                  <a:pt x="728218" y="252703"/>
                </a:lnTo>
                <a:lnTo>
                  <a:pt x="734123" y="250443"/>
                </a:lnTo>
                <a:lnTo>
                  <a:pt x="738733" y="248373"/>
                </a:lnTo>
                <a:lnTo>
                  <a:pt x="745350" y="244613"/>
                </a:lnTo>
                <a:lnTo>
                  <a:pt x="753033" y="240346"/>
                </a:lnTo>
                <a:lnTo>
                  <a:pt x="751121" y="225475"/>
                </a:lnTo>
                <a:lnTo>
                  <a:pt x="676846" y="225475"/>
                </a:lnTo>
                <a:lnTo>
                  <a:pt x="664692" y="224332"/>
                </a:lnTo>
                <a:lnTo>
                  <a:pt x="659244" y="222808"/>
                </a:lnTo>
                <a:lnTo>
                  <a:pt x="654418" y="220331"/>
                </a:lnTo>
                <a:lnTo>
                  <a:pt x="649503" y="217867"/>
                </a:lnTo>
                <a:lnTo>
                  <a:pt x="645337" y="214222"/>
                </a:lnTo>
                <a:lnTo>
                  <a:pt x="638492" y="204596"/>
                </a:lnTo>
                <a:lnTo>
                  <a:pt x="636041" y="198385"/>
                </a:lnTo>
                <a:lnTo>
                  <a:pt x="634568" y="190778"/>
                </a:lnTo>
                <a:lnTo>
                  <a:pt x="747776" y="176160"/>
                </a:lnTo>
                <a:lnTo>
                  <a:pt x="745650" y="159650"/>
                </a:lnTo>
                <a:lnTo>
                  <a:pt x="630402" y="159650"/>
                </a:lnTo>
                <a:lnTo>
                  <a:pt x="630503" y="151362"/>
                </a:lnTo>
                <a:lnTo>
                  <a:pt x="659015" y="121931"/>
                </a:lnTo>
                <a:lnTo>
                  <a:pt x="668845" y="120661"/>
                </a:lnTo>
                <a:lnTo>
                  <a:pt x="733975" y="120661"/>
                </a:lnTo>
                <a:lnTo>
                  <a:pt x="728488" y="111595"/>
                </a:lnTo>
                <a:lnTo>
                  <a:pt x="718629" y="101357"/>
                </a:lnTo>
                <a:lnTo>
                  <a:pt x="706699" y="93757"/>
                </a:lnTo>
                <a:lnTo>
                  <a:pt x="692738" y="89038"/>
                </a:lnTo>
                <a:lnTo>
                  <a:pt x="676747" y="87177"/>
                </a:lnTo>
                <a:close/>
              </a:path>
              <a:path w="1434464" h="343535">
                <a:moveTo>
                  <a:pt x="747547" y="197687"/>
                </a:moveTo>
                <a:lnTo>
                  <a:pt x="742086" y="198398"/>
                </a:lnTo>
                <a:lnTo>
                  <a:pt x="740029" y="200354"/>
                </a:lnTo>
                <a:lnTo>
                  <a:pt x="737349" y="202653"/>
                </a:lnTo>
                <a:lnTo>
                  <a:pt x="702183" y="222211"/>
                </a:lnTo>
                <a:lnTo>
                  <a:pt x="676846" y="225475"/>
                </a:lnTo>
                <a:lnTo>
                  <a:pt x="751121" y="225475"/>
                </a:lnTo>
                <a:lnTo>
                  <a:pt x="747547" y="197687"/>
                </a:lnTo>
                <a:close/>
              </a:path>
              <a:path w="1434464" h="343535">
                <a:moveTo>
                  <a:pt x="733975" y="120661"/>
                </a:moveTo>
                <a:lnTo>
                  <a:pt x="668845" y="120661"/>
                </a:lnTo>
                <a:lnTo>
                  <a:pt x="676529" y="122566"/>
                </a:lnTo>
                <a:lnTo>
                  <a:pt x="682028" y="127646"/>
                </a:lnTo>
                <a:lnTo>
                  <a:pt x="685804" y="132004"/>
                </a:lnTo>
                <a:lnTo>
                  <a:pt x="688867" y="137457"/>
                </a:lnTo>
                <a:lnTo>
                  <a:pt x="691214" y="144006"/>
                </a:lnTo>
                <a:lnTo>
                  <a:pt x="692848" y="151649"/>
                </a:lnTo>
                <a:lnTo>
                  <a:pt x="630402" y="159650"/>
                </a:lnTo>
                <a:lnTo>
                  <a:pt x="745650" y="159650"/>
                </a:lnTo>
                <a:lnTo>
                  <a:pt x="745388" y="157618"/>
                </a:lnTo>
                <a:lnTo>
                  <a:pt x="741866" y="139737"/>
                </a:lnTo>
                <a:lnTo>
                  <a:pt x="736233" y="124392"/>
                </a:lnTo>
                <a:lnTo>
                  <a:pt x="733975" y="120661"/>
                </a:lnTo>
                <a:close/>
              </a:path>
              <a:path w="1434464" h="343535">
                <a:moveTo>
                  <a:pt x="855892" y="64210"/>
                </a:moveTo>
                <a:lnTo>
                  <a:pt x="815980" y="71324"/>
                </a:lnTo>
                <a:lnTo>
                  <a:pt x="780605" y="93610"/>
                </a:lnTo>
                <a:lnTo>
                  <a:pt x="761605" y="132929"/>
                </a:lnTo>
                <a:lnTo>
                  <a:pt x="760443" y="153606"/>
                </a:lnTo>
                <a:lnTo>
                  <a:pt x="761441" y="165111"/>
                </a:lnTo>
                <a:lnTo>
                  <a:pt x="773343" y="202727"/>
                </a:lnTo>
                <a:lnTo>
                  <a:pt x="803358" y="231492"/>
                </a:lnTo>
                <a:lnTo>
                  <a:pt x="846212" y="241002"/>
                </a:lnTo>
                <a:lnTo>
                  <a:pt x="855932" y="240734"/>
                </a:lnTo>
                <a:lnTo>
                  <a:pt x="900785" y="229831"/>
                </a:lnTo>
                <a:lnTo>
                  <a:pt x="915136" y="221677"/>
                </a:lnTo>
                <a:lnTo>
                  <a:pt x="917930" y="220026"/>
                </a:lnTo>
                <a:lnTo>
                  <a:pt x="915696" y="202727"/>
                </a:lnTo>
                <a:lnTo>
                  <a:pt x="853950" y="202727"/>
                </a:lnTo>
                <a:lnTo>
                  <a:pt x="845483" y="201481"/>
                </a:lnTo>
                <a:lnTo>
                  <a:pt x="816662" y="169907"/>
                </a:lnTo>
                <a:lnTo>
                  <a:pt x="813690" y="147187"/>
                </a:lnTo>
                <a:lnTo>
                  <a:pt x="814454" y="137029"/>
                </a:lnTo>
                <a:lnTo>
                  <a:pt x="840143" y="104145"/>
                </a:lnTo>
                <a:lnTo>
                  <a:pt x="855167" y="101357"/>
                </a:lnTo>
                <a:lnTo>
                  <a:pt x="902745" y="101357"/>
                </a:lnTo>
                <a:lnTo>
                  <a:pt x="898880" y="71385"/>
                </a:lnTo>
                <a:lnTo>
                  <a:pt x="862883" y="64305"/>
                </a:lnTo>
                <a:lnTo>
                  <a:pt x="855892" y="64210"/>
                </a:lnTo>
                <a:close/>
              </a:path>
              <a:path w="1434464" h="343535">
                <a:moveTo>
                  <a:pt x="1011741" y="91324"/>
                </a:moveTo>
                <a:lnTo>
                  <a:pt x="959205" y="91324"/>
                </a:lnTo>
                <a:lnTo>
                  <a:pt x="975969" y="221118"/>
                </a:lnTo>
                <a:lnTo>
                  <a:pt x="1027531" y="214464"/>
                </a:lnTo>
                <a:lnTo>
                  <a:pt x="1011741" y="91324"/>
                </a:lnTo>
                <a:close/>
              </a:path>
              <a:path w="1434464" h="343535">
                <a:moveTo>
                  <a:pt x="912215" y="175779"/>
                </a:moveTo>
                <a:lnTo>
                  <a:pt x="905611" y="176592"/>
                </a:lnTo>
                <a:lnTo>
                  <a:pt x="904087" y="178599"/>
                </a:lnTo>
                <a:lnTo>
                  <a:pt x="897864" y="185927"/>
                </a:lnTo>
                <a:lnTo>
                  <a:pt x="879957" y="197903"/>
                </a:lnTo>
                <a:lnTo>
                  <a:pt x="875258" y="200011"/>
                </a:lnTo>
                <a:lnTo>
                  <a:pt x="869670" y="201484"/>
                </a:lnTo>
                <a:lnTo>
                  <a:pt x="863168" y="202322"/>
                </a:lnTo>
                <a:lnTo>
                  <a:pt x="853950" y="202727"/>
                </a:lnTo>
                <a:lnTo>
                  <a:pt x="915696" y="202727"/>
                </a:lnTo>
                <a:lnTo>
                  <a:pt x="912215" y="175779"/>
                </a:lnTo>
                <a:close/>
              </a:path>
              <a:path w="1434464" h="343535">
                <a:moveTo>
                  <a:pt x="902745" y="101357"/>
                </a:moveTo>
                <a:lnTo>
                  <a:pt x="860526" y="101357"/>
                </a:lnTo>
                <a:lnTo>
                  <a:pt x="865479" y="102119"/>
                </a:lnTo>
                <a:lnTo>
                  <a:pt x="870305" y="103008"/>
                </a:lnTo>
                <a:lnTo>
                  <a:pt x="874750" y="104151"/>
                </a:lnTo>
                <a:lnTo>
                  <a:pt x="882727" y="107374"/>
                </a:lnTo>
                <a:lnTo>
                  <a:pt x="886180" y="108977"/>
                </a:lnTo>
                <a:lnTo>
                  <a:pt x="889482" y="111009"/>
                </a:lnTo>
                <a:lnTo>
                  <a:pt x="892851" y="112960"/>
                </a:lnTo>
                <a:lnTo>
                  <a:pt x="895578" y="114819"/>
                </a:lnTo>
                <a:lnTo>
                  <a:pt x="897864" y="116470"/>
                </a:lnTo>
                <a:lnTo>
                  <a:pt x="904595" y="115708"/>
                </a:lnTo>
                <a:lnTo>
                  <a:pt x="902745" y="101357"/>
                </a:lnTo>
                <a:close/>
              </a:path>
              <a:path w="1434464" h="343535">
                <a:moveTo>
                  <a:pt x="1057630" y="42048"/>
                </a:moveTo>
                <a:lnTo>
                  <a:pt x="903198" y="61987"/>
                </a:lnTo>
                <a:lnTo>
                  <a:pt x="907897" y="97928"/>
                </a:lnTo>
                <a:lnTo>
                  <a:pt x="959205" y="91324"/>
                </a:lnTo>
                <a:lnTo>
                  <a:pt x="1011741" y="91324"/>
                </a:lnTo>
                <a:lnTo>
                  <a:pt x="1010894" y="84720"/>
                </a:lnTo>
                <a:lnTo>
                  <a:pt x="1062202" y="78116"/>
                </a:lnTo>
                <a:lnTo>
                  <a:pt x="1057630" y="42048"/>
                </a:lnTo>
                <a:close/>
              </a:path>
              <a:path w="1434464" h="343535">
                <a:moveTo>
                  <a:pt x="1197838" y="26046"/>
                </a:moveTo>
                <a:lnTo>
                  <a:pt x="1192123" y="26046"/>
                </a:lnTo>
                <a:lnTo>
                  <a:pt x="1187148" y="26116"/>
                </a:lnTo>
                <a:lnTo>
                  <a:pt x="1180995" y="26507"/>
                </a:lnTo>
                <a:lnTo>
                  <a:pt x="1173674" y="27207"/>
                </a:lnTo>
                <a:lnTo>
                  <a:pt x="1165199" y="28205"/>
                </a:lnTo>
                <a:lnTo>
                  <a:pt x="1078712" y="39381"/>
                </a:lnTo>
                <a:lnTo>
                  <a:pt x="1100048" y="205142"/>
                </a:lnTo>
                <a:lnTo>
                  <a:pt x="1190853" y="193458"/>
                </a:lnTo>
                <a:lnTo>
                  <a:pt x="1230731" y="180110"/>
                </a:lnTo>
                <a:lnTo>
                  <a:pt x="1243897" y="165365"/>
                </a:lnTo>
                <a:lnTo>
                  <a:pt x="1147038" y="165365"/>
                </a:lnTo>
                <a:lnTo>
                  <a:pt x="1142085" y="127392"/>
                </a:lnTo>
                <a:lnTo>
                  <a:pt x="1178026" y="122820"/>
                </a:lnTo>
                <a:lnTo>
                  <a:pt x="1246236" y="122820"/>
                </a:lnTo>
                <a:lnTo>
                  <a:pt x="1245288" y="120328"/>
                </a:lnTo>
                <a:lnTo>
                  <a:pt x="1213764" y="98944"/>
                </a:lnTo>
                <a:lnTo>
                  <a:pt x="1138402" y="98944"/>
                </a:lnTo>
                <a:lnTo>
                  <a:pt x="1134211" y="65797"/>
                </a:lnTo>
                <a:lnTo>
                  <a:pt x="1163675" y="62114"/>
                </a:lnTo>
                <a:lnTo>
                  <a:pt x="1231423" y="62114"/>
                </a:lnTo>
                <a:lnTo>
                  <a:pt x="1230985" y="58558"/>
                </a:lnTo>
                <a:lnTo>
                  <a:pt x="1209649" y="29602"/>
                </a:lnTo>
                <a:lnTo>
                  <a:pt x="1203680" y="27189"/>
                </a:lnTo>
                <a:lnTo>
                  <a:pt x="1197838" y="26046"/>
                </a:lnTo>
                <a:close/>
              </a:path>
              <a:path w="1434464" h="343535">
                <a:moveTo>
                  <a:pt x="1246236" y="122820"/>
                </a:moveTo>
                <a:lnTo>
                  <a:pt x="1178026" y="122820"/>
                </a:lnTo>
                <a:lnTo>
                  <a:pt x="1184122" y="123455"/>
                </a:lnTo>
                <a:lnTo>
                  <a:pt x="1193012" y="128281"/>
                </a:lnTo>
                <a:lnTo>
                  <a:pt x="1195679" y="132980"/>
                </a:lnTo>
                <a:lnTo>
                  <a:pt x="1196568" y="140219"/>
                </a:lnTo>
                <a:lnTo>
                  <a:pt x="1197330" y="145934"/>
                </a:lnTo>
                <a:lnTo>
                  <a:pt x="1195806" y="150633"/>
                </a:lnTo>
                <a:lnTo>
                  <a:pt x="1192123" y="154443"/>
                </a:lnTo>
                <a:lnTo>
                  <a:pt x="1188567" y="158253"/>
                </a:lnTo>
                <a:lnTo>
                  <a:pt x="1183106" y="160666"/>
                </a:lnTo>
                <a:lnTo>
                  <a:pt x="1147038" y="165365"/>
                </a:lnTo>
                <a:lnTo>
                  <a:pt x="1243897" y="165365"/>
                </a:lnTo>
                <a:lnTo>
                  <a:pt x="1245082" y="163460"/>
                </a:lnTo>
                <a:lnTo>
                  <a:pt x="1247495" y="156856"/>
                </a:lnTo>
                <a:lnTo>
                  <a:pt x="1249781" y="150252"/>
                </a:lnTo>
                <a:lnTo>
                  <a:pt x="1250543" y="143013"/>
                </a:lnTo>
                <a:lnTo>
                  <a:pt x="1249527" y="135012"/>
                </a:lnTo>
                <a:lnTo>
                  <a:pt x="1247902" y="127200"/>
                </a:lnTo>
                <a:lnTo>
                  <a:pt x="1246236" y="122820"/>
                </a:lnTo>
                <a:close/>
              </a:path>
              <a:path w="1434464" h="343535">
                <a:moveTo>
                  <a:pt x="1231423" y="62114"/>
                </a:moveTo>
                <a:lnTo>
                  <a:pt x="1163675" y="62114"/>
                </a:lnTo>
                <a:lnTo>
                  <a:pt x="1169644" y="62495"/>
                </a:lnTo>
                <a:lnTo>
                  <a:pt x="1173708" y="64527"/>
                </a:lnTo>
                <a:lnTo>
                  <a:pt x="1177645" y="66559"/>
                </a:lnTo>
                <a:lnTo>
                  <a:pt x="1180185" y="70750"/>
                </a:lnTo>
                <a:lnTo>
                  <a:pt x="1180947" y="77100"/>
                </a:lnTo>
                <a:lnTo>
                  <a:pt x="1181582" y="82053"/>
                </a:lnTo>
                <a:lnTo>
                  <a:pt x="1138402" y="98944"/>
                </a:lnTo>
                <a:lnTo>
                  <a:pt x="1213764" y="98944"/>
                </a:lnTo>
                <a:lnTo>
                  <a:pt x="1212443" y="98690"/>
                </a:lnTo>
                <a:lnTo>
                  <a:pt x="1212189" y="97039"/>
                </a:lnTo>
                <a:lnTo>
                  <a:pt x="1218412" y="92975"/>
                </a:lnTo>
                <a:lnTo>
                  <a:pt x="1223365" y="87514"/>
                </a:lnTo>
                <a:lnTo>
                  <a:pt x="1227048" y="80910"/>
                </a:lnTo>
                <a:lnTo>
                  <a:pt x="1230731" y="74179"/>
                </a:lnTo>
                <a:lnTo>
                  <a:pt x="1232001" y="66813"/>
                </a:lnTo>
                <a:lnTo>
                  <a:pt x="1231423" y="62114"/>
                </a:lnTo>
                <a:close/>
              </a:path>
              <a:path w="1434464" h="343535">
                <a:moveTo>
                  <a:pt x="1355372" y="0"/>
                </a:moveTo>
                <a:lnTo>
                  <a:pt x="1316982" y="4931"/>
                </a:lnTo>
                <a:lnTo>
                  <a:pt x="1275816" y="32523"/>
                </a:lnTo>
                <a:lnTo>
                  <a:pt x="1260600" y="80476"/>
                </a:lnTo>
                <a:lnTo>
                  <a:pt x="1261719" y="100214"/>
                </a:lnTo>
                <a:lnTo>
                  <a:pt x="1280954" y="150114"/>
                </a:lnTo>
                <a:lnTo>
                  <a:pt x="1321774" y="175846"/>
                </a:lnTo>
                <a:lnTo>
                  <a:pt x="1339263" y="178099"/>
                </a:lnTo>
                <a:lnTo>
                  <a:pt x="1358620" y="177113"/>
                </a:lnTo>
                <a:lnTo>
                  <a:pt x="1407841" y="157334"/>
                </a:lnTo>
                <a:lnTo>
                  <a:pt x="1421609" y="140600"/>
                </a:lnTo>
                <a:lnTo>
                  <a:pt x="1349222" y="140600"/>
                </a:lnTo>
                <a:lnTo>
                  <a:pt x="1344650" y="140346"/>
                </a:lnTo>
                <a:lnTo>
                  <a:pt x="1340205" y="139076"/>
                </a:lnTo>
                <a:lnTo>
                  <a:pt x="1335887" y="137933"/>
                </a:lnTo>
                <a:lnTo>
                  <a:pt x="1332077" y="135520"/>
                </a:lnTo>
                <a:lnTo>
                  <a:pt x="1328775" y="132091"/>
                </a:lnTo>
                <a:lnTo>
                  <a:pt x="1325727" y="128662"/>
                </a:lnTo>
                <a:lnTo>
                  <a:pt x="1322806" y="123963"/>
                </a:lnTo>
                <a:lnTo>
                  <a:pt x="1320393" y="117867"/>
                </a:lnTo>
                <a:lnTo>
                  <a:pt x="1317853" y="111898"/>
                </a:lnTo>
                <a:lnTo>
                  <a:pt x="1316075" y="103770"/>
                </a:lnTo>
                <a:lnTo>
                  <a:pt x="1314678" y="93610"/>
                </a:lnTo>
                <a:lnTo>
                  <a:pt x="1313920" y="86300"/>
                </a:lnTo>
                <a:lnTo>
                  <a:pt x="1313613" y="80476"/>
                </a:lnTo>
                <a:lnTo>
                  <a:pt x="1313642" y="73536"/>
                </a:lnTo>
                <a:lnTo>
                  <a:pt x="1331950" y="39889"/>
                </a:lnTo>
                <a:lnTo>
                  <a:pt x="1340713" y="38111"/>
                </a:lnTo>
                <a:lnTo>
                  <a:pt x="1345666" y="37476"/>
                </a:lnTo>
                <a:lnTo>
                  <a:pt x="1419613" y="37476"/>
                </a:lnTo>
                <a:lnTo>
                  <a:pt x="1413663" y="28039"/>
                </a:lnTo>
                <a:lnTo>
                  <a:pt x="1402181" y="16394"/>
                </a:lnTo>
                <a:lnTo>
                  <a:pt x="1388467" y="7707"/>
                </a:lnTo>
                <a:lnTo>
                  <a:pt x="1372860" y="2234"/>
                </a:lnTo>
                <a:lnTo>
                  <a:pt x="1355372" y="0"/>
                </a:lnTo>
                <a:close/>
              </a:path>
              <a:path w="1434464" h="343535">
                <a:moveTo>
                  <a:pt x="1419613" y="37476"/>
                </a:moveTo>
                <a:lnTo>
                  <a:pt x="1345666" y="37476"/>
                </a:lnTo>
                <a:lnTo>
                  <a:pt x="1350111" y="37730"/>
                </a:lnTo>
                <a:lnTo>
                  <a:pt x="1354175" y="38746"/>
                </a:lnTo>
                <a:lnTo>
                  <a:pt x="1378686" y="75449"/>
                </a:lnTo>
                <a:lnTo>
                  <a:pt x="1379956" y="85228"/>
                </a:lnTo>
                <a:lnTo>
                  <a:pt x="1381353" y="95769"/>
                </a:lnTo>
                <a:lnTo>
                  <a:pt x="1381607" y="104151"/>
                </a:lnTo>
                <a:lnTo>
                  <a:pt x="1380718" y="110247"/>
                </a:lnTo>
                <a:lnTo>
                  <a:pt x="1379956" y="116470"/>
                </a:lnTo>
                <a:lnTo>
                  <a:pt x="1378305" y="121804"/>
                </a:lnTo>
                <a:lnTo>
                  <a:pt x="1375765" y="126376"/>
                </a:lnTo>
                <a:lnTo>
                  <a:pt x="1373733" y="130313"/>
                </a:lnTo>
                <a:lnTo>
                  <a:pt x="1349222" y="140600"/>
                </a:lnTo>
                <a:lnTo>
                  <a:pt x="1421609" y="140600"/>
                </a:lnTo>
                <a:lnTo>
                  <a:pt x="1426986" y="131302"/>
                </a:lnTo>
                <a:lnTo>
                  <a:pt x="1432058" y="115391"/>
                </a:lnTo>
                <a:lnTo>
                  <a:pt x="1434034" y="97670"/>
                </a:lnTo>
                <a:lnTo>
                  <a:pt x="1432915" y="78116"/>
                </a:lnTo>
                <a:lnTo>
                  <a:pt x="1429006" y="58900"/>
                </a:lnTo>
                <a:lnTo>
                  <a:pt x="1422596" y="42207"/>
                </a:lnTo>
                <a:lnTo>
                  <a:pt x="1419613" y="37476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ruo-suhobuzimo.edusite.ru/images/fg.jpggr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28" y="4618374"/>
            <a:ext cx="3304671" cy="20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73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31" y="43346"/>
            <a:ext cx="10303823" cy="150816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2.4 Психологическое сопровождение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МБОУ «ВОК»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" y="43346"/>
            <a:ext cx="2662518" cy="1214636"/>
          </a:xfrm>
          <a:prstGeom prst="rect">
            <a:avLst/>
          </a:prstGeom>
        </p:spPr>
      </p:pic>
      <p:pic>
        <p:nvPicPr>
          <p:cNvPr id="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26" y="4183584"/>
            <a:ext cx="2509641" cy="2611248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476026" y="5304700"/>
            <a:ext cx="1530905" cy="471287"/>
          </a:xfrm>
          <a:custGeom>
            <a:avLst/>
            <a:gdLst/>
            <a:ahLst/>
            <a:cxnLst/>
            <a:rect l="l" t="t" r="r" b="b"/>
            <a:pathLst>
              <a:path w="1434464" h="343535">
                <a:moveTo>
                  <a:pt x="55206" y="116216"/>
                </a:moveTo>
                <a:lnTo>
                  <a:pt x="0" y="123328"/>
                </a:lnTo>
                <a:lnTo>
                  <a:pt x="28295" y="343089"/>
                </a:lnTo>
                <a:lnTo>
                  <a:pt x="83502" y="335977"/>
                </a:lnTo>
                <a:lnTo>
                  <a:pt x="72085" y="247268"/>
                </a:lnTo>
                <a:lnTo>
                  <a:pt x="85953" y="245477"/>
                </a:lnTo>
                <a:lnTo>
                  <a:pt x="157963" y="245477"/>
                </a:lnTo>
                <a:lnTo>
                  <a:pt x="131114" y="215061"/>
                </a:lnTo>
                <a:lnTo>
                  <a:pt x="133845" y="213003"/>
                </a:lnTo>
                <a:lnTo>
                  <a:pt x="136601" y="209371"/>
                </a:lnTo>
                <a:lnTo>
                  <a:pt x="138514" y="205790"/>
                </a:lnTo>
                <a:lnTo>
                  <a:pt x="66738" y="205790"/>
                </a:lnTo>
                <a:lnTo>
                  <a:pt x="55206" y="116216"/>
                </a:lnTo>
                <a:close/>
              </a:path>
              <a:path w="1434464" h="343535">
                <a:moveTo>
                  <a:pt x="157963" y="245477"/>
                </a:moveTo>
                <a:lnTo>
                  <a:pt x="85953" y="245477"/>
                </a:lnTo>
                <a:lnTo>
                  <a:pt x="156273" y="326617"/>
                </a:lnTo>
                <a:lnTo>
                  <a:pt x="222110" y="318146"/>
                </a:lnTo>
                <a:lnTo>
                  <a:pt x="157963" y="245477"/>
                </a:lnTo>
                <a:close/>
              </a:path>
              <a:path w="1434464" h="343535">
                <a:moveTo>
                  <a:pt x="362869" y="174624"/>
                </a:moveTo>
                <a:lnTo>
                  <a:pt x="288786" y="174624"/>
                </a:lnTo>
                <a:lnTo>
                  <a:pt x="295948" y="175360"/>
                </a:lnTo>
                <a:lnTo>
                  <a:pt x="301929" y="176948"/>
                </a:lnTo>
                <a:lnTo>
                  <a:pt x="309130" y="179564"/>
                </a:lnTo>
                <a:lnTo>
                  <a:pt x="313309" y="185457"/>
                </a:lnTo>
                <a:lnTo>
                  <a:pt x="314604" y="195490"/>
                </a:lnTo>
                <a:lnTo>
                  <a:pt x="303674" y="197728"/>
                </a:lnTo>
                <a:lnTo>
                  <a:pt x="293133" y="200063"/>
                </a:lnTo>
                <a:lnTo>
                  <a:pt x="255566" y="211047"/>
                </a:lnTo>
                <a:lnTo>
                  <a:pt x="221983" y="239533"/>
                </a:lnTo>
                <a:lnTo>
                  <a:pt x="217768" y="261454"/>
                </a:lnTo>
                <a:lnTo>
                  <a:pt x="218440" y="270293"/>
                </a:lnTo>
                <a:lnTo>
                  <a:pt x="237769" y="305624"/>
                </a:lnTo>
                <a:lnTo>
                  <a:pt x="265553" y="316111"/>
                </a:lnTo>
                <a:lnTo>
                  <a:pt x="276199" y="315683"/>
                </a:lnTo>
                <a:lnTo>
                  <a:pt x="315074" y="298817"/>
                </a:lnTo>
                <a:lnTo>
                  <a:pt x="326072" y="286904"/>
                </a:lnTo>
                <a:lnTo>
                  <a:pt x="378282" y="286904"/>
                </a:lnTo>
                <a:lnTo>
                  <a:pt x="377074" y="277519"/>
                </a:lnTo>
                <a:lnTo>
                  <a:pt x="289394" y="277519"/>
                </a:lnTo>
                <a:lnTo>
                  <a:pt x="283032" y="276859"/>
                </a:lnTo>
                <a:lnTo>
                  <a:pt x="273926" y="272134"/>
                </a:lnTo>
                <a:lnTo>
                  <a:pt x="271145" y="267067"/>
                </a:lnTo>
                <a:lnTo>
                  <a:pt x="269455" y="253973"/>
                </a:lnTo>
                <a:lnTo>
                  <a:pt x="270167" y="249554"/>
                </a:lnTo>
                <a:lnTo>
                  <a:pt x="274358" y="242518"/>
                </a:lnTo>
                <a:lnTo>
                  <a:pt x="277571" y="239673"/>
                </a:lnTo>
                <a:lnTo>
                  <a:pt x="281901" y="237514"/>
                </a:lnTo>
                <a:lnTo>
                  <a:pt x="286867" y="234974"/>
                </a:lnTo>
                <a:lnTo>
                  <a:pt x="292023" y="233044"/>
                </a:lnTo>
                <a:lnTo>
                  <a:pt x="302679" y="230364"/>
                </a:lnTo>
                <a:lnTo>
                  <a:pt x="318312" y="226681"/>
                </a:lnTo>
                <a:lnTo>
                  <a:pt x="370530" y="226681"/>
                </a:lnTo>
                <a:lnTo>
                  <a:pt x="365175" y="185089"/>
                </a:lnTo>
                <a:lnTo>
                  <a:pt x="362869" y="174624"/>
                </a:lnTo>
                <a:close/>
              </a:path>
              <a:path w="1434464" h="343535">
                <a:moveTo>
                  <a:pt x="378282" y="286904"/>
                </a:moveTo>
                <a:lnTo>
                  <a:pt x="326072" y="286904"/>
                </a:lnTo>
                <a:lnTo>
                  <a:pt x="328333" y="304469"/>
                </a:lnTo>
                <a:lnTo>
                  <a:pt x="379691" y="297852"/>
                </a:lnTo>
                <a:lnTo>
                  <a:pt x="378282" y="286904"/>
                </a:lnTo>
                <a:close/>
              </a:path>
              <a:path w="1434464" h="343535">
                <a:moveTo>
                  <a:pt x="370530" y="226681"/>
                </a:moveTo>
                <a:lnTo>
                  <a:pt x="318312" y="226681"/>
                </a:lnTo>
                <a:lnTo>
                  <a:pt x="322757" y="261225"/>
                </a:lnTo>
                <a:lnTo>
                  <a:pt x="319405" y="265454"/>
                </a:lnTo>
                <a:lnTo>
                  <a:pt x="315493" y="268909"/>
                </a:lnTo>
                <a:lnTo>
                  <a:pt x="306578" y="274255"/>
                </a:lnTo>
                <a:lnTo>
                  <a:pt x="302094" y="275881"/>
                </a:lnTo>
                <a:lnTo>
                  <a:pt x="289394" y="277519"/>
                </a:lnTo>
                <a:lnTo>
                  <a:pt x="377074" y="277519"/>
                </a:lnTo>
                <a:lnTo>
                  <a:pt x="370530" y="226681"/>
                </a:lnTo>
                <a:close/>
              </a:path>
              <a:path w="1434464" h="343535">
                <a:moveTo>
                  <a:pt x="181127" y="99960"/>
                </a:moveTo>
                <a:lnTo>
                  <a:pt x="179349" y="100214"/>
                </a:lnTo>
                <a:lnTo>
                  <a:pt x="176834" y="100468"/>
                </a:lnTo>
                <a:lnTo>
                  <a:pt x="170306" y="100976"/>
                </a:lnTo>
                <a:lnTo>
                  <a:pt x="161290" y="102119"/>
                </a:lnTo>
                <a:lnTo>
                  <a:pt x="119998" y="121032"/>
                </a:lnTo>
                <a:lnTo>
                  <a:pt x="102019" y="159777"/>
                </a:lnTo>
                <a:lnTo>
                  <a:pt x="100418" y="164857"/>
                </a:lnTo>
                <a:lnTo>
                  <a:pt x="97764" y="172858"/>
                </a:lnTo>
                <a:lnTo>
                  <a:pt x="75349" y="204278"/>
                </a:lnTo>
                <a:lnTo>
                  <a:pt x="66738" y="205790"/>
                </a:lnTo>
                <a:lnTo>
                  <a:pt x="138514" y="205790"/>
                </a:lnTo>
                <a:lnTo>
                  <a:pt x="142163" y="198957"/>
                </a:lnTo>
                <a:lnTo>
                  <a:pt x="144881" y="191477"/>
                </a:lnTo>
                <a:lnTo>
                  <a:pt x="147637" y="181402"/>
                </a:lnTo>
                <a:lnTo>
                  <a:pt x="150110" y="173313"/>
                </a:lnTo>
                <a:lnTo>
                  <a:pt x="187185" y="147077"/>
                </a:lnTo>
                <a:lnTo>
                  <a:pt x="181127" y="99960"/>
                </a:lnTo>
                <a:close/>
              </a:path>
              <a:path w="1434464" h="343535">
                <a:moveTo>
                  <a:pt x="295895" y="136245"/>
                </a:moveTo>
                <a:lnTo>
                  <a:pt x="250087" y="142970"/>
                </a:lnTo>
                <a:lnTo>
                  <a:pt x="217551" y="153808"/>
                </a:lnTo>
                <a:lnTo>
                  <a:pt x="222707" y="193813"/>
                </a:lnTo>
                <a:lnTo>
                  <a:pt x="227126" y="193255"/>
                </a:lnTo>
                <a:lnTo>
                  <a:pt x="232682" y="190031"/>
                </a:lnTo>
                <a:lnTo>
                  <a:pt x="238337" y="187027"/>
                </a:lnTo>
                <a:lnTo>
                  <a:pt x="280446" y="174726"/>
                </a:lnTo>
                <a:lnTo>
                  <a:pt x="288786" y="174624"/>
                </a:lnTo>
                <a:lnTo>
                  <a:pt x="362869" y="174624"/>
                </a:lnTo>
                <a:lnTo>
                  <a:pt x="362196" y="171569"/>
                </a:lnTo>
                <a:lnTo>
                  <a:pt x="327994" y="139344"/>
                </a:lnTo>
                <a:lnTo>
                  <a:pt x="313283" y="136711"/>
                </a:lnTo>
                <a:lnTo>
                  <a:pt x="295895" y="136245"/>
                </a:lnTo>
                <a:close/>
              </a:path>
              <a:path w="1434464" h="343535">
                <a:moveTo>
                  <a:pt x="558444" y="223684"/>
                </a:moveTo>
                <a:lnTo>
                  <a:pt x="505917" y="223684"/>
                </a:lnTo>
                <a:lnTo>
                  <a:pt x="513257" y="280669"/>
                </a:lnTo>
                <a:lnTo>
                  <a:pt x="564921" y="274014"/>
                </a:lnTo>
                <a:lnTo>
                  <a:pt x="558444" y="223684"/>
                </a:lnTo>
                <a:close/>
              </a:path>
              <a:path w="1434464" h="343535">
                <a:moveTo>
                  <a:pt x="442468" y="121296"/>
                </a:moveTo>
                <a:lnTo>
                  <a:pt x="390512" y="127900"/>
                </a:lnTo>
                <a:lnTo>
                  <a:pt x="399948" y="201268"/>
                </a:lnTo>
                <a:lnTo>
                  <a:pt x="402297" y="208812"/>
                </a:lnTo>
                <a:lnTo>
                  <a:pt x="409384" y="221106"/>
                </a:lnTo>
                <a:lnTo>
                  <a:pt x="413816" y="225894"/>
                </a:lnTo>
                <a:lnTo>
                  <a:pt x="419163" y="229310"/>
                </a:lnTo>
                <a:lnTo>
                  <a:pt x="424522" y="232917"/>
                </a:lnTo>
                <a:lnTo>
                  <a:pt x="430555" y="235241"/>
                </a:lnTo>
                <a:lnTo>
                  <a:pt x="443928" y="237324"/>
                </a:lnTo>
                <a:lnTo>
                  <a:pt x="451015" y="237362"/>
                </a:lnTo>
                <a:lnTo>
                  <a:pt x="466852" y="235317"/>
                </a:lnTo>
                <a:lnTo>
                  <a:pt x="475106" y="233577"/>
                </a:lnTo>
                <a:lnTo>
                  <a:pt x="491401" y="228789"/>
                </a:lnTo>
                <a:lnTo>
                  <a:pt x="498957" y="226287"/>
                </a:lnTo>
                <a:lnTo>
                  <a:pt x="505917" y="223684"/>
                </a:lnTo>
                <a:lnTo>
                  <a:pt x="558444" y="223684"/>
                </a:lnTo>
                <a:lnTo>
                  <a:pt x="554821" y="195528"/>
                </a:lnTo>
                <a:lnTo>
                  <a:pt x="477532" y="195528"/>
                </a:lnTo>
                <a:lnTo>
                  <a:pt x="471449" y="195414"/>
                </a:lnTo>
                <a:lnTo>
                  <a:pt x="448208" y="165873"/>
                </a:lnTo>
                <a:lnTo>
                  <a:pt x="442468" y="121296"/>
                </a:lnTo>
                <a:close/>
              </a:path>
              <a:path w="1434464" h="343535">
                <a:moveTo>
                  <a:pt x="543585" y="108215"/>
                </a:moveTo>
                <a:lnTo>
                  <a:pt x="491921" y="114946"/>
                </a:lnTo>
                <a:lnTo>
                  <a:pt x="501726" y="191070"/>
                </a:lnTo>
                <a:lnTo>
                  <a:pt x="499605" y="191743"/>
                </a:lnTo>
                <a:lnTo>
                  <a:pt x="496849" y="192416"/>
                </a:lnTo>
                <a:lnTo>
                  <a:pt x="490016" y="193801"/>
                </a:lnTo>
                <a:lnTo>
                  <a:pt x="487286" y="194283"/>
                </a:lnTo>
                <a:lnTo>
                  <a:pt x="477532" y="195528"/>
                </a:lnTo>
                <a:lnTo>
                  <a:pt x="554821" y="195528"/>
                </a:lnTo>
                <a:lnTo>
                  <a:pt x="543585" y="108215"/>
                </a:lnTo>
                <a:close/>
              </a:path>
              <a:path w="1434464" h="343535">
                <a:moveTo>
                  <a:pt x="676747" y="87177"/>
                </a:moveTo>
                <a:lnTo>
                  <a:pt x="622230" y="99040"/>
                </a:lnTo>
                <a:lnTo>
                  <a:pt x="588079" y="135242"/>
                </a:lnTo>
                <a:lnTo>
                  <a:pt x="580587" y="169146"/>
                </a:lnTo>
                <a:lnTo>
                  <a:pt x="581609" y="188594"/>
                </a:lnTo>
                <a:lnTo>
                  <a:pt x="602313" y="238286"/>
                </a:lnTo>
                <a:lnTo>
                  <a:pt x="647522" y="262182"/>
                </a:lnTo>
                <a:lnTo>
                  <a:pt x="667425" y="263898"/>
                </a:lnTo>
                <a:lnTo>
                  <a:pt x="689711" y="262457"/>
                </a:lnTo>
                <a:lnTo>
                  <a:pt x="728218" y="252703"/>
                </a:lnTo>
                <a:lnTo>
                  <a:pt x="734123" y="250443"/>
                </a:lnTo>
                <a:lnTo>
                  <a:pt x="738733" y="248373"/>
                </a:lnTo>
                <a:lnTo>
                  <a:pt x="745350" y="244613"/>
                </a:lnTo>
                <a:lnTo>
                  <a:pt x="753033" y="240346"/>
                </a:lnTo>
                <a:lnTo>
                  <a:pt x="751121" y="225475"/>
                </a:lnTo>
                <a:lnTo>
                  <a:pt x="676846" y="225475"/>
                </a:lnTo>
                <a:lnTo>
                  <a:pt x="664692" y="224332"/>
                </a:lnTo>
                <a:lnTo>
                  <a:pt x="659244" y="222808"/>
                </a:lnTo>
                <a:lnTo>
                  <a:pt x="654418" y="220331"/>
                </a:lnTo>
                <a:lnTo>
                  <a:pt x="649503" y="217867"/>
                </a:lnTo>
                <a:lnTo>
                  <a:pt x="645337" y="214222"/>
                </a:lnTo>
                <a:lnTo>
                  <a:pt x="638492" y="204596"/>
                </a:lnTo>
                <a:lnTo>
                  <a:pt x="636041" y="198385"/>
                </a:lnTo>
                <a:lnTo>
                  <a:pt x="634568" y="190778"/>
                </a:lnTo>
                <a:lnTo>
                  <a:pt x="747776" y="176160"/>
                </a:lnTo>
                <a:lnTo>
                  <a:pt x="745650" y="159650"/>
                </a:lnTo>
                <a:lnTo>
                  <a:pt x="630402" y="159650"/>
                </a:lnTo>
                <a:lnTo>
                  <a:pt x="630503" y="151362"/>
                </a:lnTo>
                <a:lnTo>
                  <a:pt x="659015" y="121931"/>
                </a:lnTo>
                <a:lnTo>
                  <a:pt x="668845" y="120661"/>
                </a:lnTo>
                <a:lnTo>
                  <a:pt x="733975" y="120661"/>
                </a:lnTo>
                <a:lnTo>
                  <a:pt x="728488" y="111595"/>
                </a:lnTo>
                <a:lnTo>
                  <a:pt x="718629" y="101357"/>
                </a:lnTo>
                <a:lnTo>
                  <a:pt x="706699" y="93757"/>
                </a:lnTo>
                <a:lnTo>
                  <a:pt x="692738" y="89038"/>
                </a:lnTo>
                <a:lnTo>
                  <a:pt x="676747" y="87177"/>
                </a:lnTo>
                <a:close/>
              </a:path>
              <a:path w="1434464" h="343535">
                <a:moveTo>
                  <a:pt x="747547" y="197687"/>
                </a:moveTo>
                <a:lnTo>
                  <a:pt x="742086" y="198398"/>
                </a:lnTo>
                <a:lnTo>
                  <a:pt x="740029" y="200354"/>
                </a:lnTo>
                <a:lnTo>
                  <a:pt x="737349" y="202653"/>
                </a:lnTo>
                <a:lnTo>
                  <a:pt x="702183" y="222211"/>
                </a:lnTo>
                <a:lnTo>
                  <a:pt x="676846" y="225475"/>
                </a:lnTo>
                <a:lnTo>
                  <a:pt x="751121" y="225475"/>
                </a:lnTo>
                <a:lnTo>
                  <a:pt x="747547" y="197687"/>
                </a:lnTo>
                <a:close/>
              </a:path>
              <a:path w="1434464" h="343535">
                <a:moveTo>
                  <a:pt x="733975" y="120661"/>
                </a:moveTo>
                <a:lnTo>
                  <a:pt x="668845" y="120661"/>
                </a:lnTo>
                <a:lnTo>
                  <a:pt x="676529" y="122566"/>
                </a:lnTo>
                <a:lnTo>
                  <a:pt x="682028" y="127646"/>
                </a:lnTo>
                <a:lnTo>
                  <a:pt x="685804" y="132004"/>
                </a:lnTo>
                <a:lnTo>
                  <a:pt x="688867" y="137457"/>
                </a:lnTo>
                <a:lnTo>
                  <a:pt x="691214" y="144006"/>
                </a:lnTo>
                <a:lnTo>
                  <a:pt x="692848" y="151649"/>
                </a:lnTo>
                <a:lnTo>
                  <a:pt x="630402" y="159650"/>
                </a:lnTo>
                <a:lnTo>
                  <a:pt x="745650" y="159650"/>
                </a:lnTo>
                <a:lnTo>
                  <a:pt x="745388" y="157618"/>
                </a:lnTo>
                <a:lnTo>
                  <a:pt x="741866" y="139737"/>
                </a:lnTo>
                <a:lnTo>
                  <a:pt x="736233" y="124392"/>
                </a:lnTo>
                <a:lnTo>
                  <a:pt x="733975" y="120661"/>
                </a:lnTo>
                <a:close/>
              </a:path>
              <a:path w="1434464" h="343535">
                <a:moveTo>
                  <a:pt x="855892" y="64210"/>
                </a:moveTo>
                <a:lnTo>
                  <a:pt x="815980" y="71324"/>
                </a:lnTo>
                <a:lnTo>
                  <a:pt x="780605" y="93610"/>
                </a:lnTo>
                <a:lnTo>
                  <a:pt x="761605" y="132929"/>
                </a:lnTo>
                <a:lnTo>
                  <a:pt x="760443" y="153606"/>
                </a:lnTo>
                <a:lnTo>
                  <a:pt x="761441" y="165111"/>
                </a:lnTo>
                <a:lnTo>
                  <a:pt x="773343" y="202727"/>
                </a:lnTo>
                <a:lnTo>
                  <a:pt x="803358" y="231492"/>
                </a:lnTo>
                <a:lnTo>
                  <a:pt x="846212" y="241002"/>
                </a:lnTo>
                <a:lnTo>
                  <a:pt x="855932" y="240734"/>
                </a:lnTo>
                <a:lnTo>
                  <a:pt x="900785" y="229831"/>
                </a:lnTo>
                <a:lnTo>
                  <a:pt x="915136" y="221677"/>
                </a:lnTo>
                <a:lnTo>
                  <a:pt x="917930" y="220026"/>
                </a:lnTo>
                <a:lnTo>
                  <a:pt x="915696" y="202727"/>
                </a:lnTo>
                <a:lnTo>
                  <a:pt x="853950" y="202727"/>
                </a:lnTo>
                <a:lnTo>
                  <a:pt x="845483" y="201481"/>
                </a:lnTo>
                <a:lnTo>
                  <a:pt x="816662" y="169907"/>
                </a:lnTo>
                <a:lnTo>
                  <a:pt x="813690" y="147187"/>
                </a:lnTo>
                <a:lnTo>
                  <a:pt x="814454" y="137029"/>
                </a:lnTo>
                <a:lnTo>
                  <a:pt x="840143" y="104145"/>
                </a:lnTo>
                <a:lnTo>
                  <a:pt x="855167" y="101357"/>
                </a:lnTo>
                <a:lnTo>
                  <a:pt x="902745" y="101357"/>
                </a:lnTo>
                <a:lnTo>
                  <a:pt x="898880" y="71385"/>
                </a:lnTo>
                <a:lnTo>
                  <a:pt x="862883" y="64305"/>
                </a:lnTo>
                <a:lnTo>
                  <a:pt x="855892" y="64210"/>
                </a:lnTo>
                <a:close/>
              </a:path>
              <a:path w="1434464" h="343535">
                <a:moveTo>
                  <a:pt x="1011741" y="91324"/>
                </a:moveTo>
                <a:lnTo>
                  <a:pt x="959205" y="91324"/>
                </a:lnTo>
                <a:lnTo>
                  <a:pt x="975969" y="221118"/>
                </a:lnTo>
                <a:lnTo>
                  <a:pt x="1027531" y="214464"/>
                </a:lnTo>
                <a:lnTo>
                  <a:pt x="1011741" y="91324"/>
                </a:lnTo>
                <a:close/>
              </a:path>
              <a:path w="1434464" h="343535">
                <a:moveTo>
                  <a:pt x="912215" y="175779"/>
                </a:moveTo>
                <a:lnTo>
                  <a:pt x="905611" y="176592"/>
                </a:lnTo>
                <a:lnTo>
                  <a:pt x="904087" y="178599"/>
                </a:lnTo>
                <a:lnTo>
                  <a:pt x="897864" y="185927"/>
                </a:lnTo>
                <a:lnTo>
                  <a:pt x="879957" y="197903"/>
                </a:lnTo>
                <a:lnTo>
                  <a:pt x="875258" y="200011"/>
                </a:lnTo>
                <a:lnTo>
                  <a:pt x="869670" y="201484"/>
                </a:lnTo>
                <a:lnTo>
                  <a:pt x="863168" y="202322"/>
                </a:lnTo>
                <a:lnTo>
                  <a:pt x="853950" y="202727"/>
                </a:lnTo>
                <a:lnTo>
                  <a:pt x="915696" y="202727"/>
                </a:lnTo>
                <a:lnTo>
                  <a:pt x="912215" y="175779"/>
                </a:lnTo>
                <a:close/>
              </a:path>
              <a:path w="1434464" h="343535">
                <a:moveTo>
                  <a:pt x="902745" y="101357"/>
                </a:moveTo>
                <a:lnTo>
                  <a:pt x="860526" y="101357"/>
                </a:lnTo>
                <a:lnTo>
                  <a:pt x="865479" y="102119"/>
                </a:lnTo>
                <a:lnTo>
                  <a:pt x="870305" y="103008"/>
                </a:lnTo>
                <a:lnTo>
                  <a:pt x="874750" y="104151"/>
                </a:lnTo>
                <a:lnTo>
                  <a:pt x="882727" y="107374"/>
                </a:lnTo>
                <a:lnTo>
                  <a:pt x="886180" y="108977"/>
                </a:lnTo>
                <a:lnTo>
                  <a:pt x="889482" y="111009"/>
                </a:lnTo>
                <a:lnTo>
                  <a:pt x="892851" y="112960"/>
                </a:lnTo>
                <a:lnTo>
                  <a:pt x="895578" y="114819"/>
                </a:lnTo>
                <a:lnTo>
                  <a:pt x="897864" y="116470"/>
                </a:lnTo>
                <a:lnTo>
                  <a:pt x="904595" y="115708"/>
                </a:lnTo>
                <a:lnTo>
                  <a:pt x="902745" y="101357"/>
                </a:lnTo>
                <a:close/>
              </a:path>
              <a:path w="1434464" h="343535">
                <a:moveTo>
                  <a:pt x="1057630" y="42048"/>
                </a:moveTo>
                <a:lnTo>
                  <a:pt x="903198" y="61987"/>
                </a:lnTo>
                <a:lnTo>
                  <a:pt x="907897" y="97928"/>
                </a:lnTo>
                <a:lnTo>
                  <a:pt x="959205" y="91324"/>
                </a:lnTo>
                <a:lnTo>
                  <a:pt x="1011741" y="91324"/>
                </a:lnTo>
                <a:lnTo>
                  <a:pt x="1010894" y="84720"/>
                </a:lnTo>
                <a:lnTo>
                  <a:pt x="1062202" y="78116"/>
                </a:lnTo>
                <a:lnTo>
                  <a:pt x="1057630" y="42048"/>
                </a:lnTo>
                <a:close/>
              </a:path>
              <a:path w="1434464" h="343535">
                <a:moveTo>
                  <a:pt x="1197838" y="26046"/>
                </a:moveTo>
                <a:lnTo>
                  <a:pt x="1192123" y="26046"/>
                </a:lnTo>
                <a:lnTo>
                  <a:pt x="1187148" y="26116"/>
                </a:lnTo>
                <a:lnTo>
                  <a:pt x="1180995" y="26507"/>
                </a:lnTo>
                <a:lnTo>
                  <a:pt x="1173674" y="27207"/>
                </a:lnTo>
                <a:lnTo>
                  <a:pt x="1165199" y="28205"/>
                </a:lnTo>
                <a:lnTo>
                  <a:pt x="1078712" y="39381"/>
                </a:lnTo>
                <a:lnTo>
                  <a:pt x="1100048" y="205142"/>
                </a:lnTo>
                <a:lnTo>
                  <a:pt x="1190853" y="193458"/>
                </a:lnTo>
                <a:lnTo>
                  <a:pt x="1230731" y="180110"/>
                </a:lnTo>
                <a:lnTo>
                  <a:pt x="1243897" y="165365"/>
                </a:lnTo>
                <a:lnTo>
                  <a:pt x="1147038" y="165365"/>
                </a:lnTo>
                <a:lnTo>
                  <a:pt x="1142085" y="127392"/>
                </a:lnTo>
                <a:lnTo>
                  <a:pt x="1178026" y="122820"/>
                </a:lnTo>
                <a:lnTo>
                  <a:pt x="1246236" y="122820"/>
                </a:lnTo>
                <a:lnTo>
                  <a:pt x="1245288" y="120328"/>
                </a:lnTo>
                <a:lnTo>
                  <a:pt x="1213764" y="98944"/>
                </a:lnTo>
                <a:lnTo>
                  <a:pt x="1138402" y="98944"/>
                </a:lnTo>
                <a:lnTo>
                  <a:pt x="1134211" y="65797"/>
                </a:lnTo>
                <a:lnTo>
                  <a:pt x="1163675" y="62114"/>
                </a:lnTo>
                <a:lnTo>
                  <a:pt x="1231423" y="62114"/>
                </a:lnTo>
                <a:lnTo>
                  <a:pt x="1230985" y="58558"/>
                </a:lnTo>
                <a:lnTo>
                  <a:pt x="1209649" y="29602"/>
                </a:lnTo>
                <a:lnTo>
                  <a:pt x="1203680" y="27189"/>
                </a:lnTo>
                <a:lnTo>
                  <a:pt x="1197838" y="26046"/>
                </a:lnTo>
                <a:close/>
              </a:path>
              <a:path w="1434464" h="343535">
                <a:moveTo>
                  <a:pt x="1246236" y="122820"/>
                </a:moveTo>
                <a:lnTo>
                  <a:pt x="1178026" y="122820"/>
                </a:lnTo>
                <a:lnTo>
                  <a:pt x="1184122" y="123455"/>
                </a:lnTo>
                <a:lnTo>
                  <a:pt x="1193012" y="128281"/>
                </a:lnTo>
                <a:lnTo>
                  <a:pt x="1195679" y="132980"/>
                </a:lnTo>
                <a:lnTo>
                  <a:pt x="1196568" y="140219"/>
                </a:lnTo>
                <a:lnTo>
                  <a:pt x="1197330" y="145934"/>
                </a:lnTo>
                <a:lnTo>
                  <a:pt x="1195806" y="150633"/>
                </a:lnTo>
                <a:lnTo>
                  <a:pt x="1192123" y="154443"/>
                </a:lnTo>
                <a:lnTo>
                  <a:pt x="1188567" y="158253"/>
                </a:lnTo>
                <a:lnTo>
                  <a:pt x="1183106" y="160666"/>
                </a:lnTo>
                <a:lnTo>
                  <a:pt x="1147038" y="165365"/>
                </a:lnTo>
                <a:lnTo>
                  <a:pt x="1243897" y="165365"/>
                </a:lnTo>
                <a:lnTo>
                  <a:pt x="1245082" y="163460"/>
                </a:lnTo>
                <a:lnTo>
                  <a:pt x="1247495" y="156856"/>
                </a:lnTo>
                <a:lnTo>
                  <a:pt x="1249781" y="150252"/>
                </a:lnTo>
                <a:lnTo>
                  <a:pt x="1250543" y="143013"/>
                </a:lnTo>
                <a:lnTo>
                  <a:pt x="1249527" y="135012"/>
                </a:lnTo>
                <a:lnTo>
                  <a:pt x="1247902" y="127200"/>
                </a:lnTo>
                <a:lnTo>
                  <a:pt x="1246236" y="122820"/>
                </a:lnTo>
                <a:close/>
              </a:path>
              <a:path w="1434464" h="343535">
                <a:moveTo>
                  <a:pt x="1231423" y="62114"/>
                </a:moveTo>
                <a:lnTo>
                  <a:pt x="1163675" y="62114"/>
                </a:lnTo>
                <a:lnTo>
                  <a:pt x="1169644" y="62495"/>
                </a:lnTo>
                <a:lnTo>
                  <a:pt x="1173708" y="64527"/>
                </a:lnTo>
                <a:lnTo>
                  <a:pt x="1177645" y="66559"/>
                </a:lnTo>
                <a:lnTo>
                  <a:pt x="1180185" y="70750"/>
                </a:lnTo>
                <a:lnTo>
                  <a:pt x="1180947" y="77100"/>
                </a:lnTo>
                <a:lnTo>
                  <a:pt x="1181582" y="82053"/>
                </a:lnTo>
                <a:lnTo>
                  <a:pt x="1138402" y="98944"/>
                </a:lnTo>
                <a:lnTo>
                  <a:pt x="1213764" y="98944"/>
                </a:lnTo>
                <a:lnTo>
                  <a:pt x="1212443" y="98690"/>
                </a:lnTo>
                <a:lnTo>
                  <a:pt x="1212189" y="97039"/>
                </a:lnTo>
                <a:lnTo>
                  <a:pt x="1218412" y="92975"/>
                </a:lnTo>
                <a:lnTo>
                  <a:pt x="1223365" y="87514"/>
                </a:lnTo>
                <a:lnTo>
                  <a:pt x="1227048" y="80910"/>
                </a:lnTo>
                <a:lnTo>
                  <a:pt x="1230731" y="74179"/>
                </a:lnTo>
                <a:lnTo>
                  <a:pt x="1232001" y="66813"/>
                </a:lnTo>
                <a:lnTo>
                  <a:pt x="1231423" y="62114"/>
                </a:lnTo>
                <a:close/>
              </a:path>
              <a:path w="1434464" h="343535">
                <a:moveTo>
                  <a:pt x="1355372" y="0"/>
                </a:moveTo>
                <a:lnTo>
                  <a:pt x="1316982" y="4931"/>
                </a:lnTo>
                <a:lnTo>
                  <a:pt x="1275816" y="32523"/>
                </a:lnTo>
                <a:lnTo>
                  <a:pt x="1260600" y="80476"/>
                </a:lnTo>
                <a:lnTo>
                  <a:pt x="1261719" y="100214"/>
                </a:lnTo>
                <a:lnTo>
                  <a:pt x="1280954" y="150114"/>
                </a:lnTo>
                <a:lnTo>
                  <a:pt x="1321774" y="175846"/>
                </a:lnTo>
                <a:lnTo>
                  <a:pt x="1339263" y="178099"/>
                </a:lnTo>
                <a:lnTo>
                  <a:pt x="1358620" y="177113"/>
                </a:lnTo>
                <a:lnTo>
                  <a:pt x="1407841" y="157334"/>
                </a:lnTo>
                <a:lnTo>
                  <a:pt x="1421609" y="140600"/>
                </a:lnTo>
                <a:lnTo>
                  <a:pt x="1349222" y="140600"/>
                </a:lnTo>
                <a:lnTo>
                  <a:pt x="1344650" y="140346"/>
                </a:lnTo>
                <a:lnTo>
                  <a:pt x="1340205" y="139076"/>
                </a:lnTo>
                <a:lnTo>
                  <a:pt x="1335887" y="137933"/>
                </a:lnTo>
                <a:lnTo>
                  <a:pt x="1332077" y="135520"/>
                </a:lnTo>
                <a:lnTo>
                  <a:pt x="1328775" y="132091"/>
                </a:lnTo>
                <a:lnTo>
                  <a:pt x="1325727" y="128662"/>
                </a:lnTo>
                <a:lnTo>
                  <a:pt x="1322806" y="123963"/>
                </a:lnTo>
                <a:lnTo>
                  <a:pt x="1320393" y="117867"/>
                </a:lnTo>
                <a:lnTo>
                  <a:pt x="1317853" y="111898"/>
                </a:lnTo>
                <a:lnTo>
                  <a:pt x="1316075" y="103770"/>
                </a:lnTo>
                <a:lnTo>
                  <a:pt x="1314678" y="93610"/>
                </a:lnTo>
                <a:lnTo>
                  <a:pt x="1313920" y="86300"/>
                </a:lnTo>
                <a:lnTo>
                  <a:pt x="1313613" y="80476"/>
                </a:lnTo>
                <a:lnTo>
                  <a:pt x="1313642" y="73536"/>
                </a:lnTo>
                <a:lnTo>
                  <a:pt x="1331950" y="39889"/>
                </a:lnTo>
                <a:lnTo>
                  <a:pt x="1340713" y="38111"/>
                </a:lnTo>
                <a:lnTo>
                  <a:pt x="1345666" y="37476"/>
                </a:lnTo>
                <a:lnTo>
                  <a:pt x="1419613" y="37476"/>
                </a:lnTo>
                <a:lnTo>
                  <a:pt x="1413663" y="28039"/>
                </a:lnTo>
                <a:lnTo>
                  <a:pt x="1402181" y="16394"/>
                </a:lnTo>
                <a:lnTo>
                  <a:pt x="1388467" y="7707"/>
                </a:lnTo>
                <a:lnTo>
                  <a:pt x="1372860" y="2234"/>
                </a:lnTo>
                <a:lnTo>
                  <a:pt x="1355372" y="0"/>
                </a:lnTo>
                <a:close/>
              </a:path>
              <a:path w="1434464" h="343535">
                <a:moveTo>
                  <a:pt x="1419613" y="37476"/>
                </a:moveTo>
                <a:lnTo>
                  <a:pt x="1345666" y="37476"/>
                </a:lnTo>
                <a:lnTo>
                  <a:pt x="1350111" y="37730"/>
                </a:lnTo>
                <a:lnTo>
                  <a:pt x="1354175" y="38746"/>
                </a:lnTo>
                <a:lnTo>
                  <a:pt x="1378686" y="75449"/>
                </a:lnTo>
                <a:lnTo>
                  <a:pt x="1379956" y="85228"/>
                </a:lnTo>
                <a:lnTo>
                  <a:pt x="1381353" y="95769"/>
                </a:lnTo>
                <a:lnTo>
                  <a:pt x="1381607" y="104151"/>
                </a:lnTo>
                <a:lnTo>
                  <a:pt x="1380718" y="110247"/>
                </a:lnTo>
                <a:lnTo>
                  <a:pt x="1379956" y="116470"/>
                </a:lnTo>
                <a:lnTo>
                  <a:pt x="1378305" y="121804"/>
                </a:lnTo>
                <a:lnTo>
                  <a:pt x="1375765" y="126376"/>
                </a:lnTo>
                <a:lnTo>
                  <a:pt x="1373733" y="130313"/>
                </a:lnTo>
                <a:lnTo>
                  <a:pt x="1349222" y="140600"/>
                </a:lnTo>
                <a:lnTo>
                  <a:pt x="1421609" y="140600"/>
                </a:lnTo>
                <a:lnTo>
                  <a:pt x="1426986" y="131302"/>
                </a:lnTo>
                <a:lnTo>
                  <a:pt x="1432058" y="115391"/>
                </a:lnTo>
                <a:lnTo>
                  <a:pt x="1434034" y="97670"/>
                </a:lnTo>
                <a:lnTo>
                  <a:pt x="1432915" y="78116"/>
                </a:lnTo>
                <a:lnTo>
                  <a:pt x="1429006" y="58900"/>
                </a:lnTo>
                <a:lnTo>
                  <a:pt x="1422596" y="42207"/>
                </a:lnTo>
                <a:lnTo>
                  <a:pt x="1419613" y="37476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AutoShape 2" descr="Диаграмма ответов в Формах. Вопрос: 5.Укажите степень удовлетворенности психологическим сопровождением участников ОО.. Количество ответов: 1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Диаграмма ответов в Формах. Вопрос: 5.Укажите степень удовлетворенности психологическим сопровождением участников ОО.. Количество ответов: 10&amp;nbsp;ответов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Диаграмма ответов в Формах. Вопрос: 5.Укажите степень удовлетворенности психологическим сопровождением участников ОО.. Количество ответов: 10&amp;nbsp;ответов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1150938"/>
            <a:ext cx="12191999" cy="1262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обучающихся, охваченных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психологическим сопровождением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28,8% (не выполнен, план - 40%)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 descr="Диаграмма ответов в Формах. Вопрос: 5.Укажите степень удовлетворенности психологическим сопровождением участников ОО.. Количество ответов: 10&amp;nbsp;ответов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Диаграмма ответов в Формах. Вопрос: 5.Укажите степень удовлетворенности психологическим сопровождением участников ОО.. Количество ответов: 10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Диаграмма ответов в Формах. Вопрос: 5.Укажите степень удовлетворенности психологическим сопровождением участников ОО.. Количество ответов: 10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50003767"/>
              </p:ext>
            </p:extLst>
          </p:nvPr>
        </p:nvGraphicFramePr>
        <p:xfrm>
          <a:off x="2905658" y="2311731"/>
          <a:ext cx="8649034" cy="369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2471738" y="5598230"/>
            <a:ext cx="9720262" cy="1196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удовлетворенности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психологическим сопровождением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54 % (не выполнен, план – 75%)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" y="43346"/>
            <a:ext cx="2662518" cy="1214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931" y="43346"/>
            <a:ext cx="10022773" cy="802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96" y="5056094"/>
            <a:ext cx="1638980" cy="1163782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319578" y="5582102"/>
            <a:ext cx="955040" cy="235644"/>
          </a:xfrm>
          <a:custGeom>
            <a:avLst/>
            <a:gdLst/>
            <a:ahLst/>
            <a:cxnLst/>
            <a:rect l="l" t="t" r="r" b="b"/>
            <a:pathLst>
              <a:path w="1434464" h="343535">
                <a:moveTo>
                  <a:pt x="55206" y="116216"/>
                </a:moveTo>
                <a:lnTo>
                  <a:pt x="0" y="123328"/>
                </a:lnTo>
                <a:lnTo>
                  <a:pt x="28295" y="343089"/>
                </a:lnTo>
                <a:lnTo>
                  <a:pt x="83502" y="335977"/>
                </a:lnTo>
                <a:lnTo>
                  <a:pt x="72085" y="247268"/>
                </a:lnTo>
                <a:lnTo>
                  <a:pt x="85953" y="245477"/>
                </a:lnTo>
                <a:lnTo>
                  <a:pt x="157963" y="245477"/>
                </a:lnTo>
                <a:lnTo>
                  <a:pt x="131114" y="215061"/>
                </a:lnTo>
                <a:lnTo>
                  <a:pt x="133845" y="213003"/>
                </a:lnTo>
                <a:lnTo>
                  <a:pt x="136601" y="209371"/>
                </a:lnTo>
                <a:lnTo>
                  <a:pt x="138514" y="205790"/>
                </a:lnTo>
                <a:lnTo>
                  <a:pt x="66738" y="205790"/>
                </a:lnTo>
                <a:lnTo>
                  <a:pt x="55206" y="116216"/>
                </a:lnTo>
                <a:close/>
              </a:path>
              <a:path w="1434464" h="343535">
                <a:moveTo>
                  <a:pt x="157963" y="245477"/>
                </a:moveTo>
                <a:lnTo>
                  <a:pt x="85953" y="245477"/>
                </a:lnTo>
                <a:lnTo>
                  <a:pt x="156273" y="326617"/>
                </a:lnTo>
                <a:lnTo>
                  <a:pt x="222110" y="318146"/>
                </a:lnTo>
                <a:lnTo>
                  <a:pt x="157963" y="245477"/>
                </a:lnTo>
                <a:close/>
              </a:path>
              <a:path w="1434464" h="343535">
                <a:moveTo>
                  <a:pt x="362869" y="174624"/>
                </a:moveTo>
                <a:lnTo>
                  <a:pt x="288786" y="174624"/>
                </a:lnTo>
                <a:lnTo>
                  <a:pt x="295948" y="175360"/>
                </a:lnTo>
                <a:lnTo>
                  <a:pt x="301929" y="176948"/>
                </a:lnTo>
                <a:lnTo>
                  <a:pt x="309130" y="179564"/>
                </a:lnTo>
                <a:lnTo>
                  <a:pt x="313309" y="185457"/>
                </a:lnTo>
                <a:lnTo>
                  <a:pt x="314604" y="195490"/>
                </a:lnTo>
                <a:lnTo>
                  <a:pt x="303674" y="197728"/>
                </a:lnTo>
                <a:lnTo>
                  <a:pt x="293133" y="200063"/>
                </a:lnTo>
                <a:lnTo>
                  <a:pt x="255566" y="211047"/>
                </a:lnTo>
                <a:lnTo>
                  <a:pt x="221983" y="239533"/>
                </a:lnTo>
                <a:lnTo>
                  <a:pt x="217768" y="261454"/>
                </a:lnTo>
                <a:lnTo>
                  <a:pt x="218440" y="270293"/>
                </a:lnTo>
                <a:lnTo>
                  <a:pt x="237769" y="305624"/>
                </a:lnTo>
                <a:lnTo>
                  <a:pt x="265553" y="316111"/>
                </a:lnTo>
                <a:lnTo>
                  <a:pt x="276199" y="315683"/>
                </a:lnTo>
                <a:lnTo>
                  <a:pt x="315074" y="298817"/>
                </a:lnTo>
                <a:lnTo>
                  <a:pt x="326072" y="286904"/>
                </a:lnTo>
                <a:lnTo>
                  <a:pt x="378282" y="286904"/>
                </a:lnTo>
                <a:lnTo>
                  <a:pt x="377074" y="277519"/>
                </a:lnTo>
                <a:lnTo>
                  <a:pt x="289394" y="277519"/>
                </a:lnTo>
                <a:lnTo>
                  <a:pt x="283032" y="276859"/>
                </a:lnTo>
                <a:lnTo>
                  <a:pt x="273926" y="272134"/>
                </a:lnTo>
                <a:lnTo>
                  <a:pt x="271145" y="267067"/>
                </a:lnTo>
                <a:lnTo>
                  <a:pt x="269455" y="253973"/>
                </a:lnTo>
                <a:lnTo>
                  <a:pt x="270167" y="249554"/>
                </a:lnTo>
                <a:lnTo>
                  <a:pt x="274358" y="242518"/>
                </a:lnTo>
                <a:lnTo>
                  <a:pt x="277571" y="239673"/>
                </a:lnTo>
                <a:lnTo>
                  <a:pt x="281901" y="237514"/>
                </a:lnTo>
                <a:lnTo>
                  <a:pt x="286867" y="234974"/>
                </a:lnTo>
                <a:lnTo>
                  <a:pt x="292023" y="233044"/>
                </a:lnTo>
                <a:lnTo>
                  <a:pt x="302679" y="230364"/>
                </a:lnTo>
                <a:lnTo>
                  <a:pt x="318312" y="226681"/>
                </a:lnTo>
                <a:lnTo>
                  <a:pt x="370530" y="226681"/>
                </a:lnTo>
                <a:lnTo>
                  <a:pt x="365175" y="185089"/>
                </a:lnTo>
                <a:lnTo>
                  <a:pt x="362869" y="174624"/>
                </a:lnTo>
                <a:close/>
              </a:path>
              <a:path w="1434464" h="343535">
                <a:moveTo>
                  <a:pt x="378282" y="286904"/>
                </a:moveTo>
                <a:lnTo>
                  <a:pt x="326072" y="286904"/>
                </a:lnTo>
                <a:lnTo>
                  <a:pt x="328333" y="304469"/>
                </a:lnTo>
                <a:lnTo>
                  <a:pt x="379691" y="297852"/>
                </a:lnTo>
                <a:lnTo>
                  <a:pt x="378282" y="286904"/>
                </a:lnTo>
                <a:close/>
              </a:path>
              <a:path w="1434464" h="343535">
                <a:moveTo>
                  <a:pt x="370530" y="226681"/>
                </a:moveTo>
                <a:lnTo>
                  <a:pt x="318312" y="226681"/>
                </a:lnTo>
                <a:lnTo>
                  <a:pt x="322757" y="261225"/>
                </a:lnTo>
                <a:lnTo>
                  <a:pt x="319405" y="265454"/>
                </a:lnTo>
                <a:lnTo>
                  <a:pt x="315493" y="268909"/>
                </a:lnTo>
                <a:lnTo>
                  <a:pt x="306578" y="274255"/>
                </a:lnTo>
                <a:lnTo>
                  <a:pt x="302094" y="275881"/>
                </a:lnTo>
                <a:lnTo>
                  <a:pt x="289394" y="277519"/>
                </a:lnTo>
                <a:lnTo>
                  <a:pt x="377074" y="277519"/>
                </a:lnTo>
                <a:lnTo>
                  <a:pt x="370530" y="226681"/>
                </a:lnTo>
                <a:close/>
              </a:path>
              <a:path w="1434464" h="343535">
                <a:moveTo>
                  <a:pt x="181127" y="99960"/>
                </a:moveTo>
                <a:lnTo>
                  <a:pt x="179349" y="100214"/>
                </a:lnTo>
                <a:lnTo>
                  <a:pt x="176834" y="100468"/>
                </a:lnTo>
                <a:lnTo>
                  <a:pt x="170306" y="100976"/>
                </a:lnTo>
                <a:lnTo>
                  <a:pt x="161290" y="102119"/>
                </a:lnTo>
                <a:lnTo>
                  <a:pt x="119998" y="121032"/>
                </a:lnTo>
                <a:lnTo>
                  <a:pt x="102019" y="159777"/>
                </a:lnTo>
                <a:lnTo>
                  <a:pt x="100418" y="164857"/>
                </a:lnTo>
                <a:lnTo>
                  <a:pt x="97764" y="172858"/>
                </a:lnTo>
                <a:lnTo>
                  <a:pt x="75349" y="204278"/>
                </a:lnTo>
                <a:lnTo>
                  <a:pt x="66738" y="205790"/>
                </a:lnTo>
                <a:lnTo>
                  <a:pt x="138514" y="205790"/>
                </a:lnTo>
                <a:lnTo>
                  <a:pt x="142163" y="198957"/>
                </a:lnTo>
                <a:lnTo>
                  <a:pt x="144881" y="191477"/>
                </a:lnTo>
                <a:lnTo>
                  <a:pt x="147637" y="181402"/>
                </a:lnTo>
                <a:lnTo>
                  <a:pt x="150110" y="173313"/>
                </a:lnTo>
                <a:lnTo>
                  <a:pt x="187185" y="147077"/>
                </a:lnTo>
                <a:lnTo>
                  <a:pt x="181127" y="99960"/>
                </a:lnTo>
                <a:close/>
              </a:path>
              <a:path w="1434464" h="343535">
                <a:moveTo>
                  <a:pt x="295895" y="136245"/>
                </a:moveTo>
                <a:lnTo>
                  <a:pt x="250087" y="142970"/>
                </a:lnTo>
                <a:lnTo>
                  <a:pt x="217551" y="153808"/>
                </a:lnTo>
                <a:lnTo>
                  <a:pt x="222707" y="193813"/>
                </a:lnTo>
                <a:lnTo>
                  <a:pt x="227126" y="193255"/>
                </a:lnTo>
                <a:lnTo>
                  <a:pt x="232682" y="190031"/>
                </a:lnTo>
                <a:lnTo>
                  <a:pt x="238337" y="187027"/>
                </a:lnTo>
                <a:lnTo>
                  <a:pt x="280446" y="174726"/>
                </a:lnTo>
                <a:lnTo>
                  <a:pt x="288786" y="174624"/>
                </a:lnTo>
                <a:lnTo>
                  <a:pt x="362869" y="174624"/>
                </a:lnTo>
                <a:lnTo>
                  <a:pt x="362196" y="171569"/>
                </a:lnTo>
                <a:lnTo>
                  <a:pt x="327994" y="139344"/>
                </a:lnTo>
                <a:lnTo>
                  <a:pt x="313283" y="136711"/>
                </a:lnTo>
                <a:lnTo>
                  <a:pt x="295895" y="136245"/>
                </a:lnTo>
                <a:close/>
              </a:path>
              <a:path w="1434464" h="343535">
                <a:moveTo>
                  <a:pt x="558444" y="223684"/>
                </a:moveTo>
                <a:lnTo>
                  <a:pt x="505917" y="223684"/>
                </a:lnTo>
                <a:lnTo>
                  <a:pt x="513257" y="280669"/>
                </a:lnTo>
                <a:lnTo>
                  <a:pt x="564921" y="274014"/>
                </a:lnTo>
                <a:lnTo>
                  <a:pt x="558444" y="223684"/>
                </a:lnTo>
                <a:close/>
              </a:path>
              <a:path w="1434464" h="343535">
                <a:moveTo>
                  <a:pt x="442468" y="121296"/>
                </a:moveTo>
                <a:lnTo>
                  <a:pt x="390512" y="127900"/>
                </a:lnTo>
                <a:lnTo>
                  <a:pt x="399948" y="201268"/>
                </a:lnTo>
                <a:lnTo>
                  <a:pt x="402297" y="208812"/>
                </a:lnTo>
                <a:lnTo>
                  <a:pt x="409384" y="221106"/>
                </a:lnTo>
                <a:lnTo>
                  <a:pt x="413816" y="225894"/>
                </a:lnTo>
                <a:lnTo>
                  <a:pt x="419163" y="229310"/>
                </a:lnTo>
                <a:lnTo>
                  <a:pt x="424522" y="232917"/>
                </a:lnTo>
                <a:lnTo>
                  <a:pt x="430555" y="235241"/>
                </a:lnTo>
                <a:lnTo>
                  <a:pt x="443928" y="237324"/>
                </a:lnTo>
                <a:lnTo>
                  <a:pt x="451015" y="237362"/>
                </a:lnTo>
                <a:lnTo>
                  <a:pt x="466852" y="235317"/>
                </a:lnTo>
                <a:lnTo>
                  <a:pt x="475106" y="233577"/>
                </a:lnTo>
                <a:lnTo>
                  <a:pt x="491401" y="228789"/>
                </a:lnTo>
                <a:lnTo>
                  <a:pt x="498957" y="226287"/>
                </a:lnTo>
                <a:lnTo>
                  <a:pt x="505917" y="223684"/>
                </a:lnTo>
                <a:lnTo>
                  <a:pt x="558444" y="223684"/>
                </a:lnTo>
                <a:lnTo>
                  <a:pt x="554821" y="195528"/>
                </a:lnTo>
                <a:lnTo>
                  <a:pt x="477532" y="195528"/>
                </a:lnTo>
                <a:lnTo>
                  <a:pt x="471449" y="195414"/>
                </a:lnTo>
                <a:lnTo>
                  <a:pt x="448208" y="165873"/>
                </a:lnTo>
                <a:lnTo>
                  <a:pt x="442468" y="121296"/>
                </a:lnTo>
                <a:close/>
              </a:path>
              <a:path w="1434464" h="343535">
                <a:moveTo>
                  <a:pt x="543585" y="108215"/>
                </a:moveTo>
                <a:lnTo>
                  <a:pt x="491921" y="114946"/>
                </a:lnTo>
                <a:lnTo>
                  <a:pt x="501726" y="191070"/>
                </a:lnTo>
                <a:lnTo>
                  <a:pt x="499605" y="191743"/>
                </a:lnTo>
                <a:lnTo>
                  <a:pt x="496849" y="192416"/>
                </a:lnTo>
                <a:lnTo>
                  <a:pt x="490016" y="193801"/>
                </a:lnTo>
                <a:lnTo>
                  <a:pt x="487286" y="194283"/>
                </a:lnTo>
                <a:lnTo>
                  <a:pt x="477532" y="195528"/>
                </a:lnTo>
                <a:lnTo>
                  <a:pt x="554821" y="195528"/>
                </a:lnTo>
                <a:lnTo>
                  <a:pt x="543585" y="108215"/>
                </a:lnTo>
                <a:close/>
              </a:path>
              <a:path w="1434464" h="343535">
                <a:moveTo>
                  <a:pt x="676747" y="87177"/>
                </a:moveTo>
                <a:lnTo>
                  <a:pt x="622230" y="99040"/>
                </a:lnTo>
                <a:lnTo>
                  <a:pt x="588079" y="135242"/>
                </a:lnTo>
                <a:lnTo>
                  <a:pt x="580587" y="169146"/>
                </a:lnTo>
                <a:lnTo>
                  <a:pt x="581609" y="188594"/>
                </a:lnTo>
                <a:lnTo>
                  <a:pt x="602313" y="238286"/>
                </a:lnTo>
                <a:lnTo>
                  <a:pt x="647522" y="262182"/>
                </a:lnTo>
                <a:lnTo>
                  <a:pt x="667425" y="263898"/>
                </a:lnTo>
                <a:lnTo>
                  <a:pt x="689711" y="262457"/>
                </a:lnTo>
                <a:lnTo>
                  <a:pt x="728218" y="252703"/>
                </a:lnTo>
                <a:lnTo>
                  <a:pt x="734123" y="250443"/>
                </a:lnTo>
                <a:lnTo>
                  <a:pt x="738733" y="248373"/>
                </a:lnTo>
                <a:lnTo>
                  <a:pt x="745350" y="244613"/>
                </a:lnTo>
                <a:lnTo>
                  <a:pt x="753033" y="240346"/>
                </a:lnTo>
                <a:lnTo>
                  <a:pt x="751121" y="225475"/>
                </a:lnTo>
                <a:lnTo>
                  <a:pt x="676846" y="225475"/>
                </a:lnTo>
                <a:lnTo>
                  <a:pt x="664692" y="224332"/>
                </a:lnTo>
                <a:lnTo>
                  <a:pt x="659244" y="222808"/>
                </a:lnTo>
                <a:lnTo>
                  <a:pt x="654418" y="220331"/>
                </a:lnTo>
                <a:lnTo>
                  <a:pt x="649503" y="217867"/>
                </a:lnTo>
                <a:lnTo>
                  <a:pt x="645337" y="214222"/>
                </a:lnTo>
                <a:lnTo>
                  <a:pt x="638492" y="204596"/>
                </a:lnTo>
                <a:lnTo>
                  <a:pt x="636041" y="198385"/>
                </a:lnTo>
                <a:lnTo>
                  <a:pt x="634568" y="190778"/>
                </a:lnTo>
                <a:lnTo>
                  <a:pt x="747776" y="176160"/>
                </a:lnTo>
                <a:lnTo>
                  <a:pt x="745650" y="159650"/>
                </a:lnTo>
                <a:lnTo>
                  <a:pt x="630402" y="159650"/>
                </a:lnTo>
                <a:lnTo>
                  <a:pt x="630503" y="151362"/>
                </a:lnTo>
                <a:lnTo>
                  <a:pt x="659015" y="121931"/>
                </a:lnTo>
                <a:lnTo>
                  <a:pt x="668845" y="120661"/>
                </a:lnTo>
                <a:lnTo>
                  <a:pt x="733975" y="120661"/>
                </a:lnTo>
                <a:lnTo>
                  <a:pt x="728488" y="111595"/>
                </a:lnTo>
                <a:lnTo>
                  <a:pt x="718629" y="101357"/>
                </a:lnTo>
                <a:lnTo>
                  <a:pt x="706699" y="93757"/>
                </a:lnTo>
                <a:lnTo>
                  <a:pt x="692738" y="89038"/>
                </a:lnTo>
                <a:lnTo>
                  <a:pt x="676747" y="87177"/>
                </a:lnTo>
                <a:close/>
              </a:path>
              <a:path w="1434464" h="343535">
                <a:moveTo>
                  <a:pt x="747547" y="197687"/>
                </a:moveTo>
                <a:lnTo>
                  <a:pt x="742086" y="198398"/>
                </a:lnTo>
                <a:lnTo>
                  <a:pt x="740029" y="200354"/>
                </a:lnTo>
                <a:lnTo>
                  <a:pt x="737349" y="202653"/>
                </a:lnTo>
                <a:lnTo>
                  <a:pt x="702183" y="222211"/>
                </a:lnTo>
                <a:lnTo>
                  <a:pt x="676846" y="225475"/>
                </a:lnTo>
                <a:lnTo>
                  <a:pt x="751121" y="225475"/>
                </a:lnTo>
                <a:lnTo>
                  <a:pt x="747547" y="197687"/>
                </a:lnTo>
                <a:close/>
              </a:path>
              <a:path w="1434464" h="343535">
                <a:moveTo>
                  <a:pt x="733975" y="120661"/>
                </a:moveTo>
                <a:lnTo>
                  <a:pt x="668845" y="120661"/>
                </a:lnTo>
                <a:lnTo>
                  <a:pt x="676529" y="122566"/>
                </a:lnTo>
                <a:lnTo>
                  <a:pt x="682028" y="127646"/>
                </a:lnTo>
                <a:lnTo>
                  <a:pt x="685804" y="132004"/>
                </a:lnTo>
                <a:lnTo>
                  <a:pt x="688867" y="137457"/>
                </a:lnTo>
                <a:lnTo>
                  <a:pt x="691214" y="144006"/>
                </a:lnTo>
                <a:lnTo>
                  <a:pt x="692848" y="151649"/>
                </a:lnTo>
                <a:lnTo>
                  <a:pt x="630402" y="159650"/>
                </a:lnTo>
                <a:lnTo>
                  <a:pt x="745650" y="159650"/>
                </a:lnTo>
                <a:lnTo>
                  <a:pt x="745388" y="157618"/>
                </a:lnTo>
                <a:lnTo>
                  <a:pt x="741866" y="139737"/>
                </a:lnTo>
                <a:lnTo>
                  <a:pt x="736233" y="124392"/>
                </a:lnTo>
                <a:lnTo>
                  <a:pt x="733975" y="120661"/>
                </a:lnTo>
                <a:close/>
              </a:path>
              <a:path w="1434464" h="343535">
                <a:moveTo>
                  <a:pt x="855892" y="64210"/>
                </a:moveTo>
                <a:lnTo>
                  <a:pt x="815980" y="71324"/>
                </a:lnTo>
                <a:lnTo>
                  <a:pt x="780605" y="93610"/>
                </a:lnTo>
                <a:lnTo>
                  <a:pt x="761605" y="132929"/>
                </a:lnTo>
                <a:lnTo>
                  <a:pt x="760443" y="153606"/>
                </a:lnTo>
                <a:lnTo>
                  <a:pt x="761441" y="165111"/>
                </a:lnTo>
                <a:lnTo>
                  <a:pt x="773343" y="202727"/>
                </a:lnTo>
                <a:lnTo>
                  <a:pt x="803358" y="231492"/>
                </a:lnTo>
                <a:lnTo>
                  <a:pt x="846212" y="241002"/>
                </a:lnTo>
                <a:lnTo>
                  <a:pt x="855932" y="240734"/>
                </a:lnTo>
                <a:lnTo>
                  <a:pt x="900785" y="229831"/>
                </a:lnTo>
                <a:lnTo>
                  <a:pt x="915136" y="221677"/>
                </a:lnTo>
                <a:lnTo>
                  <a:pt x="917930" y="220026"/>
                </a:lnTo>
                <a:lnTo>
                  <a:pt x="915696" y="202727"/>
                </a:lnTo>
                <a:lnTo>
                  <a:pt x="853950" y="202727"/>
                </a:lnTo>
                <a:lnTo>
                  <a:pt x="845483" y="201481"/>
                </a:lnTo>
                <a:lnTo>
                  <a:pt x="816662" y="169907"/>
                </a:lnTo>
                <a:lnTo>
                  <a:pt x="813690" y="147187"/>
                </a:lnTo>
                <a:lnTo>
                  <a:pt x="814454" y="137029"/>
                </a:lnTo>
                <a:lnTo>
                  <a:pt x="840143" y="104145"/>
                </a:lnTo>
                <a:lnTo>
                  <a:pt x="855167" y="101357"/>
                </a:lnTo>
                <a:lnTo>
                  <a:pt x="902745" y="101357"/>
                </a:lnTo>
                <a:lnTo>
                  <a:pt x="898880" y="71385"/>
                </a:lnTo>
                <a:lnTo>
                  <a:pt x="862883" y="64305"/>
                </a:lnTo>
                <a:lnTo>
                  <a:pt x="855892" y="64210"/>
                </a:lnTo>
                <a:close/>
              </a:path>
              <a:path w="1434464" h="343535">
                <a:moveTo>
                  <a:pt x="1011741" y="91324"/>
                </a:moveTo>
                <a:lnTo>
                  <a:pt x="959205" y="91324"/>
                </a:lnTo>
                <a:lnTo>
                  <a:pt x="975969" y="221118"/>
                </a:lnTo>
                <a:lnTo>
                  <a:pt x="1027531" y="214464"/>
                </a:lnTo>
                <a:lnTo>
                  <a:pt x="1011741" y="91324"/>
                </a:lnTo>
                <a:close/>
              </a:path>
              <a:path w="1434464" h="343535">
                <a:moveTo>
                  <a:pt x="912215" y="175779"/>
                </a:moveTo>
                <a:lnTo>
                  <a:pt x="905611" y="176592"/>
                </a:lnTo>
                <a:lnTo>
                  <a:pt x="904087" y="178599"/>
                </a:lnTo>
                <a:lnTo>
                  <a:pt x="897864" y="185927"/>
                </a:lnTo>
                <a:lnTo>
                  <a:pt x="879957" y="197903"/>
                </a:lnTo>
                <a:lnTo>
                  <a:pt x="875258" y="200011"/>
                </a:lnTo>
                <a:lnTo>
                  <a:pt x="869670" y="201484"/>
                </a:lnTo>
                <a:lnTo>
                  <a:pt x="863168" y="202322"/>
                </a:lnTo>
                <a:lnTo>
                  <a:pt x="853950" y="202727"/>
                </a:lnTo>
                <a:lnTo>
                  <a:pt x="915696" y="202727"/>
                </a:lnTo>
                <a:lnTo>
                  <a:pt x="912215" y="175779"/>
                </a:lnTo>
                <a:close/>
              </a:path>
              <a:path w="1434464" h="343535">
                <a:moveTo>
                  <a:pt x="902745" y="101357"/>
                </a:moveTo>
                <a:lnTo>
                  <a:pt x="860526" y="101357"/>
                </a:lnTo>
                <a:lnTo>
                  <a:pt x="865479" y="102119"/>
                </a:lnTo>
                <a:lnTo>
                  <a:pt x="870305" y="103008"/>
                </a:lnTo>
                <a:lnTo>
                  <a:pt x="874750" y="104151"/>
                </a:lnTo>
                <a:lnTo>
                  <a:pt x="882727" y="107374"/>
                </a:lnTo>
                <a:lnTo>
                  <a:pt x="886180" y="108977"/>
                </a:lnTo>
                <a:lnTo>
                  <a:pt x="889482" y="111009"/>
                </a:lnTo>
                <a:lnTo>
                  <a:pt x="892851" y="112960"/>
                </a:lnTo>
                <a:lnTo>
                  <a:pt x="895578" y="114819"/>
                </a:lnTo>
                <a:lnTo>
                  <a:pt x="897864" y="116470"/>
                </a:lnTo>
                <a:lnTo>
                  <a:pt x="904595" y="115708"/>
                </a:lnTo>
                <a:lnTo>
                  <a:pt x="902745" y="101357"/>
                </a:lnTo>
                <a:close/>
              </a:path>
              <a:path w="1434464" h="343535">
                <a:moveTo>
                  <a:pt x="1057630" y="42048"/>
                </a:moveTo>
                <a:lnTo>
                  <a:pt x="903198" y="61987"/>
                </a:lnTo>
                <a:lnTo>
                  <a:pt x="907897" y="97928"/>
                </a:lnTo>
                <a:lnTo>
                  <a:pt x="959205" y="91324"/>
                </a:lnTo>
                <a:lnTo>
                  <a:pt x="1011741" y="91324"/>
                </a:lnTo>
                <a:lnTo>
                  <a:pt x="1010894" y="84720"/>
                </a:lnTo>
                <a:lnTo>
                  <a:pt x="1062202" y="78116"/>
                </a:lnTo>
                <a:lnTo>
                  <a:pt x="1057630" y="42048"/>
                </a:lnTo>
                <a:close/>
              </a:path>
              <a:path w="1434464" h="343535">
                <a:moveTo>
                  <a:pt x="1197838" y="26046"/>
                </a:moveTo>
                <a:lnTo>
                  <a:pt x="1192123" y="26046"/>
                </a:lnTo>
                <a:lnTo>
                  <a:pt x="1187148" y="26116"/>
                </a:lnTo>
                <a:lnTo>
                  <a:pt x="1180995" y="26507"/>
                </a:lnTo>
                <a:lnTo>
                  <a:pt x="1173674" y="27207"/>
                </a:lnTo>
                <a:lnTo>
                  <a:pt x="1165199" y="28205"/>
                </a:lnTo>
                <a:lnTo>
                  <a:pt x="1078712" y="39381"/>
                </a:lnTo>
                <a:lnTo>
                  <a:pt x="1100048" y="205142"/>
                </a:lnTo>
                <a:lnTo>
                  <a:pt x="1190853" y="193458"/>
                </a:lnTo>
                <a:lnTo>
                  <a:pt x="1230731" y="180110"/>
                </a:lnTo>
                <a:lnTo>
                  <a:pt x="1243897" y="165365"/>
                </a:lnTo>
                <a:lnTo>
                  <a:pt x="1147038" y="165365"/>
                </a:lnTo>
                <a:lnTo>
                  <a:pt x="1142085" y="127392"/>
                </a:lnTo>
                <a:lnTo>
                  <a:pt x="1178026" y="122820"/>
                </a:lnTo>
                <a:lnTo>
                  <a:pt x="1246236" y="122820"/>
                </a:lnTo>
                <a:lnTo>
                  <a:pt x="1245288" y="120328"/>
                </a:lnTo>
                <a:lnTo>
                  <a:pt x="1213764" y="98944"/>
                </a:lnTo>
                <a:lnTo>
                  <a:pt x="1138402" y="98944"/>
                </a:lnTo>
                <a:lnTo>
                  <a:pt x="1134211" y="65797"/>
                </a:lnTo>
                <a:lnTo>
                  <a:pt x="1163675" y="62114"/>
                </a:lnTo>
                <a:lnTo>
                  <a:pt x="1231423" y="62114"/>
                </a:lnTo>
                <a:lnTo>
                  <a:pt x="1230985" y="58558"/>
                </a:lnTo>
                <a:lnTo>
                  <a:pt x="1209649" y="29602"/>
                </a:lnTo>
                <a:lnTo>
                  <a:pt x="1203680" y="27189"/>
                </a:lnTo>
                <a:lnTo>
                  <a:pt x="1197838" y="26046"/>
                </a:lnTo>
                <a:close/>
              </a:path>
              <a:path w="1434464" h="343535">
                <a:moveTo>
                  <a:pt x="1246236" y="122820"/>
                </a:moveTo>
                <a:lnTo>
                  <a:pt x="1178026" y="122820"/>
                </a:lnTo>
                <a:lnTo>
                  <a:pt x="1184122" y="123455"/>
                </a:lnTo>
                <a:lnTo>
                  <a:pt x="1193012" y="128281"/>
                </a:lnTo>
                <a:lnTo>
                  <a:pt x="1195679" y="132980"/>
                </a:lnTo>
                <a:lnTo>
                  <a:pt x="1196568" y="140219"/>
                </a:lnTo>
                <a:lnTo>
                  <a:pt x="1197330" y="145934"/>
                </a:lnTo>
                <a:lnTo>
                  <a:pt x="1195806" y="150633"/>
                </a:lnTo>
                <a:lnTo>
                  <a:pt x="1192123" y="154443"/>
                </a:lnTo>
                <a:lnTo>
                  <a:pt x="1188567" y="158253"/>
                </a:lnTo>
                <a:lnTo>
                  <a:pt x="1183106" y="160666"/>
                </a:lnTo>
                <a:lnTo>
                  <a:pt x="1147038" y="165365"/>
                </a:lnTo>
                <a:lnTo>
                  <a:pt x="1243897" y="165365"/>
                </a:lnTo>
                <a:lnTo>
                  <a:pt x="1245082" y="163460"/>
                </a:lnTo>
                <a:lnTo>
                  <a:pt x="1247495" y="156856"/>
                </a:lnTo>
                <a:lnTo>
                  <a:pt x="1249781" y="150252"/>
                </a:lnTo>
                <a:lnTo>
                  <a:pt x="1250543" y="143013"/>
                </a:lnTo>
                <a:lnTo>
                  <a:pt x="1249527" y="135012"/>
                </a:lnTo>
                <a:lnTo>
                  <a:pt x="1247902" y="127200"/>
                </a:lnTo>
                <a:lnTo>
                  <a:pt x="1246236" y="122820"/>
                </a:lnTo>
                <a:close/>
              </a:path>
              <a:path w="1434464" h="343535">
                <a:moveTo>
                  <a:pt x="1231423" y="62114"/>
                </a:moveTo>
                <a:lnTo>
                  <a:pt x="1163675" y="62114"/>
                </a:lnTo>
                <a:lnTo>
                  <a:pt x="1169644" y="62495"/>
                </a:lnTo>
                <a:lnTo>
                  <a:pt x="1173708" y="64527"/>
                </a:lnTo>
                <a:lnTo>
                  <a:pt x="1177645" y="66559"/>
                </a:lnTo>
                <a:lnTo>
                  <a:pt x="1180185" y="70750"/>
                </a:lnTo>
                <a:lnTo>
                  <a:pt x="1180947" y="77100"/>
                </a:lnTo>
                <a:lnTo>
                  <a:pt x="1181582" y="82053"/>
                </a:lnTo>
                <a:lnTo>
                  <a:pt x="1138402" y="98944"/>
                </a:lnTo>
                <a:lnTo>
                  <a:pt x="1213764" y="98944"/>
                </a:lnTo>
                <a:lnTo>
                  <a:pt x="1212443" y="98690"/>
                </a:lnTo>
                <a:lnTo>
                  <a:pt x="1212189" y="97039"/>
                </a:lnTo>
                <a:lnTo>
                  <a:pt x="1218412" y="92975"/>
                </a:lnTo>
                <a:lnTo>
                  <a:pt x="1223365" y="87514"/>
                </a:lnTo>
                <a:lnTo>
                  <a:pt x="1227048" y="80910"/>
                </a:lnTo>
                <a:lnTo>
                  <a:pt x="1230731" y="74179"/>
                </a:lnTo>
                <a:lnTo>
                  <a:pt x="1232001" y="66813"/>
                </a:lnTo>
                <a:lnTo>
                  <a:pt x="1231423" y="62114"/>
                </a:lnTo>
                <a:close/>
              </a:path>
              <a:path w="1434464" h="343535">
                <a:moveTo>
                  <a:pt x="1355372" y="0"/>
                </a:moveTo>
                <a:lnTo>
                  <a:pt x="1316982" y="4931"/>
                </a:lnTo>
                <a:lnTo>
                  <a:pt x="1275816" y="32523"/>
                </a:lnTo>
                <a:lnTo>
                  <a:pt x="1260600" y="80476"/>
                </a:lnTo>
                <a:lnTo>
                  <a:pt x="1261719" y="100214"/>
                </a:lnTo>
                <a:lnTo>
                  <a:pt x="1280954" y="150114"/>
                </a:lnTo>
                <a:lnTo>
                  <a:pt x="1321774" y="175846"/>
                </a:lnTo>
                <a:lnTo>
                  <a:pt x="1339263" y="178099"/>
                </a:lnTo>
                <a:lnTo>
                  <a:pt x="1358620" y="177113"/>
                </a:lnTo>
                <a:lnTo>
                  <a:pt x="1407841" y="157334"/>
                </a:lnTo>
                <a:lnTo>
                  <a:pt x="1421609" y="140600"/>
                </a:lnTo>
                <a:lnTo>
                  <a:pt x="1349222" y="140600"/>
                </a:lnTo>
                <a:lnTo>
                  <a:pt x="1344650" y="140346"/>
                </a:lnTo>
                <a:lnTo>
                  <a:pt x="1340205" y="139076"/>
                </a:lnTo>
                <a:lnTo>
                  <a:pt x="1335887" y="137933"/>
                </a:lnTo>
                <a:lnTo>
                  <a:pt x="1332077" y="135520"/>
                </a:lnTo>
                <a:lnTo>
                  <a:pt x="1328775" y="132091"/>
                </a:lnTo>
                <a:lnTo>
                  <a:pt x="1325727" y="128662"/>
                </a:lnTo>
                <a:lnTo>
                  <a:pt x="1322806" y="123963"/>
                </a:lnTo>
                <a:lnTo>
                  <a:pt x="1320393" y="117867"/>
                </a:lnTo>
                <a:lnTo>
                  <a:pt x="1317853" y="111898"/>
                </a:lnTo>
                <a:lnTo>
                  <a:pt x="1316075" y="103770"/>
                </a:lnTo>
                <a:lnTo>
                  <a:pt x="1314678" y="93610"/>
                </a:lnTo>
                <a:lnTo>
                  <a:pt x="1313920" y="86300"/>
                </a:lnTo>
                <a:lnTo>
                  <a:pt x="1313613" y="80476"/>
                </a:lnTo>
                <a:lnTo>
                  <a:pt x="1313642" y="73536"/>
                </a:lnTo>
                <a:lnTo>
                  <a:pt x="1331950" y="39889"/>
                </a:lnTo>
                <a:lnTo>
                  <a:pt x="1340713" y="38111"/>
                </a:lnTo>
                <a:lnTo>
                  <a:pt x="1345666" y="37476"/>
                </a:lnTo>
                <a:lnTo>
                  <a:pt x="1419613" y="37476"/>
                </a:lnTo>
                <a:lnTo>
                  <a:pt x="1413663" y="28039"/>
                </a:lnTo>
                <a:lnTo>
                  <a:pt x="1402181" y="16394"/>
                </a:lnTo>
                <a:lnTo>
                  <a:pt x="1388467" y="7707"/>
                </a:lnTo>
                <a:lnTo>
                  <a:pt x="1372860" y="2234"/>
                </a:lnTo>
                <a:lnTo>
                  <a:pt x="1355372" y="0"/>
                </a:lnTo>
                <a:close/>
              </a:path>
              <a:path w="1434464" h="343535">
                <a:moveTo>
                  <a:pt x="1419613" y="37476"/>
                </a:moveTo>
                <a:lnTo>
                  <a:pt x="1345666" y="37476"/>
                </a:lnTo>
                <a:lnTo>
                  <a:pt x="1350111" y="37730"/>
                </a:lnTo>
                <a:lnTo>
                  <a:pt x="1354175" y="38746"/>
                </a:lnTo>
                <a:lnTo>
                  <a:pt x="1378686" y="75449"/>
                </a:lnTo>
                <a:lnTo>
                  <a:pt x="1379956" y="85228"/>
                </a:lnTo>
                <a:lnTo>
                  <a:pt x="1381353" y="95769"/>
                </a:lnTo>
                <a:lnTo>
                  <a:pt x="1381607" y="104151"/>
                </a:lnTo>
                <a:lnTo>
                  <a:pt x="1380718" y="110247"/>
                </a:lnTo>
                <a:lnTo>
                  <a:pt x="1379956" y="116470"/>
                </a:lnTo>
                <a:lnTo>
                  <a:pt x="1378305" y="121804"/>
                </a:lnTo>
                <a:lnTo>
                  <a:pt x="1375765" y="126376"/>
                </a:lnTo>
                <a:lnTo>
                  <a:pt x="1373733" y="130313"/>
                </a:lnTo>
                <a:lnTo>
                  <a:pt x="1349222" y="140600"/>
                </a:lnTo>
                <a:lnTo>
                  <a:pt x="1421609" y="140600"/>
                </a:lnTo>
                <a:lnTo>
                  <a:pt x="1426986" y="131302"/>
                </a:lnTo>
                <a:lnTo>
                  <a:pt x="1432058" y="115391"/>
                </a:lnTo>
                <a:lnTo>
                  <a:pt x="1434034" y="97670"/>
                </a:lnTo>
                <a:lnTo>
                  <a:pt x="1432915" y="78116"/>
                </a:lnTo>
                <a:lnTo>
                  <a:pt x="1429006" y="58900"/>
                </a:lnTo>
                <a:lnTo>
                  <a:pt x="1422596" y="42207"/>
                </a:lnTo>
                <a:lnTo>
                  <a:pt x="1419613" y="37476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AutoShape 2" descr="Диаграмма ответов в Формах. Вопрос: 5.Укажите степень удовлетворенности психологическим сопровождением участников ОО.. Количество ответов: 10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Диаграмма ответов в Формах. Вопрос: 5.Укажите степень удовлетворенности психологическим сопровождением участников ОО.. Количество ответов: 10&amp;nbsp;ответов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Диаграмма ответов в Формах. Вопрос: 5.Укажите степень удовлетворенности психологическим сопровождением участников ОО.. Количество ответов: 10&amp;nbsp;ответов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Диаграмма ответов в Формах. Вопрос: 5.Укажите степень удовлетворенности психологическим сопровождением участников ОО.. Количество ответов: 10&amp;nbsp;ответов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Диаграмма ответов в Формах. Вопрос: 5.Укажите степень удовлетворенности психологическим сопровождением участников ОО.. Количество ответов: 10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Диаграмма ответов в Формах. Вопрос: 5.Укажите степень удовлетворенности психологическим сопровождением участников ОО.. Количество ответов: 10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514941"/>
              </p:ext>
            </p:extLst>
          </p:nvPr>
        </p:nvGraphicFramePr>
        <p:xfrm>
          <a:off x="1610206" y="846138"/>
          <a:ext cx="10224488" cy="5881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4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2021-2022 учебный год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76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Недостаточное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количество программ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области «3</a:t>
                      </a:r>
                      <a:r>
                        <a:rPr lang="en-US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моделирование», «Робототехника», «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Лего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и т.д.  на уровне основного образования (всего 1 в СП Школа 121)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Организация сетевого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взаимодействия детских садов и школ (реализация единых авторских программ внеурочной деятельности, совместно разработанных педагогами детских садов и школ);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Внедрение новых номинаций технического направления  в конкурсное движение;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Оснащение СП новыми видами конструкторов и компьютерным оборудованием.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доля обучающихся, охваченных сетевым взаимодействием при реализации образовательных программ по предмету «Технология» («Точка роста»)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Организация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обучения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 из СП МБОУ «ВОК» 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предмету «Технология»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центре «Точка роста»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89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Низкие уровни </a:t>
                      </a:r>
                      <a:r>
                        <a:rPr lang="ru-RU" sz="16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метапредметных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результатов и </a:t>
                      </a:r>
                      <a:r>
                        <a:rPr lang="ru-RU" sz="16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функциональной грамотности обучающихся МБОУ «ВОК»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Включение в ООП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НОО и ООО образовательные практики формирования и развития функциональной грамотности (в рамках учебного плана и/ или внеурочной деятельности);</a:t>
                      </a:r>
                      <a:endParaRPr lang="ru-RU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Обучение педагогов 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теме «Формирование 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функциональной грамотности обучающихся ДО и ООО»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3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доля обучающихся, охваченных психологическим сопровождением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Привлечение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педагогов-психологов в СП МБОУ «ВОК», переподготовка по ДПП «Психология»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object 18"/>
          <p:cNvGrpSpPr/>
          <p:nvPr/>
        </p:nvGrpSpPr>
        <p:grpSpPr>
          <a:xfrm>
            <a:off x="113229" y="2468692"/>
            <a:ext cx="1608691" cy="1447007"/>
            <a:chOff x="0" y="3964622"/>
            <a:chExt cx="2743200" cy="2893695"/>
          </a:xfrm>
        </p:grpSpPr>
        <p:pic>
          <p:nvPicPr>
            <p:cNvPr id="17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964622"/>
              <a:ext cx="2742984" cy="2893376"/>
            </a:xfrm>
            <a:prstGeom prst="rect">
              <a:avLst/>
            </a:prstGeom>
          </p:spPr>
        </p:pic>
        <p:pic>
          <p:nvPicPr>
            <p:cNvPr id="18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472" y="4994147"/>
              <a:ext cx="1857755" cy="801623"/>
            </a:xfrm>
            <a:prstGeom prst="rect">
              <a:avLst/>
            </a:prstGeom>
          </p:spPr>
        </p:pic>
        <p:sp>
          <p:nvSpPr>
            <p:cNvPr id="19" name="object 21"/>
            <p:cNvSpPr/>
            <p:nvPr/>
          </p:nvSpPr>
          <p:spPr>
            <a:xfrm>
              <a:off x="532599" y="5206110"/>
              <a:ext cx="1469390" cy="398145"/>
            </a:xfrm>
            <a:custGeom>
              <a:avLst/>
              <a:gdLst/>
              <a:ahLst/>
              <a:cxnLst/>
              <a:rect l="l" t="t" r="r" b="b"/>
              <a:pathLst>
                <a:path w="1469389" h="398145">
                  <a:moveTo>
                    <a:pt x="129120" y="170433"/>
                  </a:moveTo>
                  <a:lnTo>
                    <a:pt x="13563" y="189991"/>
                  </a:lnTo>
                  <a:lnTo>
                    <a:pt x="16450" y="209629"/>
                  </a:lnTo>
                  <a:lnTo>
                    <a:pt x="18383" y="228695"/>
                  </a:lnTo>
                  <a:lnTo>
                    <a:pt x="19197" y="244094"/>
                  </a:lnTo>
                  <a:lnTo>
                    <a:pt x="19278" y="267588"/>
                  </a:lnTo>
                  <a:lnTo>
                    <a:pt x="18526" y="282485"/>
                  </a:lnTo>
                  <a:lnTo>
                    <a:pt x="16848" y="298370"/>
                  </a:lnTo>
                  <a:lnTo>
                    <a:pt x="14336" y="313148"/>
                  </a:lnTo>
                  <a:lnTo>
                    <a:pt x="10998" y="326770"/>
                  </a:lnTo>
                  <a:lnTo>
                    <a:pt x="0" y="328548"/>
                  </a:lnTo>
                  <a:lnTo>
                    <a:pt x="11671" y="397586"/>
                  </a:lnTo>
                  <a:lnTo>
                    <a:pt x="49428" y="391198"/>
                  </a:lnTo>
                  <a:lnTo>
                    <a:pt x="42964" y="353059"/>
                  </a:lnTo>
                  <a:lnTo>
                    <a:pt x="134531" y="337566"/>
                  </a:lnTo>
                  <a:lnTo>
                    <a:pt x="173366" y="337566"/>
                  </a:lnTo>
                  <a:lnTo>
                    <a:pt x="170400" y="320039"/>
                  </a:lnTo>
                  <a:lnTo>
                    <a:pt x="50736" y="320039"/>
                  </a:lnTo>
                  <a:lnTo>
                    <a:pt x="53496" y="309108"/>
                  </a:lnTo>
                  <a:lnTo>
                    <a:pt x="59137" y="258190"/>
                  </a:lnTo>
                  <a:lnTo>
                    <a:pt x="59139" y="244094"/>
                  </a:lnTo>
                  <a:lnTo>
                    <a:pt x="58603" y="230885"/>
                  </a:lnTo>
                  <a:lnTo>
                    <a:pt x="58479" y="228695"/>
                  </a:lnTo>
                  <a:lnTo>
                    <a:pt x="57378" y="214756"/>
                  </a:lnTo>
                  <a:lnTo>
                    <a:pt x="93256" y="208660"/>
                  </a:lnTo>
                  <a:lnTo>
                    <a:pt x="135593" y="208660"/>
                  </a:lnTo>
                  <a:lnTo>
                    <a:pt x="129120" y="170433"/>
                  </a:lnTo>
                  <a:close/>
                </a:path>
                <a:path w="1469389" h="398145">
                  <a:moveTo>
                    <a:pt x="173366" y="337566"/>
                  </a:moveTo>
                  <a:lnTo>
                    <a:pt x="134531" y="337566"/>
                  </a:lnTo>
                  <a:lnTo>
                    <a:pt x="140995" y="375666"/>
                  </a:lnTo>
                  <a:lnTo>
                    <a:pt x="178739" y="369316"/>
                  </a:lnTo>
                  <a:lnTo>
                    <a:pt x="173366" y="337566"/>
                  </a:lnTo>
                  <a:close/>
                </a:path>
                <a:path w="1469389" h="398145">
                  <a:moveTo>
                    <a:pt x="239300" y="190436"/>
                  </a:moveTo>
                  <a:lnTo>
                    <a:pt x="198620" y="200612"/>
                  </a:lnTo>
                  <a:lnTo>
                    <a:pt x="171613" y="240029"/>
                  </a:lnTo>
                  <a:lnTo>
                    <a:pt x="170647" y="253460"/>
                  </a:lnTo>
                  <a:lnTo>
                    <a:pt x="172059" y="268223"/>
                  </a:lnTo>
                  <a:lnTo>
                    <a:pt x="188011" y="305103"/>
                  </a:lnTo>
                  <a:lnTo>
                    <a:pt x="232524" y="324294"/>
                  </a:lnTo>
                  <a:lnTo>
                    <a:pt x="247002" y="322960"/>
                  </a:lnTo>
                  <a:lnTo>
                    <a:pt x="283287" y="306673"/>
                  </a:lnTo>
                  <a:lnTo>
                    <a:pt x="291984" y="295909"/>
                  </a:lnTo>
                  <a:lnTo>
                    <a:pt x="235381" y="295909"/>
                  </a:lnTo>
                  <a:lnTo>
                    <a:pt x="232079" y="295147"/>
                  </a:lnTo>
                  <a:lnTo>
                    <a:pt x="228777" y="294258"/>
                  </a:lnTo>
                  <a:lnTo>
                    <a:pt x="225856" y="292607"/>
                  </a:lnTo>
                  <a:lnTo>
                    <a:pt x="223316" y="290067"/>
                  </a:lnTo>
                  <a:lnTo>
                    <a:pt x="220865" y="287654"/>
                  </a:lnTo>
                  <a:lnTo>
                    <a:pt x="209931" y="247776"/>
                  </a:lnTo>
                  <a:lnTo>
                    <a:pt x="210883" y="237362"/>
                  </a:lnTo>
                  <a:lnTo>
                    <a:pt x="211975" y="233172"/>
                  </a:lnTo>
                  <a:lnTo>
                    <a:pt x="213702" y="229997"/>
                  </a:lnTo>
                  <a:lnTo>
                    <a:pt x="215531" y="226567"/>
                  </a:lnTo>
                  <a:lnTo>
                    <a:pt x="233121" y="218694"/>
                  </a:lnTo>
                  <a:lnTo>
                    <a:pt x="290046" y="218694"/>
                  </a:lnTo>
                  <a:lnTo>
                    <a:pt x="283782" y="209617"/>
                  </a:lnTo>
                  <a:lnTo>
                    <a:pt x="274853" y="201294"/>
                  </a:lnTo>
                  <a:lnTo>
                    <a:pt x="264337" y="195198"/>
                  </a:lnTo>
                  <a:lnTo>
                    <a:pt x="252487" y="191579"/>
                  </a:lnTo>
                  <a:lnTo>
                    <a:pt x="239300" y="190436"/>
                  </a:lnTo>
                  <a:close/>
                </a:path>
                <a:path w="1469389" h="398145">
                  <a:moveTo>
                    <a:pt x="135593" y="208660"/>
                  </a:moveTo>
                  <a:lnTo>
                    <a:pt x="93256" y="208660"/>
                  </a:lnTo>
                  <a:lnTo>
                    <a:pt x="110388" y="309879"/>
                  </a:lnTo>
                  <a:lnTo>
                    <a:pt x="50736" y="320039"/>
                  </a:lnTo>
                  <a:lnTo>
                    <a:pt x="170400" y="320039"/>
                  </a:lnTo>
                  <a:lnTo>
                    <a:pt x="167498" y="302894"/>
                  </a:lnTo>
                  <a:lnTo>
                    <a:pt x="151549" y="302894"/>
                  </a:lnTo>
                  <a:lnTo>
                    <a:pt x="135593" y="208660"/>
                  </a:lnTo>
                  <a:close/>
                </a:path>
                <a:path w="1469389" h="398145">
                  <a:moveTo>
                    <a:pt x="167068" y="300354"/>
                  </a:moveTo>
                  <a:lnTo>
                    <a:pt x="151549" y="302894"/>
                  </a:lnTo>
                  <a:lnTo>
                    <a:pt x="167498" y="302894"/>
                  </a:lnTo>
                  <a:lnTo>
                    <a:pt x="167068" y="300354"/>
                  </a:lnTo>
                  <a:close/>
                </a:path>
                <a:path w="1469389" h="398145">
                  <a:moveTo>
                    <a:pt x="290046" y="218694"/>
                  </a:moveTo>
                  <a:lnTo>
                    <a:pt x="233121" y="218694"/>
                  </a:lnTo>
                  <a:lnTo>
                    <a:pt x="236486" y="218820"/>
                  </a:lnTo>
                  <a:lnTo>
                    <a:pt x="239560" y="219455"/>
                  </a:lnTo>
                  <a:lnTo>
                    <a:pt x="260261" y="253491"/>
                  </a:lnTo>
                  <a:lnTo>
                    <a:pt x="261980" y="268223"/>
                  </a:lnTo>
                  <a:lnTo>
                    <a:pt x="261188" y="276859"/>
                  </a:lnTo>
                  <a:lnTo>
                    <a:pt x="260108" y="280923"/>
                  </a:lnTo>
                  <a:lnTo>
                    <a:pt x="258368" y="284479"/>
                  </a:lnTo>
                  <a:lnTo>
                    <a:pt x="256908" y="287527"/>
                  </a:lnTo>
                  <a:lnTo>
                    <a:pt x="254698" y="289941"/>
                  </a:lnTo>
                  <a:lnTo>
                    <a:pt x="251726" y="291719"/>
                  </a:lnTo>
                  <a:lnTo>
                    <a:pt x="248754" y="293623"/>
                  </a:lnTo>
                  <a:lnTo>
                    <a:pt x="245732" y="294766"/>
                  </a:lnTo>
                  <a:lnTo>
                    <a:pt x="238912" y="295909"/>
                  </a:lnTo>
                  <a:lnTo>
                    <a:pt x="291984" y="295909"/>
                  </a:lnTo>
                  <a:lnTo>
                    <a:pt x="296857" y="286621"/>
                  </a:lnTo>
                  <a:lnTo>
                    <a:pt x="300174" y="274558"/>
                  </a:lnTo>
                  <a:lnTo>
                    <a:pt x="301133" y="261233"/>
                  </a:lnTo>
                  <a:lnTo>
                    <a:pt x="299732" y="246633"/>
                  </a:lnTo>
                  <a:lnTo>
                    <a:pt x="296234" y="232298"/>
                  </a:lnTo>
                  <a:lnTo>
                    <a:pt x="290922" y="219963"/>
                  </a:lnTo>
                  <a:lnTo>
                    <a:pt x="290046" y="218694"/>
                  </a:lnTo>
                  <a:close/>
                </a:path>
                <a:path w="1469389" h="398145">
                  <a:moveTo>
                    <a:pt x="571703" y="137032"/>
                  </a:moveTo>
                  <a:lnTo>
                    <a:pt x="531202" y="143890"/>
                  </a:lnTo>
                  <a:lnTo>
                    <a:pt x="596963" y="256794"/>
                  </a:lnTo>
                  <a:lnTo>
                    <a:pt x="586422" y="308228"/>
                  </a:lnTo>
                  <a:lnTo>
                    <a:pt x="627811" y="301244"/>
                  </a:lnTo>
                  <a:lnTo>
                    <a:pt x="644990" y="210057"/>
                  </a:lnTo>
                  <a:lnTo>
                    <a:pt x="610793" y="210057"/>
                  </a:lnTo>
                  <a:lnTo>
                    <a:pt x="571703" y="137032"/>
                  </a:lnTo>
                  <a:close/>
                </a:path>
                <a:path w="1469389" h="398145">
                  <a:moveTo>
                    <a:pt x="383108" y="166242"/>
                  </a:moveTo>
                  <a:lnTo>
                    <a:pt x="343928" y="175767"/>
                  </a:lnTo>
                  <a:lnTo>
                    <a:pt x="314442" y="207436"/>
                  </a:lnTo>
                  <a:lnTo>
                    <a:pt x="310511" y="228377"/>
                  </a:lnTo>
                  <a:lnTo>
                    <a:pt x="310790" y="236406"/>
                  </a:lnTo>
                  <a:lnTo>
                    <a:pt x="326732" y="280288"/>
                  </a:lnTo>
                  <a:lnTo>
                    <a:pt x="363816" y="298703"/>
                  </a:lnTo>
                  <a:lnTo>
                    <a:pt x="377667" y="299354"/>
                  </a:lnTo>
                  <a:lnTo>
                    <a:pt x="384953" y="298864"/>
                  </a:lnTo>
                  <a:lnTo>
                    <a:pt x="392480" y="297814"/>
                  </a:lnTo>
                  <a:lnTo>
                    <a:pt x="397840" y="296925"/>
                  </a:lnTo>
                  <a:lnTo>
                    <a:pt x="402107" y="295909"/>
                  </a:lnTo>
                  <a:lnTo>
                    <a:pt x="405269" y="294766"/>
                  </a:lnTo>
                  <a:lnTo>
                    <a:pt x="408444" y="293750"/>
                  </a:lnTo>
                  <a:lnTo>
                    <a:pt x="426402" y="284352"/>
                  </a:lnTo>
                  <a:lnTo>
                    <a:pt x="428777" y="282828"/>
                  </a:lnTo>
                  <a:lnTo>
                    <a:pt x="430809" y="281558"/>
                  </a:lnTo>
                  <a:lnTo>
                    <a:pt x="428933" y="270472"/>
                  </a:lnTo>
                  <a:lnTo>
                    <a:pt x="382320" y="270472"/>
                  </a:lnTo>
                  <a:lnTo>
                    <a:pt x="375940" y="269795"/>
                  </a:lnTo>
                  <a:lnTo>
                    <a:pt x="351396" y="238378"/>
                  </a:lnTo>
                  <a:lnTo>
                    <a:pt x="350502" y="229995"/>
                  </a:lnTo>
                  <a:lnTo>
                    <a:pt x="350774" y="222361"/>
                  </a:lnTo>
                  <a:lnTo>
                    <a:pt x="380225" y="194436"/>
                  </a:lnTo>
                  <a:lnTo>
                    <a:pt x="384238" y="194309"/>
                  </a:lnTo>
                  <a:lnTo>
                    <a:pt x="416052" y="194309"/>
                  </a:lnTo>
                  <a:lnTo>
                    <a:pt x="412064" y="170687"/>
                  </a:lnTo>
                  <a:lnTo>
                    <a:pt x="404583" y="168401"/>
                  </a:lnTo>
                  <a:lnTo>
                    <a:pt x="397294" y="167004"/>
                  </a:lnTo>
                  <a:lnTo>
                    <a:pt x="383108" y="166242"/>
                  </a:lnTo>
                  <a:close/>
                </a:path>
                <a:path w="1469389" h="398145">
                  <a:moveTo>
                    <a:pt x="497893" y="183769"/>
                  </a:moveTo>
                  <a:lnTo>
                    <a:pt x="458279" y="183769"/>
                  </a:lnTo>
                  <a:lnTo>
                    <a:pt x="474637" y="280542"/>
                  </a:lnTo>
                  <a:lnTo>
                    <a:pt x="513156" y="274066"/>
                  </a:lnTo>
                  <a:lnTo>
                    <a:pt x="497893" y="183769"/>
                  </a:lnTo>
                  <a:close/>
                </a:path>
                <a:path w="1469389" h="398145">
                  <a:moveTo>
                    <a:pt x="425221" y="248538"/>
                  </a:moveTo>
                  <a:lnTo>
                    <a:pt x="420268" y="249300"/>
                  </a:lnTo>
                  <a:lnTo>
                    <a:pt x="419176" y="250825"/>
                  </a:lnTo>
                  <a:lnTo>
                    <a:pt x="416293" y="254634"/>
                  </a:lnTo>
                  <a:lnTo>
                    <a:pt x="382320" y="270472"/>
                  </a:lnTo>
                  <a:lnTo>
                    <a:pt x="428933" y="270472"/>
                  </a:lnTo>
                  <a:lnTo>
                    <a:pt x="425221" y="248538"/>
                  </a:lnTo>
                  <a:close/>
                </a:path>
                <a:path w="1469389" h="398145">
                  <a:moveTo>
                    <a:pt x="661619" y="121792"/>
                  </a:moveTo>
                  <a:lnTo>
                    <a:pt x="621995" y="128523"/>
                  </a:lnTo>
                  <a:lnTo>
                    <a:pt x="610793" y="210057"/>
                  </a:lnTo>
                  <a:lnTo>
                    <a:pt x="644990" y="210057"/>
                  </a:lnTo>
                  <a:lnTo>
                    <a:pt x="661619" y="121792"/>
                  </a:lnTo>
                  <a:close/>
                </a:path>
                <a:path w="1469389" h="398145">
                  <a:moveTo>
                    <a:pt x="416052" y="194309"/>
                  </a:moveTo>
                  <a:lnTo>
                    <a:pt x="384238" y="194309"/>
                  </a:lnTo>
                  <a:lnTo>
                    <a:pt x="387946" y="194690"/>
                  </a:lnTo>
                  <a:lnTo>
                    <a:pt x="391642" y="195198"/>
                  </a:lnTo>
                  <a:lnTo>
                    <a:pt x="412686" y="204469"/>
                  </a:lnTo>
                  <a:lnTo>
                    <a:pt x="417639" y="203707"/>
                  </a:lnTo>
                  <a:lnTo>
                    <a:pt x="416052" y="194309"/>
                  </a:lnTo>
                  <a:close/>
                </a:path>
                <a:path w="1469389" h="398145">
                  <a:moveTo>
                    <a:pt x="530542" y="143890"/>
                  </a:moveTo>
                  <a:lnTo>
                    <a:pt x="415429" y="163448"/>
                  </a:lnTo>
                  <a:lnTo>
                    <a:pt x="419976" y="190245"/>
                  </a:lnTo>
                  <a:lnTo>
                    <a:pt x="458279" y="183769"/>
                  </a:lnTo>
                  <a:lnTo>
                    <a:pt x="497893" y="183769"/>
                  </a:lnTo>
                  <a:lnTo>
                    <a:pt x="496798" y="177291"/>
                  </a:lnTo>
                  <a:lnTo>
                    <a:pt x="535089" y="170814"/>
                  </a:lnTo>
                  <a:lnTo>
                    <a:pt x="530542" y="143890"/>
                  </a:lnTo>
                  <a:close/>
                </a:path>
                <a:path w="1469389" h="398145">
                  <a:moveTo>
                    <a:pt x="791756" y="99694"/>
                  </a:moveTo>
                  <a:lnTo>
                    <a:pt x="675513" y="119379"/>
                  </a:lnTo>
                  <a:lnTo>
                    <a:pt x="696417" y="242950"/>
                  </a:lnTo>
                  <a:lnTo>
                    <a:pt x="734949" y="236473"/>
                  </a:lnTo>
                  <a:lnTo>
                    <a:pt x="718642" y="140207"/>
                  </a:lnTo>
                  <a:lnTo>
                    <a:pt x="757847" y="133603"/>
                  </a:lnTo>
                  <a:lnTo>
                    <a:pt x="797465" y="133603"/>
                  </a:lnTo>
                  <a:lnTo>
                    <a:pt x="791756" y="99694"/>
                  </a:lnTo>
                  <a:close/>
                </a:path>
                <a:path w="1469389" h="398145">
                  <a:moveTo>
                    <a:pt x="797465" y="133603"/>
                  </a:moveTo>
                  <a:lnTo>
                    <a:pt x="757847" y="133603"/>
                  </a:lnTo>
                  <a:lnTo>
                    <a:pt x="774103" y="229869"/>
                  </a:lnTo>
                  <a:lnTo>
                    <a:pt x="812584" y="223392"/>
                  </a:lnTo>
                  <a:lnTo>
                    <a:pt x="797465" y="133603"/>
                  </a:lnTo>
                  <a:close/>
                </a:path>
                <a:path w="1469389" h="398145">
                  <a:moveTo>
                    <a:pt x="859828" y="88264"/>
                  </a:moveTo>
                  <a:lnTo>
                    <a:pt x="821220" y="94741"/>
                  </a:lnTo>
                  <a:lnTo>
                    <a:pt x="842175" y="218312"/>
                  </a:lnTo>
                  <a:lnTo>
                    <a:pt x="880656" y="211835"/>
                  </a:lnTo>
                  <a:lnTo>
                    <a:pt x="871766" y="158876"/>
                  </a:lnTo>
                  <a:lnTo>
                    <a:pt x="911644" y="152145"/>
                  </a:lnTo>
                  <a:lnTo>
                    <a:pt x="951188" y="152145"/>
                  </a:lnTo>
                  <a:lnTo>
                    <a:pt x="947638" y="131063"/>
                  </a:lnTo>
                  <a:lnTo>
                    <a:pt x="867067" y="131063"/>
                  </a:lnTo>
                  <a:lnTo>
                    <a:pt x="859828" y="88264"/>
                  </a:lnTo>
                  <a:close/>
                </a:path>
                <a:path w="1469389" h="398145">
                  <a:moveTo>
                    <a:pt x="951188" y="152145"/>
                  </a:moveTo>
                  <a:lnTo>
                    <a:pt x="911644" y="152145"/>
                  </a:lnTo>
                  <a:lnTo>
                    <a:pt x="920534" y="205104"/>
                  </a:lnTo>
                  <a:lnTo>
                    <a:pt x="959015" y="198627"/>
                  </a:lnTo>
                  <a:lnTo>
                    <a:pt x="951188" y="152145"/>
                  </a:lnTo>
                  <a:close/>
                </a:path>
                <a:path w="1469389" h="398145">
                  <a:moveTo>
                    <a:pt x="938187" y="74929"/>
                  </a:moveTo>
                  <a:lnTo>
                    <a:pt x="899579" y="81533"/>
                  </a:lnTo>
                  <a:lnTo>
                    <a:pt x="906818" y="124332"/>
                  </a:lnTo>
                  <a:lnTo>
                    <a:pt x="867067" y="131063"/>
                  </a:lnTo>
                  <a:lnTo>
                    <a:pt x="947638" y="131063"/>
                  </a:lnTo>
                  <a:lnTo>
                    <a:pt x="938187" y="74929"/>
                  </a:lnTo>
                  <a:close/>
                </a:path>
                <a:path w="1469389" h="398145">
                  <a:moveTo>
                    <a:pt x="1035671" y="55635"/>
                  </a:moveTo>
                  <a:lnTo>
                    <a:pt x="995035" y="65849"/>
                  </a:lnTo>
                  <a:lnTo>
                    <a:pt x="968016" y="105282"/>
                  </a:lnTo>
                  <a:lnTo>
                    <a:pt x="967029" y="118713"/>
                  </a:lnTo>
                  <a:lnTo>
                    <a:pt x="968413" y="133476"/>
                  </a:lnTo>
                  <a:lnTo>
                    <a:pt x="984432" y="170356"/>
                  </a:lnTo>
                  <a:lnTo>
                    <a:pt x="1028918" y="189547"/>
                  </a:lnTo>
                  <a:lnTo>
                    <a:pt x="1043343" y="188213"/>
                  </a:lnTo>
                  <a:lnTo>
                    <a:pt x="1079633" y="171926"/>
                  </a:lnTo>
                  <a:lnTo>
                    <a:pt x="1088340" y="161162"/>
                  </a:lnTo>
                  <a:lnTo>
                    <a:pt x="1031786" y="161162"/>
                  </a:lnTo>
                  <a:lnTo>
                    <a:pt x="1028484" y="160273"/>
                  </a:lnTo>
                  <a:lnTo>
                    <a:pt x="1006767" y="119379"/>
                  </a:lnTo>
                  <a:lnTo>
                    <a:pt x="1006386" y="113029"/>
                  </a:lnTo>
                  <a:lnTo>
                    <a:pt x="1006767" y="107822"/>
                  </a:lnTo>
                  <a:lnTo>
                    <a:pt x="1016800" y="87756"/>
                  </a:lnTo>
                  <a:lnTo>
                    <a:pt x="1019340" y="86232"/>
                  </a:lnTo>
                  <a:lnTo>
                    <a:pt x="1022388" y="85216"/>
                  </a:lnTo>
                  <a:lnTo>
                    <a:pt x="1025817" y="84581"/>
                  </a:lnTo>
                  <a:lnTo>
                    <a:pt x="1029500" y="83947"/>
                  </a:lnTo>
                  <a:lnTo>
                    <a:pt x="1086427" y="83947"/>
                  </a:lnTo>
                  <a:lnTo>
                    <a:pt x="1080190" y="74882"/>
                  </a:lnTo>
                  <a:lnTo>
                    <a:pt x="1071283" y="66547"/>
                  </a:lnTo>
                  <a:lnTo>
                    <a:pt x="1060730" y="60450"/>
                  </a:lnTo>
                  <a:lnTo>
                    <a:pt x="1048867" y="56816"/>
                  </a:lnTo>
                  <a:lnTo>
                    <a:pt x="1035671" y="55635"/>
                  </a:lnTo>
                  <a:close/>
                </a:path>
                <a:path w="1469389" h="398145">
                  <a:moveTo>
                    <a:pt x="1086427" y="83947"/>
                  </a:moveTo>
                  <a:lnTo>
                    <a:pt x="1029500" y="83947"/>
                  </a:lnTo>
                  <a:lnTo>
                    <a:pt x="1032929" y="84073"/>
                  </a:lnTo>
                  <a:lnTo>
                    <a:pt x="1035977" y="84708"/>
                  </a:lnTo>
                  <a:lnTo>
                    <a:pt x="1039025" y="85470"/>
                  </a:lnTo>
                  <a:lnTo>
                    <a:pt x="1041946" y="87122"/>
                  </a:lnTo>
                  <a:lnTo>
                    <a:pt x="1044740" y="89915"/>
                  </a:lnTo>
                  <a:lnTo>
                    <a:pt x="1047407" y="92455"/>
                  </a:lnTo>
                  <a:lnTo>
                    <a:pt x="1058456" y="132841"/>
                  </a:lnTo>
                  <a:lnTo>
                    <a:pt x="1058075" y="137540"/>
                  </a:lnTo>
                  <a:lnTo>
                    <a:pt x="1048169" y="156972"/>
                  </a:lnTo>
                  <a:lnTo>
                    <a:pt x="1045121" y="158876"/>
                  </a:lnTo>
                  <a:lnTo>
                    <a:pt x="1042073" y="160019"/>
                  </a:lnTo>
                  <a:lnTo>
                    <a:pt x="1035342" y="161162"/>
                  </a:lnTo>
                  <a:lnTo>
                    <a:pt x="1088340" y="161162"/>
                  </a:lnTo>
                  <a:lnTo>
                    <a:pt x="1093228" y="151874"/>
                  </a:lnTo>
                  <a:lnTo>
                    <a:pt x="1096571" y="139811"/>
                  </a:lnTo>
                  <a:lnTo>
                    <a:pt x="1097558" y="126486"/>
                  </a:lnTo>
                  <a:lnTo>
                    <a:pt x="1096175" y="111886"/>
                  </a:lnTo>
                  <a:lnTo>
                    <a:pt x="1092625" y="97551"/>
                  </a:lnTo>
                  <a:lnTo>
                    <a:pt x="1087300" y="85216"/>
                  </a:lnTo>
                  <a:lnTo>
                    <a:pt x="1086427" y="83947"/>
                  </a:lnTo>
                  <a:close/>
                </a:path>
                <a:path w="1469389" h="398145">
                  <a:moveTo>
                    <a:pt x="1179487" y="31368"/>
                  </a:moveTo>
                  <a:lnTo>
                    <a:pt x="1140371" y="41020"/>
                  </a:lnTo>
                  <a:lnTo>
                    <a:pt x="1110843" y="72689"/>
                  </a:lnTo>
                  <a:lnTo>
                    <a:pt x="1106922" y="93630"/>
                  </a:lnTo>
                  <a:lnTo>
                    <a:pt x="1107194" y="101659"/>
                  </a:lnTo>
                  <a:lnTo>
                    <a:pt x="1123099" y="145541"/>
                  </a:lnTo>
                  <a:lnTo>
                    <a:pt x="1160183" y="163956"/>
                  </a:lnTo>
                  <a:lnTo>
                    <a:pt x="1174057" y="164607"/>
                  </a:lnTo>
                  <a:lnTo>
                    <a:pt x="1181364" y="164117"/>
                  </a:lnTo>
                  <a:lnTo>
                    <a:pt x="1188885" y="163067"/>
                  </a:lnTo>
                  <a:lnTo>
                    <a:pt x="1194219" y="162178"/>
                  </a:lnTo>
                  <a:lnTo>
                    <a:pt x="1198537" y="161162"/>
                  </a:lnTo>
                  <a:lnTo>
                    <a:pt x="1201712" y="160019"/>
                  </a:lnTo>
                  <a:lnTo>
                    <a:pt x="1204887" y="159003"/>
                  </a:lnTo>
                  <a:lnTo>
                    <a:pt x="1222794" y="149605"/>
                  </a:lnTo>
                  <a:lnTo>
                    <a:pt x="1225207" y="148081"/>
                  </a:lnTo>
                  <a:lnTo>
                    <a:pt x="1227239" y="146684"/>
                  </a:lnTo>
                  <a:lnTo>
                    <a:pt x="1225374" y="135669"/>
                  </a:lnTo>
                  <a:lnTo>
                    <a:pt x="1178699" y="135669"/>
                  </a:lnTo>
                  <a:lnTo>
                    <a:pt x="1172327" y="134985"/>
                  </a:lnTo>
                  <a:lnTo>
                    <a:pt x="1147737" y="103631"/>
                  </a:lnTo>
                  <a:lnTo>
                    <a:pt x="1146879" y="95248"/>
                  </a:lnTo>
                  <a:lnTo>
                    <a:pt x="1147165" y="87614"/>
                  </a:lnTo>
                  <a:lnTo>
                    <a:pt x="1176566" y="59689"/>
                  </a:lnTo>
                  <a:lnTo>
                    <a:pt x="1180630" y="59562"/>
                  </a:lnTo>
                  <a:lnTo>
                    <a:pt x="1212440" y="59562"/>
                  </a:lnTo>
                  <a:lnTo>
                    <a:pt x="1208443" y="35940"/>
                  </a:lnTo>
                  <a:lnTo>
                    <a:pt x="1200950" y="33654"/>
                  </a:lnTo>
                  <a:lnTo>
                    <a:pt x="1193711" y="32257"/>
                  </a:lnTo>
                  <a:lnTo>
                    <a:pt x="1186599" y="31876"/>
                  </a:lnTo>
                  <a:lnTo>
                    <a:pt x="1179487" y="31368"/>
                  </a:lnTo>
                  <a:close/>
                </a:path>
                <a:path w="1469389" h="398145">
                  <a:moveTo>
                    <a:pt x="1294248" y="49021"/>
                  </a:moveTo>
                  <a:lnTo>
                    <a:pt x="1254671" y="49021"/>
                  </a:lnTo>
                  <a:lnTo>
                    <a:pt x="1271054" y="145795"/>
                  </a:lnTo>
                  <a:lnTo>
                    <a:pt x="1309535" y="139319"/>
                  </a:lnTo>
                  <a:lnTo>
                    <a:pt x="1294248" y="49021"/>
                  </a:lnTo>
                  <a:close/>
                </a:path>
                <a:path w="1469389" h="398145">
                  <a:moveTo>
                    <a:pt x="1221651" y="113664"/>
                  </a:moveTo>
                  <a:lnTo>
                    <a:pt x="1216698" y="114553"/>
                  </a:lnTo>
                  <a:lnTo>
                    <a:pt x="1215555" y="116077"/>
                  </a:lnTo>
                  <a:lnTo>
                    <a:pt x="1214285" y="117855"/>
                  </a:lnTo>
                  <a:lnTo>
                    <a:pt x="1212634" y="119760"/>
                  </a:lnTo>
                  <a:lnTo>
                    <a:pt x="1178699" y="135669"/>
                  </a:lnTo>
                  <a:lnTo>
                    <a:pt x="1225374" y="135669"/>
                  </a:lnTo>
                  <a:lnTo>
                    <a:pt x="1221651" y="113664"/>
                  </a:lnTo>
                  <a:close/>
                </a:path>
                <a:path w="1469389" h="398145">
                  <a:moveTo>
                    <a:pt x="1212440" y="59562"/>
                  </a:moveTo>
                  <a:lnTo>
                    <a:pt x="1180630" y="59562"/>
                  </a:lnTo>
                  <a:lnTo>
                    <a:pt x="1184313" y="59943"/>
                  </a:lnTo>
                  <a:lnTo>
                    <a:pt x="1187996" y="60451"/>
                  </a:lnTo>
                  <a:lnTo>
                    <a:pt x="1209078" y="69722"/>
                  </a:lnTo>
                  <a:lnTo>
                    <a:pt x="1214031" y="68960"/>
                  </a:lnTo>
                  <a:lnTo>
                    <a:pt x="1212440" y="59562"/>
                  </a:lnTo>
                  <a:close/>
                </a:path>
                <a:path w="1469389" h="398145">
                  <a:moveTo>
                    <a:pt x="1326934" y="9143"/>
                  </a:moveTo>
                  <a:lnTo>
                    <a:pt x="1211872" y="28701"/>
                  </a:lnTo>
                  <a:lnTo>
                    <a:pt x="1216317" y="55498"/>
                  </a:lnTo>
                  <a:lnTo>
                    <a:pt x="1254671" y="49021"/>
                  </a:lnTo>
                  <a:lnTo>
                    <a:pt x="1294248" y="49021"/>
                  </a:lnTo>
                  <a:lnTo>
                    <a:pt x="1293152" y="42544"/>
                  </a:lnTo>
                  <a:lnTo>
                    <a:pt x="1331506" y="36067"/>
                  </a:lnTo>
                  <a:lnTo>
                    <a:pt x="1326934" y="9143"/>
                  </a:lnTo>
                  <a:close/>
                </a:path>
                <a:path w="1469389" h="398145">
                  <a:moveTo>
                    <a:pt x="1381036" y="0"/>
                  </a:moveTo>
                  <a:lnTo>
                    <a:pt x="1342682" y="6476"/>
                  </a:lnTo>
                  <a:lnTo>
                    <a:pt x="1363637" y="130175"/>
                  </a:lnTo>
                  <a:lnTo>
                    <a:pt x="1433360" y="118363"/>
                  </a:lnTo>
                  <a:lnTo>
                    <a:pt x="1462843" y="98678"/>
                  </a:lnTo>
                  <a:lnTo>
                    <a:pt x="1397800" y="98678"/>
                  </a:lnTo>
                  <a:lnTo>
                    <a:pt x="1392339" y="66801"/>
                  </a:lnTo>
                  <a:lnTo>
                    <a:pt x="1413675" y="63245"/>
                  </a:lnTo>
                  <a:lnTo>
                    <a:pt x="1466761" y="63245"/>
                  </a:lnTo>
                  <a:lnTo>
                    <a:pt x="1464602" y="57403"/>
                  </a:lnTo>
                  <a:lnTo>
                    <a:pt x="1461427" y="52323"/>
                  </a:lnTo>
                  <a:lnTo>
                    <a:pt x="1458125" y="47243"/>
                  </a:lnTo>
                  <a:lnTo>
                    <a:pt x="1454188" y="43433"/>
                  </a:lnTo>
                  <a:lnTo>
                    <a:pt x="1450964" y="41782"/>
                  </a:lnTo>
                  <a:lnTo>
                    <a:pt x="1388148" y="41782"/>
                  </a:lnTo>
                  <a:lnTo>
                    <a:pt x="1381036" y="0"/>
                  </a:lnTo>
                  <a:close/>
                </a:path>
                <a:path w="1469389" h="398145">
                  <a:moveTo>
                    <a:pt x="1466761" y="63245"/>
                  </a:moveTo>
                  <a:lnTo>
                    <a:pt x="1413675" y="63245"/>
                  </a:lnTo>
                  <a:lnTo>
                    <a:pt x="1418374" y="63753"/>
                  </a:lnTo>
                  <a:lnTo>
                    <a:pt x="1421930" y="65785"/>
                  </a:lnTo>
                  <a:lnTo>
                    <a:pt x="1425613" y="67817"/>
                  </a:lnTo>
                  <a:lnTo>
                    <a:pt x="1427772" y="71500"/>
                  </a:lnTo>
                  <a:lnTo>
                    <a:pt x="1428661" y="76707"/>
                  </a:lnTo>
                  <a:lnTo>
                    <a:pt x="1429042" y="78612"/>
                  </a:lnTo>
                  <a:lnTo>
                    <a:pt x="1429169" y="80390"/>
                  </a:lnTo>
                  <a:lnTo>
                    <a:pt x="1428915" y="82168"/>
                  </a:lnTo>
                  <a:lnTo>
                    <a:pt x="1428788" y="83947"/>
                  </a:lnTo>
                  <a:lnTo>
                    <a:pt x="1428280" y="85851"/>
                  </a:lnTo>
                  <a:lnTo>
                    <a:pt x="1427264" y="87629"/>
                  </a:lnTo>
                  <a:lnTo>
                    <a:pt x="1426375" y="89407"/>
                  </a:lnTo>
                  <a:lnTo>
                    <a:pt x="1424724" y="91185"/>
                  </a:lnTo>
                  <a:lnTo>
                    <a:pt x="1420152" y="94233"/>
                  </a:lnTo>
                  <a:lnTo>
                    <a:pt x="1416977" y="95376"/>
                  </a:lnTo>
                  <a:lnTo>
                    <a:pt x="1413040" y="96011"/>
                  </a:lnTo>
                  <a:lnTo>
                    <a:pt x="1397800" y="98678"/>
                  </a:lnTo>
                  <a:lnTo>
                    <a:pt x="1462843" y="98678"/>
                  </a:lnTo>
                  <a:lnTo>
                    <a:pt x="1462951" y="98551"/>
                  </a:lnTo>
                  <a:lnTo>
                    <a:pt x="1465491" y="93598"/>
                  </a:lnTo>
                  <a:lnTo>
                    <a:pt x="1467088" y="87629"/>
                  </a:lnTo>
                  <a:lnTo>
                    <a:pt x="1468666" y="82168"/>
                  </a:lnTo>
                  <a:lnTo>
                    <a:pt x="1468920" y="76072"/>
                  </a:lnTo>
                  <a:lnTo>
                    <a:pt x="1467904" y="69850"/>
                  </a:lnTo>
                  <a:lnTo>
                    <a:pt x="1466761" y="63245"/>
                  </a:lnTo>
                  <a:close/>
                </a:path>
                <a:path w="1469389" h="398145">
                  <a:moveTo>
                    <a:pt x="1426756" y="35813"/>
                  </a:moveTo>
                  <a:lnTo>
                    <a:pt x="1419517" y="36448"/>
                  </a:lnTo>
                  <a:lnTo>
                    <a:pt x="1388148" y="41782"/>
                  </a:lnTo>
                  <a:lnTo>
                    <a:pt x="1450964" y="41782"/>
                  </a:lnTo>
                  <a:lnTo>
                    <a:pt x="1443774" y="38100"/>
                  </a:lnTo>
                  <a:lnTo>
                    <a:pt x="1438059" y="36448"/>
                  </a:lnTo>
                  <a:lnTo>
                    <a:pt x="1432471" y="36194"/>
                  </a:lnTo>
                  <a:lnTo>
                    <a:pt x="1426756" y="35813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20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032" y="696965"/>
            <a:ext cx="10723418" cy="42038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атьяна Алексеевна,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МБОУ «ВОК»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kortat2012@yandex.ru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89922225175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" y="89647"/>
            <a:ext cx="2662518" cy="12146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46792" y="290026"/>
            <a:ext cx="8560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образовательный комплекс»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2290" name="Picture 2" descr="Образование Бакчарского рай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4" y="4465122"/>
            <a:ext cx="6590518" cy="221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ПР — Центр Развития муниципальной системы оценки качества образования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79" y="130449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256" y="237507"/>
            <a:ext cx="1984169" cy="4393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4" y="237506"/>
            <a:ext cx="2662518" cy="1214636"/>
          </a:xfrm>
          <a:prstGeom prst="rect">
            <a:avLst/>
          </a:prstGeom>
        </p:spPr>
      </p:pic>
      <p:graphicFrame>
        <p:nvGraphicFramePr>
          <p:cNvPr id="12" name="Объект 11" title="ВПР 4 класс русский язык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924888"/>
              </p:ext>
            </p:extLst>
          </p:nvPr>
        </p:nvGraphicFramePr>
        <p:xfrm>
          <a:off x="128954" y="1039826"/>
          <a:ext cx="5464324" cy="290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242967043"/>
              </p:ext>
            </p:extLst>
          </p:nvPr>
        </p:nvGraphicFramePr>
        <p:xfrm>
          <a:off x="5813179" y="996975"/>
          <a:ext cx="5997040" cy="295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9665138"/>
              </p:ext>
            </p:extLst>
          </p:nvPr>
        </p:nvGraphicFramePr>
        <p:xfrm>
          <a:off x="2582168" y="3686719"/>
          <a:ext cx="6161975" cy="258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12506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Результаты</a:t>
            </a:r>
            <a:r>
              <a:rPr lang="ru-RU" sz="2000" b="1" dirty="0" smtClean="0"/>
              <a:t> ВПР в 2021 году по программе </a:t>
            </a:r>
            <a:r>
              <a:rPr lang="ru-RU" sz="2000" b="1" dirty="0" smtClean="0">
                <a:solidFill>
                  <a:srgbClr val="FF0000"/>
                </a:solidFill>
              </a:rPr>
              <a:t>4 класса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обучающихся МБОУ «ВОК»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ВЫШЕ </a:t>
            </a:r>
            <a:r>
              <a:rPr lang="ru-RU" sz="2000" b="1" u="sng" dirty="0" smtClean="0">
                <a:solidFill>
                  <a:srgbClr val="FF0000"/>
                </a:solidFill>
              </a:rPr>
              <a:t>российских и краевых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416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ВПР — Центр Развития муниципальной системы оценки качества образования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12" y="0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5896" y="365125"/>
            <a:ext cx="1437904" cy="996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962372"/>
              </p:ext>
            </p:extLst>
          </p:nvPr>
        </p:nvGraphicFramePr>
        <p:xfrm>
          <a:off x="155574" y="714375"/>
          <a:ext cx="5978238" cy="283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7" y="-142504"/>
            <a:ext cx="2662518" cy="1214636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60841925"/>
              </p:ext>
            </p:extLst>
          </p:nvPr>
        </p:nvGraphicFramePr>
        <p:xfrm>
          <a:off x="6222670" y="824427"/>
          <a:ext cx="5700155" cy="264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80517686"/>
              </p:ext>
            </p:extLst>
          </p:nvPr>
        </p:nvGraphicFramePr>
        <p:xfrm>
          <a:off x="320633" y="3282279"/>
          <a:ext cx="5813179" cy="292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29643609"/>
              </p:ext>
            </p:extLst>
          </p:nvPr>
        </p:nvGraphicFramePr>
        <p:xfrm>
          <a:off x="6133812" y="3270403"/>
          <a:ext cx="5941622" cy="293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012328"/>
            <a:ext cx="1174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 </a:t>
            </a:r>
            <a:r>
              <a:rPr lang="ru-RU" sz="2000" dirty="0" smtClean="0">
                <a:solidFill>
                  <a:srgbClr val="FF0000"/>
                </a:solidFill>
              </a:rPr>
              <a:t>русскому языку </a:t>
            </a:r>
            <a:r>
              <a:rPr lang="ru-RU" sz="2000" dirty="0" smtClean="0"/>
              <a:t>средний балл в 2021 г. </a:t>
            </a:r>
            <a:r>
              <a:rPr lang="ru-RU" sz="2000" b="1" dirty="0" smtClean="0">
                <a:solidFill>
                  <a:srgbClr val="FF0000"/>
                </a:solidFill>
              </a:rPr>
              <a:t>НИЖЕ </a:t>
            </a:r>
            <a:r>
              <a:rPr lang="ru-RU" sz="2000" b="1" dirty="0" smtClean="0"/>
              <a:t>РФ</a:t>
            </a:r>
            <a:r>
              <a:rPr lang="ru-RU" sz="2000" dirty="0" smtClean="0">
                <a:solidFill>
                  <a:srgbClr val="FF0000"/>
                </a:solidFill>
              </a:rPr>
              <a:t>, но </a:t>
            </a:r>
            <a:r>
              <a:rPr lang="ru-RU" sz="2000" b="1" dirty="0" smtClean="0">
                <a:solidFill>
                  <a:srgbClr val="FF0000"/>
                </a:solidFill>
              </a:rPr>
              <a:t>ВЫШЕ</a:t>
            </a:r>
            <a:r>
              <a:rPr lang="ru-RU" sz="2000" dirty="0" smtClean="0">
                <a:solidFill>
                  <a:srgbClr val="FF0000"/>
                </a:solidFill>
              </a:rPr>
              <a:t>  краевого.</a:t>
            </a:r>
          </a:p>
          <a:p>
            <a:pPr algn="ctr"/>
            <a:r>
              <a:rPr lang="ru-RU" sz="2000" dirty="0" smtClean="0"/>
              <a:t>Результаты по </a:t>
            </a:r>
            <a:r>
              <a:rPr lang="ru-RU" sz="2000" dirty="0" smtClean="0">
                <a:solidFill>
                  <a:srgbClr val="FF0000"/>
                </a:solidFill>
              </a:rPr>
              <a:t>биологии</a:t>
            </a:r>
            <a:r>
              <a:rPr lang="ru-RU" sz="2000" dirty="0" smtClean="0"/>
              <a:t> и </a:t>
            </a:r>
            <a:r>
              <a:rPr lang="ru-RU" sz="2000" dirty="0" smtClean="0">
                <a:solidFill>
                  <a:srgbClr val="FF0000"/>
                </a:solidFill>
              </a:rPr>
              <a:t>истории</a:t>
            </a:r>
            <a:r>
              <a:rPr lang="ru-RU" sz="2000" dirty="0" smtClean="0"/>
              <a:t> в 2020 г. и 2021 г. </a:t>
            </a:r>
            <a:r>
              <a:rPr lang="ru-RU" sz="2000" b="1" dirty="0" smtClean="0">
                <a:solidFill>
                  <a:srgbClr val="FF0000"/>
                </a:solidFill>
              </a:rPr>
              <a:t>НИЖЕ</a:t>
            </a:r>
            <a:r>
              <a:rPr lang="ru-RU" sz="2000" dirty="0" smtClean="0"/>
              <a:t>, чем по РФ и Пермскому краю.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678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010822"/>
              </p:ext>
            </p:extLst>
          </p:nvPr>
        </p:nvGraphicFramePr>
        <p:xfrm>
          <a:off x="154379" y="1428750"/>
          <a:ext cx="4074433" cy="237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7" y="0"/>
            <a:ext cx="2662518" cy="1214636"/>
          </a:xfrm>
          <a:prstGeom prst="rect">
            <a:avLst/>
          </a:prstGeom>
        </p:spPr>
      </p:pic>
      <p:pic>
        <p:nvPicPr>
          <p:cNvPr id="5" name="Picture 2" descr="ВПР — Центр Развития муниципальной системы оценки качества образования |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12" y="0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65309506"/>
              </p:ext>
            </p:extLst>
          </p:nvPr>
        </p:nvGraphicFramePr>
        <p:xfrm>
          <a:off x="4126882" y="1428750"/>
          <a:ext cx="4013859" cy="231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60078580"/>
              </p:ext>
            </p:extLst>
          </p:nvPr>
        </p:nvGraphicFramePr>
        <p:xfrm>
          <a:off x="8038812" y="1214636"/>
          <a:ext cx="4153188" cy="252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21970404"/>
              </p:ext>
            </p:extLst>
          </p:nvPr>
        </p:nvGraphicFramePr>
        <p:xfrm>
          <a:off x="120073" y="3631410"/>
          <a:ext cx="4108739" cy="2624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765934"/>
              </p:ext>
            </p:extLst>
          </p:nvPr>
        </p:nvGraphicFramePr>
        <p:xfrm>
          <a:off x="4011201" y="3682816"/>
          <a:ext cx="4027611" cy="252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63814354"/>
              </p:ext>
            </p:extLst>
          </p:nvPr>
        </p:nvGraphicFramePr>
        <p:xfrm>
          <a:off x="7882165" y="3750812"/>
          <a:ext cx="4309835" cy="2315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248" y="6189841"/>
            <a:ext cx="11411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 </a:t>
            </a:r>
            <a:r>
              <a:rPr lang="ru-RU" sz="2000" b="1" u="sng" dirty="0" smtClean="0">
                <a:solidFill>
                  <a:srgbClr val="FF0000"/>
                </a:solidFill>
              </a:rPr>
              <a:t>всем предметам, кроме биологии,</a:t>
            </a:r>
            <a:r>
              <a:rPr lang="ru-RU" sz="2000" dirty="0" smtClean="0"/>
              <a:t> обучающиеся 6 класса МБОУ «ВОК» показали результаты </a:t>
            </a:r>
            <a:r>
              <a:rPr lang="ru-RU" sz="2000" b="1" u="sng" dirty="0" smtClean="0">
                <a:solidFill>
                  <a:srgbClr val="FF0000"/>
                </a:solidFill>
              </a:rPr>
              <a:t>НИЖЕ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чем по России и Пермскому краю.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249141"/>
              </p:ext>
            </p:extLst>
          </p:nvPr>
        </p:nvGraphicFramePr>
        <p:xfrm>
          <a:off x="0" y="1357140"/>
          <a:ext cx="4096986" cy="239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" y="0"/>
            <a:ext cx="2662518" cy="1214636"/>
          </a:xfrm>
          <a:prstGeom prst="rect">
            <a:avLst/>
          </a:prstGeom>
        </p:spPr>
      </p:pic>
      <p:pic>
        <p:nvPicPr>
          <p:cNvPr id="6" name="Picture 2" descr="ВПР — Центр Развития муниципальной системы оценки качества образования |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82" y="50854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09221571"/>
              </p:ext>
            </p:extLst>
          </p:nvPr>
        </p:nvGraphicFramePr>
        <p:xfrm>
          <a:off x="3908178" y="1471082"/>
          <a:ext cx="4275117" cy="237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79228179"/>
              </p:ext>
            </p:extLst>
          </p:nvPr>
        </p:nvGraphicFramePr>
        <p:xfrm>
          <a:off x="1" y="3835730"/>
          <a:ext cx="4050682" cy="251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63301055"/>
              </p:ext>
            </p:extLst>
          </p:nvPr>
        </p:nvGraphicFramePr>
        <p:xfrm>
          <a:off x="4168238" y="3883231"/>
          <a:ext cx="4025736" cy="226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46808981"/>
              </p:ext>
            </p:extLst>
          </p:nvPr>
        </p:nvGraphicFramePr>
        <p:xfrm>
          <a:off x="8000794" y="1479604"/>
          <a:ext cx="4096203" cy="236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83009017"/>
              </p:ext>
            </p:extLst>
          </p:nvPr>
        </p:nvGraphicFramePr>
        <p:xfrm>
          <a:off x="8193974" y="3859482"/>
          <a:ext cx="3998026" cy="243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5780" y="6211669"/>
            <a:ext cx="1148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По английскому языку в 7 классе </a:t>
            </a:r>
            <a:r>
              <a:rPr lang="ru-RU" dirty="0" smtClean="0"/>
              <a:t>в МБОУ «ВОК» </a:t>
            </a:r>
            <a:r>
              <a:rPr lang="ru-RU" b="1" dirty="0" smtClean="0">
                <a:solidFill>
                  <a:srgbClr val="FF0000"/>
                </a:solidFill>
              </a:rPr>
              <a:t>отрицательная динамика </a:t>
            </a:r>
            <a:r>
              <a:rPr lang="ru-RU" dirty="0" smtClean="0"/>
              <a:t>результатов в сравнении с 2020 г., тогда как на уровне </a:t>
            </a:r>
            <a:r>
              <a:rPr lang="ru-RU" b="1" dirty="0" smtClean="0">
                <a:solidFill>
                  <a:srgbClr val="FF0000"/>
                </a:solidFill>
              </a:rPr>
              <a:t>края и России </a:t>
            </a:r>
            <a:r>
              <a:rPr lang="ru-RU" dirty="0" smtClean="0"/>
              <a:t>данный показатель имеет </a:t>
            </a:r>
            <a:r>
              <a:rPr lang="ru-RU" b="1" dirty="0" smtClean="0">
                <a:solidFill>
                  <a:srgbClr val="FF0000"/>
                </a:solidFill>
              </a:rPr>
              <a:t>положительную динамику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69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ВПР — Центр Развития муниципальной системы оценки качества образования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07057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278173"/>
              </p:ext>
            </p:extLst>
          </p:nvPr>
        </p:nvGraphicFramePr>
        <p:xfrm>
          <a:off x="51556" y="1058646"/>
          <a:ext cx="4139444" cy="232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89423557"/>
              </p:ext>
            </p:extLst>
          </p:nvPr>
        </p:nvGraphicFramePr>
        <p:xfrm>
          <a:off x="4191000" y="989168"/>
          <a:ext cx="4061312" cy="244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76518832"/>
              </p:ext>
            </p:extLst>
          </p:nvPr>
        </p:nvGraphicFramePr>
        <p:xfrm>
          <a:off x="8179495" y="888960"/>
          <a:ext cx="3807912" cy="243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83048406"/>
              </p:ext>
            </p:extLst>
          </p:nvPr>
        </p:nvGraphicFramePr>
        <p:xfrm>
          <a:off x="207087" y="3369502"/>
          <a:ext cx="3943804" cy="237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17091302"/>
              </p:ext>
            </p:extLst>
          </p:nvPr>
        </p:nvGraphicFramePr>
        <p:xfrm>
          <a:off x="4159192" y="3256768"/>
          <a:ext cx="4080701" cy="269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84683069"/>
              </p:ext>
            </p:extLst>
          </p:nvPr>
        </p:nvGraphicFramePr>
        <p:xfrm>
          <a:off x="8158619" y="3281820"/>
          <a:ext cx="4033381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7" y="0"/>
            <a:ext cx="2662518" cy="1214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7087" y="5906052"/>
            <a:ext cx="12343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По истории </a:t>
            </a:r>
            <a:r>
              <a:rPr lang="ru-RU" dirty="0" smtClean="0"/>
              <a:t>в 8 классе  в МБОУ «ВОК» результаты </a:t>
            </a:r>
            <a:r>
              <a:rPr lang="ru-RU" b="1" dirty="0" smtClean="0">
                <a:solidFill>
                  <a:srgbClr val="FF0000"/>
                </a:solidFill>
              </a:rPr>
              <a:t>ВЫШЕ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краевых</a:t>
            </a:r>
            <a:r>
              <a:rPr lang="ru-RU" dirty="0" smtClean="0"/>
              <a:t>, но </a:t>
            </a:r>
            <a:r>
              <a:rPr lang="ru-RU" b="1" dirty="0" smtClean="0">
                <a:solidFill>
                  <a:srgbClr val="FF0000"/>
                </a:solidFill>
              </a:rPr>
              <a:t>НИЖЕ </a:t>
            </a:r>
            <a:r>
              <a:rPr lang="ru-RU" dirty="0" smtClean="0"/>
              <a:t>российских,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по биологии </a:t>
            </a:r>
            <a:r>
              <a:rPr lang="ru-RU" b="1" dirty="0" smtClean="0">
                <a:solidFill>
                  <a:srgbClr val="FF0000"/>
                </a:solidFill>
              </a:rPr>
              <a:t>НИЖЕ</a:t>
            </a:r>
            <a:r>
              <a:rPr lang="ru-RU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российских, но равны краевым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по </a:t>
            </a:r>
            <a:r>
              <a:rPr lang="ru-RU" b="1" u="sng" dirty="0" smtClean="0">
                <a:solidFill>
                  <a:srgbClr val="FF0000"/>
                </a:solidFill>
              </a:rPr>
              <a:t>химии</a:t>
            </a:r>
            <a:r>
              <a:rPr lang="ru-RU" dirty="0" smtClean="0"/>
              <a:t> и </a:t>
            </a:r>
            <a:r>
              <a:rPr lang="ru-RU" b="1" u="sng" dirty="0" smtClean="0">
                <a:solidFill>
                  <a:srgbClr val="FF0000"/>
                </a:solidFill>
              </a:rPr>
              <a:t>обществознанию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НИЖЕ, чем по России и краю.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3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840" y="695000"/>
            <a:ext cx="9732723" cy="1246534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</a:rPr>
              <a:t>Необъективные результаты </a:t>
            </a:r>
            <a:br>
              <a:rPr lang="ru-RU" sz="4800" b="1" u="sng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русскому языку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4 классе МБОУ «ВОК»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6915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2518" cy="12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950" y="130546"/>
            <a:ext cx="10306050" cy="1150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2021 г.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607799"/>
              </p:ext>
            </p:extLst>
          </p:nvPr>
        </p:nvGraphicFramePr>
        <p:xfrm>
          <a:off x="888955" y="1322957"/>
          <a:ext cx="10728366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625"/>
            <a:ext cx="2662518" cy="12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42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1203</Words>
  <Application>Microsoft Office PowerPoint</Application>
  <PresentationFormat>Широкоэкранный</PresentationFormat>
  <Paragraphs>213</Paragraphs>
  <Slides>25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Проект «Современная школа»  в рамках реализации Программы развития МБОУ «ВОК»  на период 2020-2025 гг. «Верещагинский образовательный комплекс –  школа социального успеха»  </vt:lpstr>
      <vt:lpstr>Цель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Необъективные результаты  по русскому языку  в 4 классе МБОУ «ВОК» </vt:lpstr>
      <vt:lpstr>ГИА-9 2021 г.</vt:lpstr>
      <vt:lpstr>Контрольные работы 9 класс 2021 г.</vt:lpstr>
      <vt:lpstr>1.1 Количество образовательных программ  по предметам, изучаемым на углубленном уровне</vt:lpstr>
      <vt:lpstr>1.2 Доля обучающихся, реализующих индивидуальные образовательные траектории*</vt:lpstr>
      <vt:lpstr>1.3 Количество программ внеурочной деятельности*</vt:lpstr>
      <vt:lpstr>1.4  Доля обучающихся, охваченных сетевым взаимодействием при реализации образовательных программ по предмету «Технология» (план -50%)*</vt:lpstr>
      <vt:lpstr>1.5 Доля обучающихся, определившихся с профессиональным выбором</vt:lpstr>
      <vt:lpstr>1.5 Доля обучающихся, определившихся с профессиональным выбором</vt:lpstr>
      <vt:lpstr>1.6 Доля обучающихся, определившихся с профессиональным выбором</vt:lpstr>
      <vt:lpstr>2.1 Доля педагогов, эффективно использующих современные педагогические технологии</vt:lpstr>
      <vt:lpstr>2.2  Доля обучающихся, охваченных основными и дополнительными общеобразовательными программами цифрового, естественно-научного и гуманитарного профилей (план 10 %)</vt:lpstr>
      <vt:lpstr>2.3 Уровень сформированности  функциональной грамотности обучающихся.  План 2020-2021 г.</vt:lpstr>
      <vt:lpstr>2.3 Уровень сформированности  функциональной грамотности обучающихся</vt:lpstr>
      <vt:lpstr>2.3 Уровень сформированности  функциональной грамотности обучающихся</vt:lpstr>
      <vt:lpstr>2.4 Психологическое сопровождение  обучающихся МБОУ «ВОК»</vt:lpstr>
      <vt:lpstr>Выводы</vt:lpstr>
      <vt:lpstr> Королева Татьяна Алексеевна,  методист МБОУ «ВОК»   эл. почта: kortat2012@yandex.ru  телефон: 89922225175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Uzver</dc:creator>
  <cp:lastModifiedBy>Пользователь Windows</cp:lastModifiedBy>
  <cp:revision>100</cp:revision>
  <dcterms:created xsi:type="dcterms:W3CDTF">2021-05-26T11:10:10Z</dcterms:created>
  <dcterms:modified xsi:type="dcterms:W3CDTF">2021-08-22T15:33:53Z</dcterms:modified>
</cp:coreProperties>
</file>