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3" r:id="rId8"/>
    <p:sldId id="267" r:id="rId9"/>
    <p:sldId id="268" r:id="rId10"/>
    <p:sldId id="269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26344-60FB-48A2-B2AA-4A255F817935}" type="doc">
      <dgm:prSet loTypeId="urn:microsoft.com/office/officeart/2005/8/layout/hProcess11" loCatId="process" qsTypeId="urn:microsoft.com/office/officeart/2005/8/quickstyle/3d1" qsCatId="3D" csTypeId="urn:microsoft.com/office/officeart/2005/8/colors/colorful1" csCatId="colorful" phldr="1"/>
      <dgm:spPr/>
    </dgm:pt>
    <dgm:pt modelId="{F140E5B4-5AC6-4AF8-A6EE-074EF1A16FE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3200" dirty="0">
            <a:latin typeface="Georgia" panose="02040502050405020303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000" dirty="0">
              <a:solidFill>
                <a:srgbClr val="002060"/>
              </a:solidFill>
              <a:latin typeface="Georgia" panose="02040502050405020303" pitchFamily="18" charset="0"/>
            </a:rPr>
            <a:t>Создание психолого-педагогических, методических условий для  повышения педагогической компетентности родителей.</a:t>
          </a:r>
        </a:p>
      </dgm:t>
    </dgm:pt>
    <dgm:pt modelId="{A358CAD9-845B-45BF-A7C3-2C82CB3389D6}" type="parTrans" cxnId="{2B97B60B-8EF4-4DA2-B8BC-2DAB39F6BD7A}">
      <dgm:prSet/>
      <dgm:spPr/>
      <dgm:t>
        <a:bodyPr/>
        <a:lstStyle/>
        <a:p>
          <a:endParaRPr lang="ru-RU"/>
        </a:p>
      </dgm:t>
    </dgm:pt>
    <dgm:pt modelId="{DD6B729C-C7C6-4C7A-A0F0-D0CF79FF9B43}" type="sibTrans" cxnId="{2B97B60B-8EF4-4DA2-B8BC-2DAB39F6BD7A}">
      <dgm:prSet/>
      <dgm:spPr/>
      <dgm:t>
        <a:bodyPr/>
        <a:lstStyle/>
        <a:p>
          <a:endParaRPr lang="ru-RU"/>
        </a:p>
      </dgm:t>
    </dgm:pt>
    <dgm:pt modelId="{69807A43-19C2-4F89-8253-E2930AD94322}" type="pres">
      <dgm:prSet presAssocID="{A3A26344-60FB-48A2-B2AA-4A255F817935}" presName="Name0" presStyleCnt="0">
        <dgm:presLayoutVars>
          <dgm:dir/>
          <dgm:resizeHandles val="exact"/>
        </dgm:presLayoutVars>
      </dgm:prSet>
      <dgm:spPr/>
    </dgm:pt>
    <dgm:pt modelId="{0C40FBE7-6F4C-4F72-B192-0CDB97FF1A49}" type="pres">
      <dgm:prSet presAssocID="{A3A26344-60FB-48A2-B2AA-4A255F817935}" presName="arrow" presStyleLbl="bgShp" presStyleIdx="0" presStyleCnt="1" custAng="20098400" custScaleY="157403" custLinFactNeighborX="1718" custLinFactNeighborY="-26652"/>
      <dgm:spPr/>
    </dgm:pt>
    <dgm:pt modelId="{A46B68F7-368A-4F21-A4A7-076DF4A1A6C2}" type="pres">
      <dgm:prSet presAssocID="{A3A26344-60FB-48A2-B2AA-4A255F817935}" presName="points" presStyleCnt="0"/>
      <dgm:spPr/>
    </dgm:pt>
    <dgm:pt modelId="{1ED5140C-7C68-44FC-A63C-927978DDF4F7}" type="pres">
      <dgm:prSet presAssocID="{F140E5B4-5AC6-4AF8-A6EE-074EF1A16FE3}" presName="compositeA" presStyleCnt="0"/>
      <dgm:spPr/>
    </dgm:pt>
    <dgm:pt modelId="{297367F5-1148-41D2-9853-307020CF3439}" type="pres">
      <dgm:prSet presAssocID="{F140E5B4-5AC6-4AF8-A6EE-074EF1A16FE3}" presName="textA" presStyleLbl="revTx" presStyleIdx="0" presStyleCnt="1" custLinFactNeighborX="3048" custLinFactNeighborY="28361">
        <dgm:presLayoutVars>
          <dgm:bulletEnabled val="1"/>
        </dgm:presLayoutVars>
      </dgm:prSet>
      <dgm:spPr/>
    </dgm:pt>
    <dgm:pt modelId="{FD6310F6-EC7B-4BD3-A9BC-3D68EC926D36}" type="pres">
      <dgm:prSet presAssocID="{F140E5B4-5AC6-4AF8-A6EE-074EF1A16FE3}" presName="circleA" presStyleLbl="node1" presStyleIdx="0" presStyleCnt="1" custFlipVert="1" custScaleX="48929" custScaleY="49072" custLinFactX="-121636" custLinFactY="-153232" custLinFactNeighborX="-200000" custLinFactNeighborY="-200000"/>
      <dgm:spPr/>
    </dgm:pt>
    <dgm:pt modelId="{0EA359F6-60B1-404A-AB18-B9B911A3F9A1}" type="pres">
      <dgm:prSet presAssocID="{F140E5B4-5AC6-4AF8-A6EE-074EF1A16FE3}" presName="spaceA" presStyleCnt="0"/>
      <dgm:spPr/>
    </dgm:pt>
  </dgm:ptLst>
  <dgm:cxnLst>
    <dgm:cxn modelId="{2B97B60B-8EF4-4DA2-B8BC-2DAB39F6BD7A}" srcId="{A3A26344-60FB-48A2-B2AA-4A255F817935}" destId="{F140E5B4-5AC6-4AF8-A6EE-074EF1A16FE3}" srcOrd="0" destOrd="0" parTransId="{A358CAD9-845B-45BF-A7C3-2C82CB3389D6}" sibTransId="{DD6B729C-C7C6-4C7A-A0F0-D0CF79FF9B43}"/>
    <dgm:cxn modelId="{4E331F8E-D468-40A7-BC15-A5D4EA93D7EC}" type="presOf" srcId="{A3A26344-60FB-48A2-B2AA-4A255F817935}" destId="{69807A43-19C2-4F89-8253-E2930AD94322}" srcOrd="0" destOrd="0" presId="urn:microsoft.com/office/officeart/2005/8/layout/hProcess11"/>
    <dgm:cxn modelId="{5A0C84BD-3E48-4F51-9A32-95FD0689B8A7}" type="presOf" srcId="{F140E5B4-5AC6-4AF8-A6EE-074EF1A16FE3}" destId="{297367F5-1148-41D2-9853-307020CF3439}" srcOrd="0" destOrd="0" presId="urn:microsoft.com/office/officeart/2005/8/layout/hProcess11"/>
    <dgm:cxn modelId="{FB883C4C-974C-497A-A71B-354F8B7FEA63}" type="presParOf" srcId="{69807A43-19C2-4F89-8253-E2930AD94322}" destId="{0C40FBE7-6F4C-4F72-B192-0CDB97FF1A49}" srcOrd="0" destOrd="0" presId="urn:microsoft.com/office/officeart/2005/8/layout/hProcess11"/>
    <dgm:cxn modelId="{5A095690-89DC-4FC7-BF31-F25A4DB83B5C}" type="presParOf" srcId="{69807A43-19C2-4F89-8253-E2930AD94322}" destId="{A46B68F7-368A-4F21-A4A7-076DF4A1A6C2}" srcOrd="1" destOrd="0" presId="urn:microsoft.com/office/officeart/2005/8/layout/hProcess11"/>
    <dgm:cxn modelId="{99E274B1-EAEC-4FED-A680-E362899FD8A8}" type="presParOf" srcId="{A46B68F7-368A-4F21-A4A7-076DF4A1A6C2}" destId="{1ED5140C-7C68-44FC-A63C-927978DDF4F7}" srcOrd="0" destOrd="0" presId="urn:microsoft.com/office/officeart/2005/8/layout/hProcess11"/>
    <dgm:cxn modelId="{4D9CB499-3197-4E74-96EB-782A1FF8BC5F}" type="presParOf" srcId="{1ED5140C-7C68-44FC-A63C-927978DDF4F7}" destId="{297367F5-1148-41D2-9853-307020CF3439}" srcOrd="0" destOrd="0" presId="urn:microsoft.com/office/officeart/2005/8/layout/hProcess11"/>
    <dgm:cxn modelId="{BB66A808-BE54-4D1C-9853-B0221F97E344}" type="presParOf" srcId="{1ED5140C-7C68-44FC-A63C-927978DDF4F7}" destId="{FD6310F6-EC7B-4BD3-A9BC-3D68EC926D36}" srcOrd="1" destOrd="0" presId="urn:microsoft.com/office/officeart/2005/8/layout/hProcess11"/>
    <dgm:cxn modelId="{05643ABA-0585-49B5-8738-334C7B5B64B1}" type="presParOf" srcId="{1ED5140C-7C68-44FC-A63C-927978DDF4F7}" destId="{0EA359F6-60B1-404A-AB18-B9B911A3F9A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C3F1D-F6D2-4EC0-B70A-07E7E0CBB066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8CD82-4DC8-4A91-9A5B-31481D002B5C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Сформировать родительские объединения по интересам;</a:t>
          </a:r>
          <a:endParaRPr lang="ru-RU" sz="1800" dirty="0"/>
        </a:p>
      </dgm:t>
    </dgm:pt>
    <dgm:pt modelId="{7557B44A-A28F-43D0-BC8D-55B0DF36BD55}" type="parTrans" cxnId="{EE2032C7-4881-4D1D-BA6D-4DAC530A6F8D}">
      <dgm:prSet/>
      <dgm:spPr/>
      <dgm:t>
        <a:bodyPr/>
        <a:lstStyle/>
        <a:p>
          <a:endParaRPr lang="ru-RU"/>
        </a:p>
      </dgm:t>
    </dgm:pt>
    <dgm:pt modelId="{9D66BB08-7379-41AD-AEA1-6188716BB42F}" type="sibTrans" cxnId="{EE2032C7-4881-4D1D-BA6D-4DAC530A6F8D}">
      <dgm:prSet/>
      <dgm:spPr/>
      <dgm:t>
        <a:bodyPr/>
        <a:lstStyle/>
        <a:p>
          <a:endParaRPr lang="ru-RU"/>
        </a:p>
      </dgm:t>
    </dgm:pt>
    <dgm:pt modelId="{BB1C5DF5-4330-4B15-BE4F-C5258478067D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Повышать родительские компетенции родителей через участие в конференциях, семинарах;</a:t>
          </a:r>
          <a:endParaRPr lang="ru-RU" sz="1800" dirty="0"/>
        </a:p>
      </dgm:t>
    </dgm:pt>
    <dgm:pt modelId="{50047046-69F9-474F-8076-E790E792659A}" type="parTrans" cxnId="{F61970F5-0197-4977-AA7D-4AC351FE972D}">
      <dgm:prSet/>
      <dgm:spPr/>
      <dgm:t>
        <a:bodyPr/>
        <a:lstStyle/>
        <a:p>
          <a:endParaRPr lang="ru-RU"/>
        </a:p>
      </dgm:t>
    </dgm:pt>
    <dgm:pt modelId="{5EBB0AA5-B3D5-4E46-BC37-F0BD3712D54E}" type="sibTrans" cxnId="{F61970F5-0197-4977-AA7D-4AC351FE972D}">
      <dgm:prSet/>
      <dgm:spPr/>
      <dgm:t>
        <a:bodyPr/>
        <a:lstStyle/>
        <a:p>
          <a:endParaRPr lang="ru-RU"/>
        </a:p>
      </dgm:t>
    </dgm:pt>
    <dgm:pt modelId="{B0FCD1A4-34D7-49DB-BAEE-6197AF2547E9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Разработать информационно-методическое обеспечение родительского образования;</a:t>
          </a:r>
          <a:endParaRPr lang="ru-RU" sz="1800" dirty="0"/>
        </a:p>
      </dgm:t>
    </dgm:pt>
    <dgm:pt modelId="{4A25E35F-A2D4-4561-978C-9A82B506CA5B}" type="parTrans" cxnId="{79F68C90-1E07-4119-8A59-A11101E2EF8E}">
      <dgm:prSet/>
      <dgm:spPr/>
      <dgm:t>
        <a:bodyPr/>
        <a:lstStyle/>
        <a:p>
          <a:endParaRPr lang="ru-RU"/>
        </a:p>
      </dgm:t>
    </dgm:pt>
    <dgm:pt modelId="{E5ECB0B0-8874-4475-9B26-7320D9DBBE73}" type="sibTrans" cxnId="{79F68C90-1E07-4119-8A59-A11101E2EF8E}">
      <dgm:prSet/>
      <dgm:spPr/>
      <dgm:t>
        <a:bodyPr/>
        <a:lstStyle/>
        <a:p>
          <a:endParaRPr lang="ru-RU"/>
        </a:p>
      </dgm:t>
    </dgm:pt>
    <dgm:pt modelId="{F39B69D6-8CF5-4790-800D-C99FFC1F0AE4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Создать систему поощрения  и отслеживания результатов обучения родителей;</a:t>
          </a:r>
          <a:endParaRPr lang="ru-RU" sz="1800" dirty="0"/>
        </a:p>
      </dgm:t>
    </dgm:pt>
    <dgm:pt modelId="{A41B3B69-335F-4601-9B2E-F8E85260A54D}" type="parTrans" cxnId="{C931AFE8-1C86-4975-9AC0-D85329788E23}">
      <dgm:prSet/>
      <dgm:spPr/>
      <dgm:t>
        <a:bodyPr/>
        <a:lstStyle/>
        <a:p>
          <a:endParaRPr lang="ru-RU"/>
        </a:p>
      </dgm:t>
    </dgm:pt>
    <dgm:pt modelId="{5FC97822-71C8-436E-9CEC-9C9E9AAD10F1}" type="sibTrans" cxnId="{C931AFE8-1C86-4975-9AC0-D85329788E23}">
      <dgm:prSet/>
      <dgm:spPr/>
      <dgm:t>
        <a:bodyPr/>
        <a:lstStyle/>
        <a:p>
          <a:endParaRPr lang="ru-RU"/>
        </a:p>
      </dgm:t>
    </dgm:pt>
    <dgm:pt modelId="{8579E7B4-58D6-42B4-8209-0C7BFDC60FE8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Вовлекать родителей в образовательную деятельность своих детей.</a:t>
          </a:r>
          <a:endParaRPr lang="ru-RU" sz="1800" dirty="0"/>
        </a:p>
      </dgm:t>
    </dgm:pt>
    <dgm:pt modelId="{AA94FB59-0170-4788-833F-9A054273E807}" type="parTrans" cxnId="{BE26BBE9-842B-4BB3-A8B0-96E281C19C1D}">
      <dgm:prSet/>
      <dgm:spPr/>
      <dgm:t>
        <a:bodyPr/>
        <a:lstStyle/>
        <a:p>
          <a:endParaRPr lang="ru-RU"/>
        </a:p>
      </dgm:t>
    </dgm:pt>
    <dgm:pt modelId="{DA2018B5-5231-469D-BB21-49475D65E78F}" type="sibTrans" cxnId="{BE26BBE9-842B-4BB3-A8B0-96E281C19C1D}">
      <dgm:prSet/>
      <dgm:spPr/>
      <dgm:t>
        <a:bodyPr/>
        <a:lstStyle/>
        <a:p>
          <a:endParaRPr lang="ru-RU"/>
        </a:p>
      </dgm:t>
    </dgm:pt>
    <dgm:pt modelId="{CEEA9E91-411C-4FD4-BE77-A2B53C3AAE66}" type="pres">
      <dgm:prSet presAssocID="{804C3F1D-F6D2-4EC0-B70A-07E7E0CBB066}" presName="Name0" presStyleCnt="0">
        <dgm:presLayoutVars>
          <dgm:dir/>
          <dgm:animLvl val="lvl"/>
          <dgm:resizeHandles val="exact"/>
        </dgm:presLayoutVars>
      </dgm:prSet>
      <dgm:spPr/>
    </dgm:pt>
    <dgm:pt modelId="{0F668D28-6EE8-41BF-A2F7-3634DC544818}" type="pres">
      <dgm:prSet presAssocID="{8579E7B4-58D6-42B4-8209-0C7BFDC60FE8}" presName="boxAndChildren" presStyleCnt="0"/>
      <dgm:spPr/>
    </dgm:pt>
    <dgm:pt modelId="{087506FE-A83C-4F08-9420-EF18FB3046D9}" type="pres">
      <dgm:prSet presAssocID="{8579E7B4-58D6-42B4-8209-0C7BFDC60FE8}" presName="parentTextBox" presStyleLbl="node1" presStyleIdx="0" presStyleCnt="5"/>
      <dgm:spPr/>
    </dgm:pt>
    <dgm:pt modelId="{EA6BE5F3-FDC0-4F79-966C-7249A5C0021B}" type="pres">
      <dgm:prSet presAssocID="{5FC97822-71C8-436E-9CEC-9C9E9AAD10F1}" presName="sp" presStyleCnt="0"/>
      <dgm:spPr/>
    </dgm:pt>
    <dgm:pt modelId="{3EFA7F71-1B00-4949-A717-523A4BD09CA1}" type="pres">
      <dgm:prSet presAssocID="{F39B69D6-8CF5-4790-800D-C99FFC1F0AE4}" presName="arrowAndChildren" presStyleCnt="0"/>
      <dgm:spPr/>
    </dgm:pt>
    <dgm:pt modelId="{B58EF7A7-B171-4EE5-9157-50E5A6F7A553}" type="pres">
      <dgm:prSet presAssocID="{F39B69D6-8CF5-4790-800D-C99FFC1F0AE4}" presName="parentTextArrow" presStyleLbl="node1" presStyleIdx="1" presStyleCnt="5"/>
      <dgm:spPr/>
    </dgm:pt>
    <dgm:pt modelId="{42870AC7-F010-4A84-9120-E53716354FA3}" type="pres">
      <dgm:prSet presAssocID="{E5ECB0B0-8874-4475-9B26-7320D9DBBE73}" presName="sp" presStyleCnt="0"/>
      <dgm:spPr/>
    </dgm:pt>
    <dgm:pt modelId="{C8971212-2A3F-4DEF-A6DB-7D7AC936A289}" type="pres">
      <dgm:prSet presAssocID="{B0FCD1A4-34D7-49DB-BAEE-6197AF2547E9}" presName="arrowAndChildren" presStyleCnt="0"/>
      <dgm:spPr/>
    </dgm:pt>
    <dgm:pt modelId="{42B056F3-D219-4F45-99CB-51D4241C089C}" type="pres">
      <dgm:prSet presAssocID="{B0FCD1A4-34D7-49DB-BAEE-6197AF2547E9}" presName="parentTextArrow" presStyleLbl="node1" presStyleIdx="2" presStyleCnt="5"/>
      <dgm:spPr/>
    </dgm:pt>
    <dgm:pt modelId="{841E9AC8-3319-42B1-A348-E409E99D2753}" type="pres">
      <dgm:prSet presAssocID="{5EBB0AA5-B3D5-4E46-BC37-F0BD3712D54E}" presName="sp" presStyleCnt="0"/>
      <dgm:spPr/>
    </dgm:pt>
    <dgm:pt modelId="{2E8A3822-E384-476F-92BE-1E3AE24A5C18}" type="pres">
      <dgm:prSet presAssocID="{BB1C5DF5-4330-4B15-BE4F-C5258478067D}" presName="arrowAndChildren" presStyleCnt="0"/>
      <dgm:spPr/>
    </dgm:pt>
    <dgm:pt modelId="{8A3A644E-6A50-4564-8EC5-85C487808C34}" type="pres">
      <dgm:prSet presAssocID="{BB1C5DF5-4330-4B15-BE4F-C5258478067D}" presName="parentTextArrow" presStyleLbl="node1" presStyleIdx="3" presStyleCnt="5"/>
      <dgm:spPr/>
    </dgm:pt>
    <dgm:pt modelId="{C4A780A6-F1C4-417A-8A99-9FA52A2D459C}" type="pres">
      <dgm:prSet presAssocID="{9D66BB08-7379-41AD-AEA1-6188716BB42F}" presName="sp" presStyleCnt="0"/>
      <dgm:spPr/>
    </dgm:pt>
    <dgm:pt modelId="{DE3A1583-13E3-4F18-B40B-C890CBEECDC7}" type="pres">
      <dgm:prSet presAssocID="{49B8CD82-4DC8-4A91-9A5B-31481D002B5C}" presName="arrowAndChildren" presStyleCnt="0"/>
      <dgm:spPr/>
    </dgm:pt>
    <dgm:pt modelId="{487FD9FF-F30F-4C68-8BB8-460322FF0A30}" type="pres">
      <dgm:prSet presAssocID="{49B8CD82-4DC8-4A91-9A5B-31481D002B5C}" presName="parentTextArrow" presStyleLbl="node1" presStyleIdx="4" presStyleCnt="5"/>
      <dgm:spPr/>
    </dgm:pt>
  </dgm:ptLst>
  <dgm:cxnLst>
    <dgm:cxn modelId="{70134C40-0781-498F-A8DD-9A4DB38423F3}" type="presOf" srcId="{B0FCD1A4-34D7-49DB-BAEE-6197AF2547E9}" destId="{42B056F3-D219-4F45-99CB-51D4241C089C}" srcOrd="0" destOrd="0" presId="urn:microsoft.com/office/officeart/2005/8/layout/process4"/>
    <dgm:cxn modelId="{0A33015D-5DCC-4C43-A7F0-8381951A6F7B}" type="presOf" srcId="{49B8CD82-4DC8-4A91-9A5B-31481D002B5C}" destId="{487FD9FF-F30F-4C68-8BB8-460322FF0A30}" srcOrd="0" destOrd="0" presId="urn:microsoft.com/office/officeart/2005/8/layout/process4"/>
    <dgm:cxn modelId="{9FC6FC6B-8C8A-40D7-BCAB-60F0303256FE}" type="presOf" srcId="{8579E7B4-58D6-42B4-8209-0C7BFDC60FE8}" destId="{087506FE-A83C-4F08-9420-EF18FB3046D9}" srcOrd="0" destOrd="0" presId="urn:microsoft.com/office/officeart/2005/8/layout/process4"/>
    <dgm:cxn modelId="{E177446F-28D6-4ACD-B241-E04C282DF470}" type="presOf" srcId="{804C3F1D-F6D2-4EC0-B70A-07E7E0CBB066}" destId="{CEEA9E91-411C-4FD4-BE77-A2B53C3AAE66}" srcOrd="0" destOrd="0" presId="urn:microsoft.com/office/officeart/2005/8/layout/process4"/>
    <dgm:cxn modelId="{0C31987F-02C8-494C-B814-0546C08A1821}" type="presOf" srcId="{F39B69D6-8CF5-4790-800D-C99FFC1F0AE4}" destId="{B58EF7A7-B171-4EE5-9157-50E5A6F7A553}" srcOrd="0" destOrd="0" presId="urn:microsoft.com/office/officeart/2005/8/layout/process4"/>
    <dgm:cxn modelId="{79F68C90-1E07-4119-8A59-A11101E2EF8E}" srcId="{804C3F1D-F6D2-4EC0-B70A-07E7E0CBB066}" destId="{B0FCD1A4-34D7-49DB-BAEE-6197AF2547E9}" srcOrd="2" destOrd="0" parTransId="{4A25E35F-A2D4-4561-978C-9A82B506CA5B}" sibTransId="{E5ECB0B0-8874-4475-9B26-7320D9DBBE73}"/>
    <dgm:cxn modelId="{0DE98AA9-C269-4C29-9534-9257722569B9}" type="presOf" srcId="{BB1C5DF5-4330-4B15-BE4F-C5258478067D}" destId="{8A3A644E-6A50-4564-8EC5-85C487808C34}" srcOrd="0" destOrd="0" presId="urn:microsoft.com/office/officeart/2005/8/layout/process4"/>
    <dgm:cxn modelId="{EE2032C7-4881-4D1D-BA6D-4DAC530A6F8D}" srcId="{804C3F1D-F6D2-4EC0-B70A-07E7E0CBB066}" destId="{49B8CD82-4DC8-4A91-9A5B-31481D002B5C}" srcOrd="0" destOrd="0" parTransId="{7557B44A-A28F-43D0-BC8D-55B0DF36BD55}" sibTransId="{9D66BB08-7379-41AD-AEA1-6188716BB42F}"/>
    <dgm:cxn modelId="{C931AFE8-1C86-4975-9AC0-D85329788E23}" srcId="{804C3F1D-F6D2-4EC0-B70A-07E7E0CBB066}" destId="{F39B69D6-8CF5-4790-800D-C99FFC1F0AE4}" srcOrd="3" destOrd="0" parTransId="{A41B3B69-335F-4601-9B2E-F8E85260A54D}" sibTransId="{5FC97822-71C8-436E-9CEC-9C9E9AAD10F1}"/>
    <dgm:cxn modelId="{BE26BBE9-842B-4BB3-A8B0-96E281C19C1D}" srcId="{804C3F1D-F6D2-4EC0-B70A-07E7E0CBB066}" destId="{8579E7B4-58D6-42B4-8209-0C7BFDC60FE8}" srcOrd="4" destOrd="0" parTransId="{AA94FB59-0170-4788-833F-9A054273E807}" sibTransId="{DA2018B5-5231-469D-BB21-49475D65E78F}"/>
    <dgm:cxn modelId="{F61970F5-0197-4977-AA7D-4AC351FE972D}" srcId="{804C3F1D-F6D2-4EC0-B70A-07E7E0CBB066}" destId="{BB1C5DF5-4330-4B15-BE4F-C5258478067D}" srcOrd="1" destOrd="0" parTransId="{50047046-69F9-474F-8076-E790E792659A}" sibTransId="{5EBB0AA5-B3D5-4E46-BC37-F0BD3712D54E}"/>
    <dgm:cxn modelId="{16EB723F-8D2D-4E82-A69A-7F914DC59F7D}" type="presParOf" srcId="{CEEA9E91-411C-4FD4-BE77-A2B53C3AAE66}" destId="{0F668D28-6EE8-41BF-A2F7-3634DC544818}" srcOrd="0" destOrd="0" presId="urn:microsoft.com/office/officeart/2005/8/layout/process4"/>
    <dgm:cxn modelId="{19C33C26-8C4E-4C75-ACED-5C917C269F0A}" type="presParOf" srcId="{0F668D28-6EE8-41BF-A2F7-3634DC544818}" destId="{087506FE-A83C-4F08-9420-EF18FB3046D9}" srcOrd="0" destOrd="0" presId="urn:microsoft.com/office/officeart/2005/8/layout/process4"/>
    <dgm:cxn modelId="{E51F2EBF-7096-43BF-BAC5-CBCABDD716F1}" type="presParOf" srcId="{CEEA9E91-411C-4FD4-BE77-A2B53C3AAE66}" destId="{EA6BE5F3-FDC0-4F79-966C-7249A5C0021B}" srcOrd="1" destOrd="0" presId="urn:microsoft.com/office/officeart/2005/8/layout/process4"/>
    <dgm:cxn modelId="{EBEFF006-2197-407A-B4DA-A2120DADEFB3}" type="presParOf" srcId="{CEEA9E91-411C-4FD4-BE77-A2B53C3AAE66}" destId="{3EFA7F71-1B00-4949-A717-523A4BD09CA1}" srcOrd="2" destOrd="0" presId="urn:microsoft.com/office/officeart/2005/8/layout/process4"/>
    <dgm:cxn modelId="{BBEDACEA-7AA2-48E9-898F-B0F7FDFA2CFA}" type="presParOf" srcId="{3EFA7F71-1B00-4949-A717-523A4BD09CA1}" destId="{B58EF7A7-B171-4EE5-9157-50E5A6F7A553}" srcOrd="0" destOrd="0" presId="urn:microsoft.com/office/officeart/2005/8/layout/process4"/>
    <dgm:cxn modelId="{F36FC330-FA08-4BCB-B04D-F8189C3AA6C2}" type="presParOf" srcId="{CEEA9E91-411C-4FD4-BE77-A2B53C3AAE66}" destId="{42870AC7-F010-4A84-9120-E53716354FA3}" srcOrd="3" destOrd="0" presId="urn:microsoft.com/office/officeart/2005/8/layout/process4"/>
    <dgm:cxn modelId="{BBAFF101-93C1-4BAB-8BCB-5B2D16922531}" type="presParOf" srcId="{CEEA9E91-411C-4FD4-BE77-A2B53C3AAE66}" destId="{C8971212-2A3F-4DEF-A6DB-7D7AC936A289}" srcOrd="4" destOrd="0" presId="urn:microsoft.com/office/officeart/2005/8/layout/process4"/>
    <dgm:cxn modelId="{E2B23CF3-3E6C-4613-B2DF-E455A1569E37}" type="presParOf" srcId="{C8971212-2A3F-4DEF-A6DB-7D7AC936A289}" destId="{42B056F3-D219-4F45-99CB-51D4241C089C}" srcOrd="0" destOrd="0" presId="urn:microsoft.com/office/officeart/2005/8/layout/process4"/>
    <dgm:cxn modelId="{8CED7B92-AA95-4B59-9CF1-BD8064979CE8}" type="presParOf" srcId="{CEEA9E91-411C-4FD4-BE77-A2B53C3AAE66}" destId="{841E9AC8-3319-42B1-A348-E409E99D2753}" srcOrd="5" destOrd="0" presId="urn:microsoft.com/office/officeart/2005/8/layout/process4"/>
    <dgm:cxn modelId="{8D10E75C-D1A0-4703-9B99-B773B3F4BE70}" type="presParOf" srcId="{CEEA9E91-411C-4FD4-BE77-A2B53C3AAE66}" destId="{2E8A3822-E384-476F-92BE-1E3AE24A5C18}" srcOrd="6" destOrd="0" presId="urn:microsoft.com/office/officeart/2005/8/layout/process4"/>
    <dgm:cxn modelId="{0D02E38A-8864-45FD-A4E8-53971E5B3EA5}" type="presParOf" srcId="{2E8A3822-E384-476F-92BE-1E3AE24A5C18}" destId="{8A3A644E-6A50-4564-8EC5-85C487808C34}" srcOrd="0" destOrd="0" presId="urn:microsoft.com/office/officeart/2005/8/layout/process4"/>
    <dgm:cxn modelId="{EE49A4A5-6ED6-46B9-994B-44C91E14AAAA}" type="presParOf" srcId="{CEEA9E91-411C-4FD4-BE77-A2B53C3AAE66}" destId="{C4A780A6-F1C4-417A-8A99-9FA52A2D459C}" srcOrd="7" destOrd="0" presId="urn:microsoft.com/office/officeart/2005/8/layout/process4"/>
    <dgm:cxn modelId="{F32D952B-2078-4944-97D6-8F521734AC9C}" type="presParOf" srcId="{CEEA9E91-411C-4FD4-BE77-A2B53C3AAE66}" destId="{DE3A1583-13E3-4F18-B40B-C890CBEECDC7}" srcOrd="8" destOrd="0" presId="urn:microsoft.com/office/officeart/2005/8/layout/process4"/>
    <dgm:cxn modelId="{0159E8D5-BBF7-404B-A5E3-942A79AE9E5B}" type="presParOf" srcId="{DE3A1583-13E3-4F18-B40B-C890CBEECDC7}" destId="{487FD9FF-F30F-4C68-8BB8-460322FF0A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7FF4E-66EB-4D5D-A4C1-6EDC5BF3BD68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BEFBA7-0AEA-416A-A5A8-19D8F6F1BFC7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Организационный этап</a:t>
          </a:r>
        </a:p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Сентябрь – октябрь 2020 г.</a:t>
          </a:r>
        </a:p>
      </dgm:t>
    </dgm:pt>
    <dgm:pt modelId="{AA21505C-7CCE-4BAF-8032-FE97D01F69AB}" type="parTrans" cxnId="{3ED2A2F2-7616-41CB-81C6-539A5DBFCB84}">
      <dgm:prSet/>
      <dgm:spPr/>
      <dgm:t>
        <a:bodyPr/>
        <a:lstStyle/>
        <a:p>
          <a:endParaRPr lang="ru-RU"/>
        </a:p>
      </dgm:t>
    </dgm:pt>
    <dgm:pt modelId="{01E5E09D-5A8F-4D15-B0FC-B0608AE1562B}" type="sibTrans" cxnId="{3ED2A2F2-7616-41CB-81C6-539A5DBFCB84}">
      <dgm:prSet/>
      <dgm:spPr/>
      <dgm:t>
        <a:bodyPr/>
        <a:lstStyle/>
        <a:p>
          <a:endParaRPr lang="ru-RU"/>
        </a:p>
      </dgm:t>
    </dgm:pt>
    <dgm:pt modelId="{24144BB9-7753-45B1-BBED-240B0AA293FE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Изучение отношения родительской общественности к школе;</a:t>
          </a:r>
          <a:endParaRPr lang="ru-RU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EDCB7FB0-5400-4320-8F1F-0BE14970C96E}" type="parTrans" cxnId="{3AD7361C-7630-46E9-8F6F-51B3B171EEF2}">
      <dgm:prSet/>
      <dgm:spPr/>
      <dgm:t>
        <a:bodyPr/>
        <a:lstStyle/>
        <a:p>
          <a:endParaRPr lang="ru-RU"/>
        </a:p>
      </dgm:t>
    </dgm:pt>
    <dgm:pt modelId="{96FCFE88-7803-4863-89A1-0EBD8EBAE518}" type="sibTrans" cxnId="{3AD7361C-7630-46E9-8F6F-51B3B171EEF2}">
      <dgm:prSet/>
      <dgm:spPr/>
      <dgm:t>
        <a:bodyPr/>
        <a:lstStyle/>
        <a:p>
          <a:endParaRPr lang="ru-RU"/>
        </a:p>
      </dgm:t>
    </dgm:pt>
    <dgm:pt modelId="{42802BC5-AC16-4D4C-A54F-2B08C22E5E6D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Технологический этап </a:t>
          </a:r>
        </a:p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2020 – 2021 гг.</a:t>
          </a:r>
        </a:p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 течение всего периода </a:t>
          </a:r>
        </a:p>
      </dgm:t>
    </dgm:pt>
    <dgm:pt modelId="{0EB6D2F5-22FD-4D4D-B129-3E8E8F8B58BF}" type="parTrans" cxnId="{8A2AC77E-2C05-4C96-AE86-BD7348B8EA8A}">
      <dgm:prSet/>
      <dgm:spPr/>
      <dgm:t>
        <a:bodyPr/>
        <a:lstStyle/>
        <a:p>
          <a:endParaRPr lang="ru-RU"/>
        </a:p>
      </dgm:t>
    </dgm:pt>
    <dgm:pt modelId="{3DCF5D1E-1FCA-45CF-B71B-B8DFF8158AA0}" type="sibTrans" cxnId="{8A2AC77E-2C05-4C96-AE86-BD7348B8EA8A}">
      <dgm:prSet/>
      <dgm:spPr/>
      <dgm:t>
        <a:bodyPr/>
        <a:lstStyle/>
        <a:p>
          <a:endParaRPr lang="ru-RU"/>
        </a:p>
      </dgm:t>
    </dgm:pt>
    <dgm:pt modelId="{128CD098-48BD-4438-8725-736C2ACA087E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Организация родительского просвещения;</a:t>
          </a:r>
          <a:endParaRPr lang="ru-RU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7F35F33-5F48-490B-A252-F07F4E5BD2F3}" type="parTrans" cxnId="{76C6657D-6025-4B5C-A806-AAFDC110E350}">
      <dgm:prSet/>
      <dgm:spPr/>
      <dgm:t>
        <a:bodyPr/>
        <a:lstStyle/>
        <a:p>
          <a:endParaRPr lang="ru-RU"/>
        </a:p>
      </dgm:t>
    </dgm:pt>
    <dgm:pt modelId="{B445698B-98D2-4B17-A93D-FDE5C330BC08}" type="sibTrans" cxnId="{76C6657D-6025-4B5C-A806-AAFDC110E350}">
      <dgm:prSet/>
      <dgm:spPr/>
      <dgm:t>
        <a:bodyPr/>
        <a:lstStyle/>
        <a:p>
          <a:endParaRPr lang="ru-RU"/>
        </a:p>
      </dgm:t>
    </dgm:pt>
    <dgm:pt modelId="{A04BC38A-4564-4D29-8617-CA8A5F535F69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Рефлексивный этап</a:t>
          </a:r>
        </a:p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2024 – 2025 гг. </a:t>
          </a:r>
        </a:p>
      </dgm:t>
    </dgm:pt>
    <dgm:pt modelId="{088E43A3-E96A-4225-9F05-5433B33C8E76}" type="parTrans" cxnId="{48DD6F10-6BFF-41EF-BF80-5164F4954086}">
      <dgm:prSet/>
      <dgm:spPr/>
      <dgm:t>
        <a:bodyPr/>
        <a:lstStyle/>
        <a:p>
          <a:endParaRPr lang="ru-RU"/>
        </a:p>
      </dgm:t>
    </dgm:pt>
    <dgm:pt modelId="{EF921175-235C-42AB-A24C-BF6F84C45274}" type="sibTrans" cxnId="{48DD6F10-6BFF-41EF-BF80-5164F4954086}">
      <dgm:prSet/>
      <dgm:spPr/>
      <dgm:t>
        <a:bodyPr/>
        <a:lstStyle/>
        <a:p>
          <a:endParaRPr lang="ru-RU"/>
        </a:p>
      </dgm:t>
    </dgm:pt>
    <dgm:pt modelId="{7B39FBB2-5F5D-4D45-84A3-28642076C722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Проведение общешкольных родительских собраний с целью знакомства с проектом;</a:t>
          </a:r>
          <a:endParaRPr lang="ru-RU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DBCA1D02-5FA9-4249-856D-CB1AFBB190A0}" type="parTrans" cxnId="{4EFFF601-1A7B-4AE2-8D67-C4F77A0E6321}">
      <dgm:prSet/>
      <dgm:spPr/>
      <dgm:t>
        <a:bodyPr/>
        <a:lstStyle/>
        <a:p>
          <a:endParaRPr lang="ru-RU"/>
        </a:p>
      </dgm:t>
    </dgm:pt>
    <dgm:pt modelId="{6C6C6378-05C3-4305-8D5D-A1101506292E}" type="sibTrans" cxnId="{4EFFF601-1A7B-4AE2-8D67-C4F77A0E6321}">
      <dgm:prSet/>
      <dgm:spPr/>
      <dgm:t>
        <a:bodyPr/>
        <a:lstStyle/>
        <a:p>
          <a:endParaRPr lang="ru-RU"/>
        </a:p>
      </dgm:t>
    </dgm:pt>
    <dgm:pt modelId="{D26B9DC7-20E5-4649-92FF-B6C317F7343F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1100" b="0" dirty="0">
              <a:solidFill>
                <a:srgbClr val="002060"/>
              </a:solidFill>
              <a:effectLst/>
              <a:latin typeface="Georgia" panose="02040502050405020303" pitchFamily="18" charset="0"/>
            </a:rPr>
            <a:t>Определение состава рабочей группы по реализации проекта.</a:t>
          </a:r>
        </a:p>
      </dgm:t>
    </dgm:pt>
    <dgm:pt modelId="{107B920F-1395-4500-AB25-D13979AC3DBB}" type="parTrans" cxnId="{BCFD2B86-0A3A-4B02-A3B8-AF803EF286BA}">
      <dgm:prSet/>
      <dgm:spPr/>
      <dgm:t>
        <a:bodyPr/>
        <a:lstStyle/>
        <a:p>
          <a:endParaRPr lang="ru-RU"/>
        </a:p>
      </dgm:t>
    </dgm:pt>
    <dgm:pt modelId="{75968836-DF83-4834-8013-B530E3F7DC1F}" type="sibTrans" cxnId="{BCFD2B86-0A3A-4B02-A3B8-AF803EF286BA}">
      <dgm:prSet/>
      <dgm:spPr/>
      <dgm:t>
        <a:bodyPr/>
        <a:lstStyle/>
        <a:p>
          <a:endParaRPr lang="ru-RU"/>
        </a:p>
      </dgm:t>
    </dgm:pt>
    <dgm:pt modelId="{7E6C2BE4-7C7C-4AF1-8820-0768ABE3EB48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Создание системы родительского образования</a:t>
          </a:r>
          <a:r>
            <a:rPr lang="ru-RU" sz="1100" dirty="0"/>
            <a:t>: </a:t>
          </a:r>
          <a:r>
            <a:rPr lang="ru-RU" sz="1100" i="1" dirty="0">
              <a:solidFill>
                <a:srgbClr val="002060"/>
              </a:solidFill>
              <a:latin typeface="Georgia" panose="02040502050405020303" pitchFamily="18" charset="0"/>
            </a:rPr>
            <a:t>обучение лекторского состава из педагогов, родителей, общественности, вовлечение родителей в информационное пространство по вопросам воспитания.</a:t>
          </a:r>
          <a:endParaRPr lang="ru-RU" sz="11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B5DDF559-AA7A-405C-B5A3-381809B58506}" type="parTrans" cxnId="{4CDA8AA0-81C5-4232-B4A2-D2F838BDD951}">
      <dgm:prSet/>
      <dgm:spPr/>
      <dgm:t>
        <a:bodyPr/>
        <a:lstStyle/>
        <a:p>
          <a:endParaRPr lang="ru-RU"/>
        </a:p>
      </dgm:t>
    </dgm:pt>
    <dgm:pt modelId="{E343AE10-1971-4267-929F-002FF40FB921}" type="sibTrans" cxnId="{4CDA8AA0-81C5-4232-B4A2-D2F838BDD951}">
      <dgm:prSet/>
      <dgm:spPr/>
      <dgm:t>
        <a:bodyPr/>
        <a:lstStyle/>
        <a:p>
          <a:endParaRPr lang="ru-RU"/>
        </a:p>
      </dgm:t>
    </dgm:pt>
    <dgm:pt modelId="{807DC0EA-2261-4DB7-833E-33CE34D2104A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Проведение и обработка повторного анкетирования обучающихся и родителей;</a:t>
          </a:r>
        </a:p>
      </dgm:t>
    </dgm:pt>
    <dgm:pt modelId="{B8B3ACA5-BCB9-468B-A713-788B565E5A1E}" type="parTrans" cxnId="{D7096C74-4B7D-4B6E-A25F-7DC0D0A9F0DD}">
      <dgm:prSet/>
      <dgm:spPr/>
      <dgm:t>
        <a:bodyPr/>
        <a:lstStyle/>
        <a:p>
          <a:endParaRPr lang="ru-RU"/>
        </a:p>
      </dgm:t>
    </dgm:pt>
    <dgm:pt modelId="{EFAC2866-ED5C-4DDC-B521-A50FFDFE9D9F}" type="sibTrans" cxnId="{D7096C74-4B7D-4B6E-A25F-7DC0D0A9F0DD}">
      <dgm:prSet/>
      <dgm:spPr/>
      <dgm:t>
        <a:bodyPr/>
        <a:lstStyle/>
        <a:p>
          <a:endParaRPr lang="ru-RU"/>
        </a:p>
      </dgm:t>
    </dgm:pt>
    <dgm:pt modelId="{24E75136-2FC3-4893-A55C-BF9D5F223BC9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Подведение итогов реализации проекта. Обобщение материалов;</a:t>
          </a:r>
        </a:p>
      </dgm:t>
    </dgm:pt>
    <dgm:pt modelId="{FD7676F8-E39A-421B-B9EC-4EB72DBC5D61}" type="parTrans" cxnId="{D1EA74C8-36A2-4211-9775-56EAA7BF2B5A}">
      <dgm:prSet/>
      <dgm:spPr/>
      <dgm:t>
        <a:bodyPr/>
        <a:lstStyle/>
        <a:p>
          <a:endParaRPr lang="ru-RU"/>
        </a:p>
      </dgm:t>
    </dgm:pt>
    <dgm:pt modelId="{53689C0E-819E-4636-AB27-ED94AFF9672A}" type="sibTrans" cxnId="{D1EA74C8-36A2-4211-9775-56EAA7BF2B5A}">
      <dgm:prSet/>
      <dgm:spPr/>
      <dgm:t>
        <a:bodyPr/>
        <a:lstStyle/>
        <a:p>
          <a:endParaRPr lang="ru-RU"/>
        </a:p>
      </dgm:t>
    </dgm:pt>
    <dgm:pt modelId="{0E4ECDEB-407D-4809-B4B0-7C8BCD8F82CB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u-RU" sz="1100" dirty="0">
              <a:solidFill>
                <a:srgbClr val="002060"/>
              </a:solidFill>
              <a:latin typeface="Georgia" panose="02040502050405020303" pitchFamily="18" charset="0"/>
            </a:rPr>
            <a:t>Промежуточный анализ по реализации проекта</a:t>
          </a:r>
        </a:p>
      </dgm:t>
    </dgm:pt>
    <dgm:pt modelId="{FB63A57F-EAC2-4939-9382-9202790747C9}" type="parTrans" cxnId="{DEE6E014-A1CB-4750-9509-DE6CC18F40EA}">
      <dgm:prSet/>
      <dgm:spPr/>
      <dgm:t>
        <a:bodyPr/>
        <a:lstStyle/>
        <a:p>
          <a:endParaRPr lang="ru-RU"/>
        </a:p>
      </dgm:t>
    </dgm:pt>
    <dgm:pt modelId="{7165742E-A1E2-4988-B87E-797FF9C73665}" type="sibTrans" cxnId="{DEE6E014-A1CB-4750-9509-DE6CC18F40EA}">
      <dgm:prSet/>
      <dgm:spPr/>
      <dgm:t>
        <a:bodyPr/>
        <a:lstStyle/>
        <a:p>
          <a:endParaRPr lang="ru-RU"/>
        </a:p>
      </dgm:t>
    </dgm:pt>
    <dgm:pt modelId="{593F9AD5-F618-4E10-AE13-4C51E58FAD94}" type="pres">
      <dgm:prSet presAssocID="{43C7FF4E-66EB-4D5D-A4C1-6EDC5BF3BD68}" presName="Name0" presStyleCnt="0">
        <dgm:presLayoutVars>
          <dgm:dir/>
          <dgm:animLvl val="lvl"/>
          <dgm:resizeHandles/>
        </dgm:presLayoutVars>
      </dgm:prSet>
      <dgm:spPr/>
    </dgm:pt>
    <dgm:pt modelId="{01087E0F-BC2C-49D5-8B72-4CCA1117F459}" type="pres">
      <dgm:prSet presAssocID="{8FBEFBA7-0AEA-416A-A5A8-19D8F6F1BFC7}" presName="linNode" presStyleCnt="0"/>
      <dgm:spPr/>
    </dgm:pt>
    <dgm:pt modelId="{EEE42C45-BC7D-4C68-BEFC-4A12ACE257B7}" type="pres">
      <dgm:prSet presAssocID="{8FBEFBA7-0AEA-416A-A5A8-19D8F6F1BFC7}" presName="parentShp" presStyleLbl="node1" presStyleIdx="0" presStyleCnt="3">
        <dgm:presLayoutVars>
          <dgm:bulletEnabled val="1"/>
        </dgm:presLayoutVars>
      </dgm:prSet>
      <dgm:spPr/>
    </dgm:pt>
    <dgm:pt modelId="{2F4AE729-AA60-4201-8FA6-B14BB07F077F}" type="pres">
      <dgm:prSet presAssocID="{8FBEFBA7-0AEA-416A-A5A8-19D8F6F1BFC7}" presName="childShp" presStyleLbl="bgAccFollowNode1" presStyleIdx="0" presStyleCnt="3">
        <dgm:presLayoutVars>
          <dgm:bulletEnabled val="1"/>
        </dgm:presLayoutVars>
      </dgm:prSet>
      <dgm:spPr/>
    </dgm:pt>
    <dgm:pt modelId="{0A5474B9-209D-4307-8C5E-5DA48DD729D4}" type="pres">
      <dgm:prSet presAssocID="{01E5E09D-5A8F-4D15-B0FC-B0608AE1562B}" presName="spacing" presStyleCnt="0"/>
      <dgm:spPr/>
    </dgm:pt>
    <dgm:pt modelId="{0AB5B215-4224-4698-89A2-C29792A2E16D}" type="pres">
      <dgm:prSet presAssocID="{42802BC5-AC16-4D4C-A54F-2B08C22E5E6D}" presName="linNode" presStyleCnt="0"/>
      <dgm:spPr/>
    </dgm:pt>
    <dgm:pt modelId="{D9E1553F-159B-4AD8-8C1E-05D78B0BDB39}" type="pres">
      <dgm:prSet presAssocID="{42802BC5-AC16-4D4C-A54F-2B08C22E5E6D}" presName="parentShp" presStyleLbl="node1" presStyleIdx="1" presStyleCnt="3">
        <dgm:presLayoutVars>
          <dgm:bulletEnabled val="1"/>
        </dgm:presLayoutVars>
      </dgm:prSet>
      <dgm:spPr/>
    </dgm:pt>
    <dgm:pt modelId="{8DE0A003-5543-4122-913B-8219B25131D4}" type="pres">
      <dgm:prSet presAssocID="{42802BC5-AC16-4D4C-A54F-2B08C22E5E6D}" presName="childShp" presStyleLbl="bgAccFollowNode1" presStyleIdx="1" presStyleCnt="3">
        <dgm:presLayoutVars>
          <dgm:bulletEnabled val="1"/>
        </dgm:presLayoutVars>
      </dgm:prSet>
      <dgm:spPr/>
    </dgm:pt>
    <dgm:pt modelId="{191FFEE5-DD0B-4FCB-9AC6-D36A9B907452}" type="pres">
      <dgm:prSet presAssocID="{3DCF5D1E-1FCA-45CF-B71B-B8DFF8158AA0}" presName="spacing" presStyleCnt="0"/>
      <dgm:spPr/>
    </dgm:pt>
    <dgm:pt modelId="{7B4AD5BB-F181-40A1-BC74-74EF1273309B}" type="pres">
      <dgm:prSet presAssocID="{A04BC38A-4564-4D29-8617-CA8A5F535F69}" presName="linNode" presStyleCnt="0"/>
      <dgm:spPr/>
    </dgm:pt>
    <dgm:pt modelId="{F60F5445-0F67-45D2-AAFB-5340633ACB43}" type="pres">
      <dgm:prSet presAssocID="{A04BC38A-4564-4D29-8617-CA8A5F535F69}" presName="parentShp" presStyleLbl="node1" presStyleIdx="2" presStyleCnt="3">
        <dgm:presLayoutVars>
          <dgm:bulletEnabled val="1"/>
        </dgm:presLayoutVars>
      </dgm:prSet>
      <dgm:spPr/>
    </dgm:pt>
    <dgm:pt modelId="{9F4DFF80-4635-4DD6-9657-CAC312BE78EF}" type="pres">
      <dgm:prSet presAssocID="{A04BC38A-4564-4D29-8617-CA8A5F535F6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EFFF601-1A7B-4AE2-8D67-C4F77A0E6321}" srcId="{8FBEFBA7-0AEA-416A-A5A8-19D8F6F1BFC7}" destId="{7B39FBB2-5F5D-4D45-84A3-28642076C722}" srcOrd="1" destOrd="0" parTransId="{DBCA1D02-5FA9-4249-856D-CB1AFBB190A0}" sibTransId="{6C6C6378-05C3-4305-8D5D-A1101506292E}"/>
    <dgm:cxn modelId="{B43E1B02-67A0-4861-A34D-303676017EC6}" type="presOf" srcId="{43C7FF4E-66EB-4D5D-A4C1-6EDC5BF3BD68}" destId="{593F9AD5-F618-4E10-AE13-4C51E58FAD94}" srcOrd="0" destOrd="0" presId="urn:microsoft.com/office/officeart/2005/8/layout/vList6"/>
    <dgm:cxn modelId="{48DD6F10-6BFF-41EF-BF80-5164F4954086}" srcId="{43C7FF4E-66EB-4D5D-A4C1-6EDC5BF3BD68}" destId="{A04BC38A-4564-4D29-8617-CA8A5F535F69}" srcOrd="2" destOrd="0" parTransId="{088E43A3-E96A-4225-9F05-5433B33C8E76}" sibTransId="{EF921175-235C-42AB-A24C-BF6F84C45274}"/>
    <dgm:cxn modelId="{DEE6E014-A1CB-4750-9509-DE6CC18F40EA}" srcId="{A04BC38A-4564-4D29-8617-CA8A5F535F69}" destId="{0E4ECDEB-407D-4809-B4B0-7C8BCD8F82CB}" srcOrd="2" destOrd="0" parTransId="{FB63A57F-EAC2-4939-9382-9202790747C9}" sibTransId="{7165742E-A1E2-4988-B87E-797FF9C73665}"/>
    <dgm:cxn modelId="{3AD7361C-7630-46E9-8F6F-51B3B171EEF2}" srcId="{8FBEFBA7-0AEA-416A-A5A8-19D8F6F1BFC7}" destId="{24144BB9-7753-45B1-BBED-240B0AA293FE}" srcOrd="0" destOrd="0" parTransId="{EDCB7FB0-5400-4320-8F1F-0BE14970C96E}" sibTransId="{96FCFE88-7803-4863-89A1-0EBD8EBAE518}"/>
    <dgm:cxn modelId="{F8FD451E-FC66-4EC3-8A3D-EE709AEAACC7}" type="presOf" srcId="{42802BC5-AC16-4D4C-A54F-2B08C22E5E6D}" destId="{D9E1553F-159B-4AD8-8C1E-05D78B0BDB39}" srcOrd="0" destOrd="0" presId="urn:microsoft.com/office/officeart/2005/8/layout/vList6"/>
    <dgm:cxn modelId="{8DEA2D34-F792-4093-B351-0FC20730B770}" type="presOf" srcId="{A04BC38A-4564-4D29-8617-CA8A5F535F69}" destId="{F60F5445-0F67-45D2-AAFB-5340633ACB43}" srcOrd="0" destOrd="0" presId="urn:microsoft.com/office/officeart/2005/8/layout/vList6"/>
    <dgm:cxn modelId="{B4F21E5D-9899-480D-98C9-289FBDD43392}" type="presOf" srcId="{807DC0EA-2261-4DB7-833E-33CE34D2104A}" destId="{9F4DFF80-4635-4DD6-9657-CAC312BE78EF}" srcOrd="0" destOrd="0" presId="urn:microsoft.com/office/officeart/2005/8/layout/vList6"/>
    <dgm:cxn modelId="{CED2B251-A0DA-468A-A79C-25062AAD9CF8}" type="presOf" srcId="{8FBEFBA7-0AEA-416A-A5A8-19D8F6F1BFC7}" destId="{EEE42C45-BC7D-4C68-BEFC-4A12ACE257B7}" srcOrd="0" destOrd="0" presId="urn:microsoft.com/office/officeart/2005/8/layout/vList6"/>
    <dgm:cxn modelId="{D7096C74-4B7D-4B6E-A25F-7DC0D0A9F0DD}" srcId="{A04BC38A-4564-4D29-8617-CA8A5F535F69}" destId="{807DC0EA-2261-4DB7-833E-33CE34D2104A}" srcOrd="0" destOrd="0" parTransId="{B8B3ACA5-BCB9-468B-A713-788B565E5A1E}" sibTransId="{EFAC2866-ED5C-4DDC-B521-A50FFDFE9D9F}"/>
    <dgm:cxn modelId="{5A0D7978-40FF-4253-9547-223F070D49A1}" type="presOf" srcId="{0E4ECDEB-407D-4809-B4B0-7C8BCD8F82CB}" destId="{9F4DFF80-4635-4DD6-9657-CAC312BE78EF}" srcOrd="0" destOrd="2" presId="urn:microsoft.com/office/officeart/2005/8/layout/vList6"/>
    <dgm:cxn modelId="{76C6657D-6025-4B5C-A806-AAFDC110E350}" srcId="{42802BC5-AC16-4D4C-A54F-2B08C22E5E6D}" destId="{128CD098-48BD-4438-8725-736C2ACA087E}" srcOrd="0" destOrd="0" parTransId="{47F35F33-5F48-490B-A252-F07F4E5BD2F3}" sibTransId="{B445698B-98D2-4B17-A93D-FDE5C330BC08}"/>
    <dgm:cxn modelId="{8A2AC77E-2C05-4C96-AE86-BD7348B8EA8A}" srcId="{43C7FF4E-66EB-4D5D-A4C1-6EDC5BF3BD68}" destId="{42802BC5-AC16-4D4C-A54F-2B08C22E5E6D}" srcOrd="1" destOrd="0" parTransId="{0EB6D2F5-22FD-4D4D-B129-3E8E8F8B58BF}" sibTransId="{3DCF5D1E-1FCA-45CF-B71B-B8DFF8158AA0}"/>
    <dgm:cxn modelId="{BCFD2B86-0A3A-4B02-A3B8-AF803EF286BA}" srcId="{8FBEFBA7-0AEA-416A-A5A8-19D8F6F1BFC7}" destId="{D26B9DC7-20E5-4649-92FF-B6C317F7343F}" srcOrd="2" destOrd="0" parTransId="{107B920F-1395-4500-AB25-D13979AC3DBB}" sibTransId="{75968836-DF83-4834-8013-B530E3F7DC1F}"/>
    <dgm:cxn modelId="{BF65A28C-971C-42A3-B722-DC04BF757B04}" type="presOf" srcId="{7E6C2BE4-7C7C-4AF1-8820-0768ABE3EB48}" destId="{8DE0A003-5543-4122-913B-8219B25131D4}" srcOrd="0" destOrd="1" presId="urn:microsoft.com/office/officeart/2005/8/layout/vList6"/>
    <dgm:cxn modelId="{4CDA8AA0-81C5-4232-B4A2-D2F838BDD951}" srcId="{42802BC5-AC16-4D4C-A54F-2B08C22E5E6D}" destId="{7E6C2BE4-7C7C-4AF1-8820-0768ABE3EB48}" srcOrd="1" destOrd="0" parTransId="{B5DDF559-AA7A-405C-B5A3-381809B58506}" sibTransId="{E343AE10-1971-4267-929F-002FF40FB921}"/>
    <dgm:cxn modelId="{93851DA1-E4E3-4C69-B978-301F36789B4C}" type="presOf" srcId="{D26B9DC7-20E5-4649-92FF-B6C317F7343F}" destId="{2F4AE729-AA60-4201-8FA6-B14BB07F077F}" srcOrd="0" destOrd="2" presId="urn:microsoft.com/office/officeart/2005/8/layout/vList6"/>
    <dgm:cxn modelId="{3AB9DFAF-935D-4E22-A2CE-AF159C9FD4C9}" type="presOf" srcId="{24144BB9-7753-45B1-BBED-240B0AA293FE}" destId="{2F4AE729-AA60-4201-8FA6-B14BB07F077F}" srcOrd="0" destOrd="0" presId="urn:microsoft.com/office/officeart/2005/8/layout/vList6"/>
    <dgm:cxn modelId="{BE385BB8-9E10-4B8C-8EAE-A6E0EE31812F}" type="presOf" srcId="{128CD098-48BD-4438-8725-736C2ACA087E}" destId="{8DE0A003-5543-4122-913B-8219B25131D4}" srcOrd="0" destOrd="0" presId="urn:microsoft.com/office/officeart/2005/8/layout/vList6"/>
    <dgm:cxn modelId="{8CBF1CC5-D109-4426-B81D-1F35752AC596}" type="presOf" srcId="{24E75136-2FC3-4893-A55C-BF9D5F223BC9}" destId="{9F4DFF80-4635-4DD6-9657-CAC312BE78EF}" srcOrd="0" destOrd="1" presId="urn:microsoft.com/office/officeart/2005/8/layout/vList6"/>
    <dgm:cxn modelId="{D1EA74C8-36A2-4211-9775-56EAA7BF2B5A}" srcId="{A04BC38A-4564-4D29-8617-CA8A5F535F69}" destId="{24E75136-2FC3-4893-A55C-BF9D5F223BC9}" srcOrd="1" destOrd="0" parTransId="{FD7676F8-E39A-421B-B9EC-4EB72DBC5D61}" sibTransId="{53689C0E-819E-4636-AB27-ED94AFF9672A}"/>
    <dgm:cxn modelId="{13203AED-9C00-46D9-AC38-C3B9CB49F58D}" type="presOf" srcId="{7B39FBB2-5F5D-4D45-84A3-28642076C722}" destId="{2F4AE729-AA60-4201-8FA6-B14BB07F077F}" srcOrd="0" destOrd="1" presId="urn:microsoft.com/office/officeart/2005/8/layout/vList6"/>
    <dgm:cxn modelId="{3ED2A2F2-7616-41CB-81C6-539A5DBFCB84}" srcId="{43C7FF4E-66EB-4D5D-A4C1-6EDC5BF3BD68}" destId="{8FBEFBA7-0AEA-416A-A5A8-19D8F6F1BFC7}" srcOrd="0" destOrd="0" parTransId="{AA21505C-7CCE-4BAF-8032-FE97D01F69AB}" sibTransId="{01E5E09D-5A8F-4D15-B0FC-B0608AE1562B}"/>
    <dgm:cxn modelId="{CE64F898-5410-4761-BC5B-39BC8D360E7F}" type="presParOf" srcId="{593F9AD5-F618-4E10-AE13-4C51E58FAD94}" destId="{01087E0F-BC2C-49D5-8B72-4CCA1117F459}" srcOrd="0" destOrd="0" presId="urn:microsoft.com/office/officeart/2005/8/layout/vList6"/>
    <dgm:cxn modelId="{C85A215C-0FB4-4D3E-8C76-4D722DB9DD3F}" type="presParOf" srcId="{01087E0F-BC2C-49D5-8B72-4CCA1117F459}" destId="{EEE42C45-BC7D-4C68-BEFC-4A12ACE257B7}" srcOrd="0" destOrd="0" presId="urn:microsoft.com/office/officeart/2005/8/layout/vList6"/>
    <dgm:cxn modelId="{F84C17ED-FA62-457E-8D0B-E41ED21A1A94}" type="presParOf" srcId="{01087E0F-BC2C-49D5-8B72-4CCA1117F459}" destId="{2F4AE729-AA60-4201-8FA6-B14BB07F077F}" srcOrd="1" destOrd="0" presId="urn:microsoft.com/office/officeart/2005/8/layout/vList6"/>
    <dgm:cxn modelId="{2EBA4C95-930F-4FEA-9F0F-2FFC64D6EDE3}" type="presParOf" srcId="{593F9AD5-F618-4E10-AE13-4C51E58FAD94}" destId="{0A5474B9-209D-4307-8C5E-5DA48DD729D4}" srcOrd="1" destOrd="0" presId="urn:microsoft.com/office/officeart/2005/8/layout/vList6"/>
    <dgm:cxn modelId="{EC8C09D9-BD7E-40CD-A6A5-ABB37D2E9220}" type="presParOf" srcId="{593F9AD5-F618-4E10-AE13-4C51E58FAD94}" destId="{0AB5B215-4224-4698-89A2-C29792A2E16D}" srcOrd="2" destOrd="0" presId="urn:microsoft.com/office/officeart/2005/8/layout/vList6"/>
    <dgm:cxn modelId="{2C125E33-0A3D-45A1-958D-FD2A47A426A2}" type="presParOf" srcId="{0AB5B215-4224-4698-89A2-C29792A2E16D}" destId="{D9E1553F-159B-4AD8-8C1E-05D78B0BDB39}" srcOrd="0" destOrd="0" presId="urn:microsoft.com/office/officeart/2005/8/layout/vList6"/>
    <dgm:cxn modelId="{087E8F91-8912-491B-AF07-6A1CF6F0E8AD}" type="presParOf" srcId="{0AB5B215-4224-4698-89A2-C29792A2E16D}" destId="{8DE0A003-5543-4122-913B-8219B25131D4}" srcOrd="1" destOrd="0" presId="urn:microsoft.com/office/officeart/2005/8/layout/vList6"/>
    <dgm:cxn modelId="{FA77B914-1E59-456C-B30D-D90819C8F50B}" type="presParOf" srcId="{593F9AD5-F618-4E10-AE13-4C51E58FAD94}" destId="{191FFEE5-DD0B-4FCB-9AC6-D36A9B907452}" srcOrd="3" destOrd="0" presId="urn:microsoft.com/office/officeart/2005/8/layout/vList6"/>
    <dgm:cxn modelId="{A5C32D1A-6489-48D9-986F-6263B1915DAA}" type="presParOf" srcId="{593F9AD5-F618-4E10-AE13-4C51E58FAD94}" destId="{7B4AD5BB-F181-40A1-BC74-74EF1273309B}" srcOrd="4" destOrd="0" presId="urn:microsoft.com/office/officeart/2005/8/layout/vList6"/>
    <dgm:cxn modelId="{E2BA7A98-BB71-4930-AE9B-8BA1328DFEDD}" type="presParOf" srcId="{7B4AD5BB-F181-40A1-BC74-74EF1273309B}" destId="{F60F5445-0F67-45D2-AAFB-5340633ACB43}" srcOrd="0" destOrd="0" presId="urn:microsoft.com/office/officeart/2005/8/layout/vList6"/>
    <dgm:cxn modelId="{66334E8E-7125-4F09-B00C-6271CFBD0B18}" type="presParOf" srcId="{7B4AD5BB-F181-40A1-BC74-74EF1273309B}" destId="{9F4DFF80-4635-4DD6-9657-CAC312BE78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10900-69CF-4BAF-94FB-9FBC84337DB8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7A8AE4-1741-44FC-919F-FBFC0E11BC7D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Информационно-просветительское направление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3C8471A2-2A8E-4CC1-B8D8-F0FC946FF71C}" type="parTrans" cxnId="{234D107F-AAF1-4D6F-8FD5-EAEB1A1D2407}">
      <dgm:prSet/>
      <dgm:spPr/>
      <dgm:t>
        <a:bodyPr/>
        <a:lstStyle/>
        <a:p>
          <a:endParaRPr lang="ru-RU"/>
        </a:p>
      </dgm:t>
    </dgm:pt>
    <dgm:pt modelId="{7BAC85DA-4DF5-43A4-8DF6-6751CD080ADD}" type="sibTrans" cxnId="{234D107F-AAF1-4D6F-8FD5-EAEB1A1D2407}">
      <dgm:prSet/>
      <dgm:spPr/>
      <dgm:t>
        <a:bodyPr/>
        <a:lstStyle/>
        <a:p>
          <a:endParaRPr lang="ru-RU"/>
        </a:p>
      </dgm:t>
    </dgm:pt>
    <dgm:pt modelId="{A7742463-A008-4453-BAAB-6636995ED7EB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Образовательное направление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AA3D316-5AF0-4C19-A3D3-6369B4113785}" type="parTrans" cxnId="{DEEF6ACE-B968-44B8-A2B8-7B2D89897421}">
      <dgm:prSet/>
      <dgm:spPr/>
      <dgm:t>
        <a:bodyPr/>
        <a:lstStyle/>
        <a:p>
          <a:endParaRPr lang="ru-RU"/>
        </a:p>
      </dgm:t>
    </dgm:pt>
    <dgm:pt modelId="{E44FF594-0246-41E9-A2DA-E1831EACD5D9}" type="sibTrans" cxnId="{DEEF6ACE-B968-44B8-A2B8-7B2D89897421}">
      <dgm:prSet/>
      <dgm:spPr/>
      <dgm:t>
        <a:bodyPr/>
        <a:lstStyle/>
        <a:p>
          <a:endParaRPr lang="ru-RU"/>
        </a:p>
      </dgm:t>
    </dgm:pt>
    <dgm:pt modelId="{AE8B05AA-BE92-4121-8510-DE9FCF8BE6D1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Совместный досуг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6F706A21-C12B-423A-ABF5-BA972680F32A}" type="parTrans" cxnId="{AB503A8B-59AD-48EF-B0DB-9722BC68AA92}">
      <dgm:prSet/>
      <dgm:spPr/>
      <dgm:t>
        <a:bodyPr/>
        <a:lstStyle/>
        <a:p>
          <a:endParaRPr lang="ru-RU"/>
        </a:p>
      </dgm:t>
    </dgm:pt>
    <dgm:pt modelId="{A247C261-6603-404D-A6BA-3ED0F41E7C7D}" type="sibTrans" cxnId="{AB503A8B-59AD-48EF-B0DB-9722BC68AA92}">
      <dgm:prSet/>
      <dgm:spPr/>
      <dgm:t>
        <a:bodyPr/>
        <a:lstStyle/>
        <a:p>
          <a:endParaRPr lang="ru-RU"/>
        </a:p>
      </dgm:t>
    </dgm:pt>
    <dgm:pt modelId="{118D5ED5-A540-42B4-93BC-7186A962EF0E}" type="pres">
      <dgm:prSet presAssocID="{09010900-69CF-4BAF-94FB-9FBC84337DB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30227A-7539-4C99-B5EB-2CBE224F0C3F}" type="pres">
      <dgm:prSet presAssocID="{147A8AE4-1741-44FC-919F-FBFC0E11BC7D}" presName="circle1" presStyleLbl="node1" presStyleIdx="0" presStyleCnt="3"/>
      <dgm:spPr/>
    </dgm:pt>
    <dgm:pt modelId="{EEA69BBC-64AC-45CD-A1BA-CD836A0B3F0E}" type="pres">
      <dgm:prSet presAssocID="{147A8AE4-1741-44FC-919F-FBFC0E11BC7D}" presName="space" presStyleCnt="0"/>
      <dgm:spPr/>
    </dgm:pt>
    <dgm:pt modelId="{8C0B69E8-9F46-42C8-8DC8-FB45D1475A71}" type="pres">
      <dgm:prSet presAssocID="{147A8AE4-1741-44FC-919F-FBFC0E11BC7D}" presName="rect1" presStyleLbl="alignAcc1" presStyleIdx="0" presStyleCnt="3"/>
      <dgm:spPr/>
    </dgm:pt>
    <dgm:pt modelId="{2D3720DB-F6C7-4A63-8744-241AD350E17C}" type="pres">
      <dgm:prSet presAssocID="{A7742463-A008-4453-BAAB-6636995ED7EB}" presName="vertSpace2" presStyleLbl="node1" presStyleIdx="0" presStyleCnt="3"/>
      <dgm:spPr/>
    </dgm:pt>
    <dgm:pt modelId="{12BC2FE9-F803-4D26-A208-AEEE11D63791}" type="pres">
      <dgm:prSet presAssocID="{A7742463-A008-4453-BAAB-6636995ED7EB}" presName="circle2" presStyleLbl="node1" presStyleIdx="1" presStyleCnt="3"/>
      <dgm:spPr/>
    </dgm:pt>
    <dgm:pt modelId="{48716C99-BE15-40D5-A5E5-6C07F2AA12E5}" type="pres">
      <dgm:prSet presAssocID="{A7742463-A008-4453-BAAB-6636995ED7EB}" presName="rect2" presStyleLbl="alignAcc1" presStyleIdx="1" presStyleCnt="3"/>
      <dgm:spPr/>
    </dgm:pt>
    <dgm:pt modelId="{09547826-55CB-4B0B-BB36-DDAF7235705A}" type="pres">
      <dgm:prSet presAssocID="{AE8B05AA-BE92-4121-8510-DE9FCF8BE6D1}" presName="vertSpace3" presStyleLbl="node1" presStyleIdx="1" presStyleCnt="3"/>
      <dgm:spPr/>
    </dgm:pt>
    <dgm:pt modelId="{D23330D9-064C-4271-9432-B127653CF0FE}" type="pres">
      <dgm:prSet presAssocID="{AE8B05AA-BE92-4121-8510-DE9FCF8BE6D1}" presName="circle3" presStyleLbl="node1" presStyleIdx="2" presStyleCnt="3"/>
      <dgm:spPr/>
    </dgm:pt>
    <dgm:pt modelId="{2B03F925-2338-40A0-A3DE-5FB9A3BEA75A}" type="pres">
      <dgm:prSet presAssocID="{AE8B05AA-BE92-4121-8510-DE9FCF8BE6D1}" presName="rect3" presStyleLbl="alignAcc1" presStyleIdx="2" presStyleCnt="3"/>
      <dgm:spPr/>
    </dgm:pt>
    <dgm:pt modelId="{43E3DA07-0CD5-449B-86AF-F0E55BDC05F8}" type="pres">
      <dgm:prSet presAssocID="{147A8AE4-1741-44FC-919F-FBFC0E11BC7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CCAAFC7-0757-4DF7-BE11-5F075C19DE0E}" type="pres">
      <dgm:prSet presAssocID="{A7742463-A008-4453-BAAB-6636995ED7E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968324B-2055-4921-B8A2-9B3074327215}" type="pres">
      <dgm:prSet presAssocID="{AE8B05AA-BE92-4121-8510-DE9FCF8BE6D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EA41B16-D284-47A7-9B90-FDF5E69C61B4}" type="presOf" srcId="{A7742463-A008-4453-BAAB-6636995ED7EB}" destId="{48716C99-BE15-40D5-A5E5-6C07F2AA12E5}" srcOrd="0" destOrd="0" presId="urn:microsoft.com/office/officeart/2005/8/layout/target3"/>
    <dgm:cxn modelId="{F48F7624-7DAA-4A1B-850B-C7E83335E59F}" type="presOf" srcId="{A7742463-A008-4453-BAAB-6636995ED7EB}" destId="{BCCAAFC7-0757-4DF7-BE11-5F075C19DE0E}" srcOrd="1" destOrd="0" presId="urn:microsoft.com/office/officeart/2005/8/layout/target3"/>
    <dgm:cxn modelId="{50BEB43C-FED9-44C4-8FD9-723DA8B318D1}" type="presOf" srcId="{09010900-69CF-4BAF-94FB-9FBC84337DB8}" destId="{118D5ED5-A540-42B4-93BC-7186A962EF0E}" srcOrd="0" destOrd="0" presId="urn:microsoft.com/office/officeart/2005/8/layout/target3"/>
    <dgm:cxn modelId="{234D107F-AAF1-4D6F-8FD5-EAEB1A1D2407}" srcId="{09010900-69CF-4BAF-94FB-9FBC84337DB8}" destId="{147A8AE4-1741-44FC-919F-FBFC0E11BC7D}" srcOrd="0" destOrd="0" parTransId="{3C8471A2-2A8E-4CC1-B8D8-F0FC946FF71C}" sibTransId="{7BAC85DA-4DF5-43A4-8DF6-6751CD080ADD}"/>
    <dgm:cxn modelId="{69550481-822C-44AA-88E8-267172B31AB2}" type="presOf" srcId="{AE8B05AA-BE92-4121-8510-DE9FCF8BE6D1}" destId="{6968324B-2055-4921-B8A2-9B3074327215}" srcOrd="1" destOrd="0" presId="urn:microsoft.com/office/officeart/2005/8/layout/target3"/>
    <dgm:cxn modelId="{AB503A8B-59AD-48EF-B0DB-9722BC68AA92}" srcId="{09010900-69CF-4BAF-94FB-9FBC84337DB8}" destId="{AE8B05AA-BE92-4121-8510-DE9FCF8BE6D1}" srcOrd="2" destOrd="0" parTransId="{6F706A21-C12B-423A-ABF5-BA972680F32A}" sibTransId="{A247C261-6603-404D-A6BA-3ED0F41E7C7D}"/>
    <dgm:cxn modelId="{ED04338D-EC40-4479-84E2-56417D8A43FC}" type="presOf" srcId="{AE8B05AA-BE92-4121-8510-DE9FCF8BE6D1}" destId="{2B03F925-2338-40A0-A3DE-5FB9A3BEA75A}" srcOrd="0" destOrd="0" presId="urn:microsoft.com/office/officeart/2005/8/layout/target3"/>
    <dgm:cxn modelId="{4E17E1B9-61B4-4203-B5D4-94D4434DBD9B}" type="presOf" srcId="{147A8AE4-1741-44FC-919F-FBFC0E11BC7D}" destId="{8C0B69E8-9F46-42C8-8DC8-FB45D1475A71}" srcOrd="0" destOrd="0" presId="urn:microsoft.com/office/officeart/2005/8/layout/target3"/>
    <dgm:cxn modelId="{DEEF6ACE-B968-44B8-A2B8-7B2D89897421}" srcId="{09010900-69CF-4BAF-94FB-9FBC84337DB8}" destId="{A7742463-A008-4453-BAAB-6636995ED7EB}" srcOrd="1" destOrd="0" parTransId="{4AA3D316-5AF0-4C19-A3D3-6369B4113785}" sibTransId="{E44FF594-0246-41E9-A2DA-E1831EACD5D9}"/>
    <dgm:cxn modelId="{1A4576D5-F5ED-420E-9F1A-5249DAF001A5}" type="presOf" srcId="{147A8AE4-1741-44FC-919F-FBFC0E11BC7D}" destId="{43E3DA07-0CD5-449B-86AF-F0E55BDC05F8}" srcOrd="1" destOrd="0" presId="urn:microsoft.com/office/officeart/2005/8/layout/target3"/>
    <dgm:cxn modelId="{09E6F2D2-2EE3-4E00-8469-9A3EEAF1FA52}" type="presParOf" srcId="{118D5ED5-A540-42B4-93BC-7186A962EF0E}" destId="{F430227A-7539-4C99-B5EB-2CBE224F0C3F}" srcOrd="0" destOrd="0" presId="urn:microsoft.com/office/officeart/2005/8/layout/target3"/>
    <dgm:cxn modelId="{31139DF6-7AD3-4242-8B85-D523CE10B4A1}" type="presParOf" srcId="{118D5ED5-A540-42B4-93BC-7186A962EF0E}" destId="{EEA69BBC-64AC-45CD-A1BA-CD836A0B3F0E}" srcOrd="1" destOrd="0" presId="urn:microsoft.com/office/officeart/2005/8/layout/target3"/>
    <dgm:cxn modelId="{9F50BACC-460C-4877-B466-9BF5E00133A7}" type="presParOf" srcId="{118D5ED5-A540-42B4-93BC-7186A962EF0E}" destId="{8C0B69E8-9F46-42C8-8DC8-FB45D1475A71}" srcOrd="2" destOrd="0" presId="urn:microsoft.com/office/officeart/2005/8/layout/target3"/>
    <dgm:cxn modelId="{3427109E-F073-402F-8750-1C3AE1099DE0}" type="presParOf" srcId="{118D5ED5-A540-42B4-93BC-7186A962EF0E}" destId="{2D3720DB-F6C7-4A63-8744-241AD350E17C}" srcOrd="3" destOrd="0" presId="urn:microsoft.com/office/officeart/2005/8/layout/target3"/>
    <dgm:cxn modelId="{08943630-4DBE-4476-93DE-2CEE380ADAE0}" type="presParOf" srcId="{118D5ED5-A540-42B4-93BC-7186A962EF0E}" destId="{12BC2FE9-F803-4D26-A208-AEEE11D63791}" srcOrd="4" destOrd="0" presId="urn:microsoft.com/office/officeart/2005/8/layout/target3"/>
    <dgm:cxn modelId="{57929475-7585-4F1D-A3E8-8F0B00695A37}" type="presParOf" srcId="{118D5ED5-A540-42B4-93BC-7186A962EF0E}" destId="{48716C99-BE15-40D5-A5E5-6C07F2AA12E5}" srcOrd="5" destOrd="0" presId="urn:microsoft.com/office/officeart/2005/8/layout/target3"/>
    <dgm:cxn modelId="{11729DFC-0699-47A9-A548-CDE95C72EAB1}" type="presParOf" srcId="{118D5ED5-A540-42B4-93BC-7186A962EF0E}" destId="{09547826-55CB-4B0B-BB36-DDAF7235705A}" srcOrd="6" destOrd="0" presId="urn:microsoft.com/office/officeart/2005/8/layout/target3"/>
    <dgm:cxn modelId="{BBA86264-F2FB-4034-B331-5D781028A616}" type="presParOf" srcId="{118D5ED5-A540-42B4-93BC-7186A962EF0E}" destId="{D23330D9-064C-4271-9432-B127653CF0FE}" srcOrd="7" destOrd="0" presId="urn:microsoft.com/office/officeart/2005/8/layout/target3"/>
    <dgm:cxn modelId="{A409500F-88F4-4853-8BD2-9D3979049561}" type="presParOf" srcId="{118D5ED5-A540-42B4-93BC-7186A962EF0E}" destId="{2B03F925-2338-40A0-A3DE-5FB9A3BEA75A}" srcOrd="8" destOrd="0" presId="urn:microsoft.com/office/officeart/2005/8/layout/target3"/>
    <dgm:cxn modelId="{AEB9A1F4-5FBC-4A62-BB7C-C60927276AE4}" type="presParOf" srcId="{118D5ED5-A540-42B4-93BC-7186A962EF0E}" destId="{43E3DA07-0CD5-449B-86AF-F0E55BDC05F8}" srcOrd="9" destOrd="0" presId="urn:microsoft.com/office/officeart/2005/8/layout/target3"/>
    <dgm:cxn modelId="{87FCC1CE-D064-4CAB-AA18-06C4311E0670}" type="presParOf" srcId="{118D5ED5-A540-42B4-93BC-7186A962EF0E}" destId="{BCCAAFC7-0757-4DF7-BE11-5F075C19DE0E}" srcOrd="10" destOrd="0" presId="urn:microsoft.com/office/officeart/2005/8/layout/target3"/>
    <dgm:cxn modelId="{0F9F872F-8AE5-4EA5-AA20-A73D74F66C07}" type="presParOf" srcId="{118D5ED5-A540-42B4-93BC-7186A962EF0E}" destId="{6968324B-2055-4921-B8A2-9B307432721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85D84E-B36F-448E-8550-053975BD66CC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69F3B8-4DFA-4AC2-8CD0-E5BD7B8976A3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Увеличение количества родительских объединений;</a:t>
          </a:r>
        </a:p>
      </dgm:t>
    </dgm:pt>
    <dgm:pt modelId="{AEF655CA-AB91-46DD-9FED-F0CA10335093}" type="parTrans" cxnId="{D854E56B-2940-4D47-8897-2986A06E36EF}">
      <dgm:prSet/>
      <dgm:spPr/>
      <dgm:t>
        <a:bodyPr/>
        <a:lstStyle/>
        <a:p>
          <a:endParaRPr lang="ru-RU"/>
        </a:p>
      </dgm:t>
    </dgm:pt>
    <dgm:pt modelId="{D2D9421A-0E2F-421E-A8DC-87A47AF9367C}" type="sibTrans" cxnId="{D854E56B-2940-4D47-8897-2986A06E36EF}">
      <dgm:prSet/>
      <dgm:spPr/>
      <dgm:t>
        <a:bodyPr/>
        <a:lstStyle/>
        <a:p>
          <a:endParaRPr lang="ru-RU"/>
        </a:p>
      </dgm:t>
    </dgm:pt>
    <dgm:pt modelId="{747EDB77-3F1F-47CE-9F4C-9882D7C96C15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доли родителей, принимающих участие   в конференциях, семинарах;</a:t>
          </a:r>
        </a:p>
      </dgm:t>
    </dgm:pt>
    <dgm:pt modelId="{8C3B8808-A52D-42A3-9A6A-5E4120FD0A94}" type="parTrans" cxnId="{5ED6FD7C-2DD9-4B9E-BD3B-BB4332A69812}">
      <dgm:prSet/>
      <dgm:spPr/>
      <dgm:t>
        <a:bodyPr/>
        <a:lstStyle/>
        <a:p>
          <a:endParaRPr lang="ru-RU"/>
        </a:p>
      </dgm:t>
    </dgm:pt>
    <dgm:pt modelId="{5E881AC1-27F8-430E-861D-9D415A53AA38}" type="sibTrans" cxnId="{5ED6FD7C-2DD9-4B9E-BD3B-BB4332A69812}">
      <dgm:prSet/>
      <dgm:spPr/>
      <dgm:t>
        <a:bodyPr/>
        <a:lstStyle/>
        <a:p>
          <a:endParaRPr lang="ru-RU"/>
        </a:p>
      </dgm:t>
    </dgm:pt>
    <dgm:pt modelId="{5A6BA75D-5035-4B5C-B6E9-C8FC33ECBC24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доли семей, заинтересованных достижениями своих детей во внеурочной, проектной  деятельности и дополнительном образовании;</a:t>
          </a:r>
        </a:p>
      </dgm:t>
    </dgm:pt>
    <dgm:pt modelId="{98D0CF6E-A215-48E1-AECE-DCFCDAFB94A1}" type="parTrans" cxnId="{15DD219C-EB82-40D4-AD18-AE39AB0C48FE}">
      <dgm:prSet/>
      <dgm:spPr/>
      <dgm:t>
        <a:bodyPr/>
        <a:lstStyle/>
        <a:p>
          <a:endParaRPr lang="ru-RU"/>
        </a:p>
      </dgm:t>
    </dgm:pt>
    <dgm:pt modelId="{3951C397-E8D4-4AB1-A300-60206E2F34B4}" type="sibTrans" cxnId="{15DD219C-EB82-40D4-AD18-AE39AB0C48FE}">
      <dgm:prSet/>
      <dgm:spPr/>
      <dgm:t>
        <a:bodyPr/>
        <a:lstStyle/>
        <a:p>
          <a:endParaRPr lang="ru-RU"/>
        </a:p>
      </dgm:t>
    </dgm:pt>
    <dgm:pt modelId="{FCEC9EBB-097F-4A45-8912-54F37B728C7A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Увеличение доли педагогов, освоивших современные формы взаимодействия с родителями;</a:t>
          </a:r>
        </a:p>
      </dgm:t>
    </dgm:pt>
    <dgm:pt modelId="{7EAAFE3B-808D-4F8C-B417-35ECFD0E322B}" type="parTrans" cxnId="{3C466C7A-9675-463B-87AF-DDF4B95398A9}">
      <dgm:prSet/>
      <dgm:spPr/>
      <dgm:t>
        <a:bodyPr/>
        <a:lstStyle/>
        <a:p>
          <a:endParaRPr lang="ru-RU"/>
        </a:p>
      </dgm:t>
    </dgm:pt>
    <dgm:pt modelId="{21CBD5F0-4A8D-4200-89AF-9744C94FA06C}" type="sibTrans" cxnId="{3C466C7A-9675-463B-87AF-DDF4B95398A9}">
      <dgm:prSet/>
      <dgm:spPr/>
      <dgm:t>
        <a:bodyPr/>
        <a:lstStyle/>
        <a:p>
          <a:endParaRPr lang="ru-RU"/>
        </a:p>
      </dgm:t>
    </dgm:pt>
    <dgm:pt modelId="{CD908B7E-1189-4B12-95EF-F9A1EE2D4033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Создана система поощрения  и отслеживания результатов обучения родителей.</a:t>
          </a:r>
        </a:p>
      </dgm:t>
    </dgm:pt>
    <dgm:pt modelId="{5CA67362-54FE-4375-98F7-ABAB7E5762B8}" type="parTrans" cxnId="{D85D4EE5-20E3-4DB0-9A47-6E32A350E302}">
      <dgm:prSet/>
      <dgm:spPr/>
      <dgm:t>
        <a:bodyPr/>
        <a:lstStyle/>
        <a:p>
          <a:endParaRPr lang="ru-RU"/>
        </a:p>
      </dgm:t>
    </dgm:pt>
    <dgm:pt modelId="{40ECE3C6-A7E0-4664-A5DC-856F8FD9CCE7}" type="sibTrans" cxnId="{D85D4EE5-20E3-4DB0-9A47-6E32A350E302}">
      <dgm:prSet/>
      <dgm:spPr/>
      <dgm:t>
        <a:bodyPr/>
        <a:lstStyle/>
        <a:p>
          <a:endParaRPr lang="ru-RU"/>
        </a:p>
      </dgm:t>
    </dgm:pt>
    <dgm:pt modelId="{020E90F4-15BF-4BEF-ADA6-44F8873DEB4B}" type="pres">
      <dgm:prSet presAssocID="{3085D84E-B36F-448E-8550-053975BD66CC}" presName="Name0" presStyleCnt="0">
        <dgm:presLayoutVars>
          <dgm:chMax val="7"/>
          <dgm:chPref val="7"/>
          <dgm:dir/>
        </dgm:presLayoutVars>
      </dgm:prSet>
      <dgm:spPr/>
    </dgm:pt>
    <dgm:pt modelId="{2EF7E437-6ACA-4F40-A882-537E95D38D56}" type="pres">
      <dgm:prSet presAssocID="{3085D84E-B36F-448E-8550-053975BD66CC}" presName="Name1" presStyleCnt="0"/>
      <dgm:spPr/>
    </dgm:pt>
    <dgm:pt modelId="{192745D5-3F71-497A-957E-E0D35A23899E}" type="pres">
      <dgm:prSet presAssocID="{3085D84E-B36F-448E-8550-053975BD66CC}" presName="cycle" presStyleCnt="0"/>
      <dgm:spPr/>
    </dgm:pt>
    <dgm:pt modelId="{B7E4F613-0B0F-4383-9891-D3C6643815D4}" type="pres">
      <dgm:prSet presAssocID="{3085D84E-B36F-448E-8550-053975BD66CC}" presName="srcNode" presStyleLbl="node1" presStyleIdx="0" presStyleCnt="5"/>
      <dgm:spPr/>
    </dgm:pt>
    <dgm:pt modelId="{A8B1B004-A63D-4B4A-B6CB-5DF742A63B55}" type="pres">
      <dgm:prSet presAssocID="{3085D84E-B36F-448E-8550-053975BD66CC}" presName="conn" presStyleLbl="parChTrans1D2" presStyleIdx="0" presStyleCnt="1"/>
      <dgm:spPr/>
    </dgm:pt>
    <dgm:pt modelId="{CC95B2A9-6CAE-4210-8DFB-B04EAC15AA22}" type="pres">
      <dgm:prSet presAssocID="{3085D84E-B36F-448E-8550-053975BD66CC}" presName="extraNode" presStyleLbl="node1" presStyleIdx="0" presStyleCnt="5"/>
      <dgm:spPr/>
    </dgm:pt>
    <dgm:pt modelId="{1833E5A2-078B-4F8F-9679-F395AFB02C30}" type="pres">
      <dgm:prSet presAssocID="{3085D84E-B36F-448E-8550-053975BD66CC}" presName="dstNode" presStyleLbl="node1" presStyleIdx="0" presStyleCnt="5"/>
      <dgm:spPr/>
    </dgm:pt>
    <dgm:pt modelId="{D6BC0F83-273D-439A-A262-1AFFF11E3679}" type="pres">
      <dgm:prSet presAssocID="{BA69F3B8-4DFA-4AC2-8CD0-E5BD7B8976A3}" presName="text_1" presStyleLbl="node1" presStyleIdx="0" presStyleCnt="5" custScaleX="95750" custScaleY="138859" custLinFactNeighborX="1094" custLinFactNeighborY="-13004">
        <dgm:presLayoutVars>
          <dgm:bulletEnabled val="1"/>
        </dgm:presLayoutVars>
      </dgm:prSet>
      <dgm:spPr/>
    </dgm:pt>
    <dgm:pt modelId="{6438F42C-6E4B-4707-AD7E-163BA262AC35}" type="pres">
      <dgm:prSet presAssocID="{BA69F3B8-4DFA-4AC2-8CD0-E5BD7B8976A3}" presName="accent_1" presStyleCnt="0"/>
      <dgm:spPr/>
    </dgm:pt>
    <dgm:pt modelId="{2A1547C2-070F-4E8D-BAE8-1FEDF0F98B87}" type="pres">
      <dgm:prSet presAssocID="{BA69F3B8-4DFA-4AC2-8CD0-E5BD7B8976A3}" presName="accentRepeatNode" presStyleLbl="solidFgAcc1" presStyleIdx="0" presStyleCnt="5"/>
      <dgm:spPr/>
    </dgm:pt>
    <dgm:pt modelId="{C9534920-2FB7-41F2-82E1-0446FDA5FF4E}" type="pres">
      <dgm:prSet presAssocID="{747EDB77-3F1F-47CE-9F4C-9882D7C96C15}" presName="text_2" presStyleLbl="node1" presStyleIdx="1" presStyleCnt="5" custScaleX="95885" custScaleY="131776" custLinFactNeighborX="1177" custLinFactNeighborY="-15171">
        <dgm:presLayoutVars>
          <dgm:bulletEnabled val="1"/>
        </dgm:presLayoutVars>
      </dgm:prSet>
      <dgm:spPr/>
    </dgm:pt>
    <dgm:pt modelId="{7E0895C8-4C33-4FCF-999C-C5333561971D}" type="pres">
      <dgm:prSet presAssocID="{747EDB77-3F1F-47CE-9F4C-9882D7C96C15}" presName="accent_2" presStyleCnt="0"/>
      <dgm:spPr/>
    </dgm:pt>
    <dgm:pt modelId="{2884A590-7B43-4A2C-B611-0A47FC6DD037}" type="pres">
      <dgm:prSet presAssocID="{747EDB77-3F1F-47CE-9F4C-9882D7C96C15}" presName="accentRepeatNode" presStyleLbl="solidFgAcc1" presStyleIdx="1" presStyleCnt="5"/>
      <dgm:spPr/>
    </dgm:pt>
    <dgm:pt modelId="{DB583F25-272A-40D7-B49E-17DD5F70C000}" type="pres">
      <dgm:prSet presAssocID="{5A6BA75D-5035-4B5C-B6E9-C8FC33ECBC24}" presName="text_3" presStyleLbl="node1" presStyleIdx="2" presStyleCnt="5" custScaleY="172672">
        <dgm:presLayoutVars>
          <dgm:bulletEnabled val="1"/>
        </dgm:presLayoutVars>
      </dgm:prSet>
      <dgm:spPr/>
    </dgm:pt>
    <dgm:pt modelId="{3C3FBA34-7B9D-47A5-8A17-D7AC74A98077}" type="pres">
      <dgm:prSet presAssocID="{5A6BA75D-5035-4B5C-B6E9-C8FC33ECBC24}" presName="accent_3" presStyleCnt="0"/>
      <dgm:spPr/>
    </dgm:pt>
    <dgm:pt modelId="{550194A5-7190-466C-B898-BEE95B87E13B}" type="pres">
      <dgm:prSet presAssocID="{5A6BA75D-5035-4B5C-B6E9-C8FC33ECBC24}" presName="accentRepeatNode" presStyleLbl="solidFgAcc1" presStyleIdx="2" presStyleCnt="5"/>
      <dgm:spPr/>
    </dgm:pt>
    <dgm:pt modelId="{62AC9C71-8BAA-474C-8F00-4DB2620261D3}" type="pres">
      <dgm:prSet presAssocID="{FCEC9EBB-097F-4A45-8912-54F37B728C7A}" presName="text_4" presStyleLbl="node1" presStyleIdx="3" presStyleCnt="5" custScaleX="96342" custScaleY="127232" custLinFactNeighborX="1177" custLinFactNeighborY="13004">
        <dgm:presLayoutVars>
          <dgm:bulletEnabled val="1"/>
        </dgm:presLayoutVars>
      </dgm:prSet>
      <dgm:spPr/>
    </dgm:pt>
    <dgm:pt modelId="{C4729194-E46D-4412-89BE-F60D0A490AED}" type="pres">
      <dgm:prSet presAssocID="{FCEC9EBB-097F-4A45-8912-54F37B728C7A}" presName="accent_4" presStyleCnt="0"/>
      <dgm:spPr/>
    </dgm:pt>
    <dgm:pt modelId="{24D954A7-6E5F-4048-9246-5DD827222500}" type="pres">
      <dgm:prSet presAssocID="{FCEC9EBB-097F-4A45-8912-54F37B728C7A}" presName="accentRepeatNode" presStyleLbl="solidFgAcc1" presStyleIdx="3" presStyleCnt="5"/>
      <dgm:spPr/>
    </dgm:pt>
    <dgm:pt modelId="{1B98E6BD-13AA-46B9-98E1-EC04889C4281}" type="pres">
      <dgm:prSet presAssocID="{CD908B7E-1189-4B12-95EF-F9A1EE2D4033}" presName="text_5" presStyleLbl="node1" presStyleIdx="4" presStyleCnt="5" custScaleY="127232">
        <dgm:presLayoutVars>
          <dgm:bulletEnabled val="1"/>
        </dgm:presLayoutVars>
      </dgm:prSet>
      <dgm:spPr/>
    </dgm:pt>
    <dgm:pt modelId="{730C97F4-0CEF-4BDD-B545-6D63CD95635B}" type="pres">
      <dgm:prSet presAssocID="{CD908B7E-1189-4B12-95EF-F9A1EE2D4033}" presName="accent_5" presStyleCnt="0"/>
      <dgm:spPr/>
    </dgm:pt>
    <dgm:pt modelId="{02A81CB4-BEC6-4419-A45C-7AA7EE9B49E5}" type="pres">
      <dgm:prSet presAssocID="{CD908B7E-1189-4B12-95EF-F9A1EE2D4033}" presName="accentRepeatNode" presStyleLbl="solidFgAcc1" presStyleIdx="4" presStyleCnt="5"/>
      <dgm:spPr/>
    </dgm:pt>
  </dgm:ptLst>
  <dgm:cxnLst>
    <dgm:cxn modelId="{60755727-BDF4-4240-BAA7-33ECB212BA2D}" type="presOf" srcId="{CD908B7E-1189-4B12-95EF-F9A1EE2D4033}" destId="{1B98E6BD-13AA-46B9-98E1-EC04889C4281}" srcOrd="0" destOrd="0" presId="urn:microsoft.com/office/officeart/2008/layout/VerticalCurvedList"/>
    <dgm:cxn modelId="{D854E56B-2940-4D47-8897-2986A06E36EF}" srcId="{3085D84E-B36F-448E-8550-053975BD66CC}" destId="{BA69F3B8-4DFA-4AC2-8CD0-E5BD7B8976A3}" srcOrd="0" destOrd="0" parTransId="{AEF655CA-AB91-46DD-9FED-F0CA10335093}" sibTransId="{D2D9421A-0E2F-421E-A8DC-87A47AF9367C}"/>
    <dgm:cxn modelId="{2C210475-097D-43CD-8227-1C56DB3E26D3}" type="presOf" srcId="{3085D84E-B36F-448E-8550-053975BD66CC}" destId="{020E90F4-15BF-4BEF-ADA6-44F8873DEB4B}" srcOrd="0" destOrd="0" presId="urn:microsoft.com/office/officeart/2008/layout/VerticalCurvedList"/>
    <dgm:cxn modelId="{2787EF76-DA01-429E-B338-3573397F387D}" type="presOf" srcId="{FCEC9EBB-097F-4A45-8912-54F37B728C7A}" destId="{62AC9C71-8BAA-474C-8F00-4DB2620261D3}" srcOrd="0" destOrd="0" presId="urn:microsoft.com/office/officeart/2008/layout/VerticalCurvedList"/>
    <dgm:cxn modelId="{3C466C7A-9675-463B-87AF-DDF4B95398A9}" srcId="{3085D84E-B36F-448E-8550-053975BD66CC}" destId="{FCEC9EBB-097F-4A45-8912-54F37B728C7A}" srcOrd="3" destOrd="0" parTransId="{7EAAFE3B-808D-4F8C-B417-35ECFD0E322B}" sibTransId="{21CBD5F0-4A8D-4200-89AF-9744C94FA06C}"/>
    <dgm:cxn modelId="{AE60B67B-56A3-443D-BC89-036F40C418DE}" type="presOf" srcId="{BA69F3B8-4DFA-4AC2-8CD0-E5BD7B8976A3}" destId="{D6BC0F83-273D-439A-A262-1AFFF11E3679}" srcOrd="0" destOrd="0" presId="urn:microsoft.com/office/officeart/2008/layout/VerticalCurvedList"/>
    <dgm:cxn modelId="{5ED6FD7C-2DD9-4B9E-BD3B-BB4332A69812}" srcId="{3085D84E-B36F-448E-8550-053975BD66CC}" destId="{747EDB77-3F1F-47CE-9F4C-9882D7C96C15}" srcOrd="1" destOrd="0" parTransId="{8C3B8808-A52D-42A3-9A6A-5E4120FD0A94}" sibTransId="{5E881AC1-27F8-430E-861D-9D415A53AA38}"/>
    <dgm:cxn modelId="{15DD219C-EB82-40D4-AD18-AE39AB0C48FE}" srcId="{3085D84E-B36F-448E-8550-053975BD66CC}" destId="{5A6BA75D-5035-4B5C-B6E9-C8FC33ECBC24}" srcOrd="2" destOrd="0" parTransId="{98D0CF6E-A215-48E1-AECE-DCFCDAFB94A1}" sibTransId="{3951C397-E8D4-4AB1-A300-60206E2F34B4}"/>
    <dgm:cxn modelId="{82002DA4-B8F6-4095-827C-FB33DA5E0043}" type="presOf" srcId="{5A6BA75D-5035-4B5C-B6E9-C8FC33ECBC24}" destId="{DB583F25-272A-40D7-B49E-17DD5F70C000}" srcOrd="0" destOrd="0" presId="urn:microsoft.com/office/officeart/2008/layout/VerticalCurvedList"/>
    <dgm:cxn modelId="{430150CC-AF46-492F-82A4-3F87A3C190A3}" type="presOf" srcId="{747EDB77-3F1F-47CE-9F4C-9882D7C96C15}" destId="{C9534920-2FB7-41F2-82E1-0446FDA5FF4E}" srcOrd="0" destOrd="0" presId="urn:microsoft.com/office/officeart/2008/layout/VerticalCurvedList"/>
    <dgm:cxn modelId="{C53191E0-EE48-44C0-B99A-A41AB4E3C461}" type="presOf" srcId="{D2D9421A-0E2F-421E-A8DC-87A47AF9367C}" destId="{A8B1B004-A63D-4B4A-B6CB-5DF742A63B55}" srcOrd="0" destOrd="0" presId="urn:microsoft.com/office/officeart/2008/layout/VerticalCurvedList"/>
    <dgm:cxn modelId="{D85D4EE5-20E3-4DB0-9A47-6E32A350E302}" srcId="{3085D84E-B36F-448E-8550-053975BD66CC}" destId="{CD908B7E-1189-4B12-95EF-F9A1EE2D4033}" srcOrd="4" destOrd="0" parTransId="{5CA67362-54FE-4375-98F7-ABAB7E5762B8}" sibTransId="{40ECE3C6-A7E0-4664-A5DC-856F8FD9CCE7}"/>
    <dgm:cxn modelId="{B756F98C-F21D-4E31-89B2-D6B17C6E13B7}" type="presParOf" srcId="{020E90F4-15BF-4BEF-ADA6-44F8873DEB4B}" destId="{2EF7E437-6ACA-4F40-A882-537E95D38D56}" srcOrd="0" destOrd="0" presId="urn:microsoft.com/office/officeart/2008/layout/VerticalCurvedList"/>
    <dgm:cxn modelId="{BF98F11D-C77C-4F0A-85F3-8ABF373204ED}" type="presParOf" srcId="{2EF7E437-6ACA-4F40-A882-537E95D38D56}" destId="{192745D5-3F71-497A-957E-E0D35A23899E}" srcOrd="0" destOrd="0" presId="urn:microsoft.com/office/officeart/2008/layout/VerticalCurvedList"/>
    <dgm:cxn modelId="{958DE639-C2C5-4B1B-A913-2B50C7B72133}" type="presParOf" srcId="{192745D5-3F71-497A-957E-E0D35A23899E}" destId="{B7E4F613-0B0F-4383-9891-D3C6643815D4}" srcOrd="0" destOrd="0" presId="urn:microsoft.com/office/officeart/2008/layout/VerticalCurvedList"/>
    <dgm:cxn modelId="{21EC8E7A-3AF4-4E1A-AC53-59D67326D8D8}" type="presParOf" srcId="{192745D5-3F71-497A-957E-E0D35A23899E}" destId="{A8B1B004-A63D-4B4A-B6CB-5DF742A63B55}" srcOrd="1" destOrd="0" presId="urn:microsoft.com/office/officeart/2008/layout/VerticalCurvedList"/>
    <dgm:cxn modelId="{067F0B78-C48E-4BAF-8447-D4E230D67597}" type="presParOf" srcId="{192745D5-3F71-497A-957E-E0D35A23899E}" destId="{CC95B2A9-6CAE-4210-8DFB-B04EAC15AA22}" srcOrd="2" destOrd="0" presId="urn:microsoft.com/office/officeart/2008/layout/VerticalCurvedList"/>
    <dgm:cxn modelId="{189EE9EC-F0BF-4FA9-A02F-48BE587525C4}" type="presParOf" srcId="{192745D5-3F71-497A-957E-E0D35A23899E}" destId="{1833E5A2-078B-4F8F-9679-F395AFB02C30}" srcOrd="3" destOrd="0" presId="urn:microsoft.com/office/officeart/2008/layout/VerticalCurvedList"/>
    <dgm:cxn modelId="{5B57D3BF-9BD7-4D7E-A61D-315DB9EF78FB}" type="presParOf" srcId="{2EF7E437-6ACA-4F40-A882-537E95D38D56}" destId="{D6BC0F83-273D-439A-A262-1AFFF11E3679}" srcOrd="1" destOrd="0" presId="urn:microsoft.com/office/officeart/2008/layout/VerticalCurvedList"/>
    <dgm:cxn modelId="{BC2A9D41-E1CD-4650-B84E-A23959E08A53}" type="presParOf" srcId="{2EF7E437-6ACA-4F40-A882-537E95D38D56}" destId="{6438F42C-6E4B-4707-AD7E-163BA262AC35}" srcOrd="2" destOrd="0" presId="urn:microsoft.com/office/officeart/2008/layout/VerticalCurvedList"/>
    <dgm:cxn modelId="{8DB995C7-E138-4807-83C7-645BAB10DD21}" type="presParOf" srcId="{6438F42C-6E4B-4707-AD7E-163BA262AC35}" destId="{2A1547C2-070F-4E8D-BAE8-1FEDF0F98B87}" srcOrd="0" destOrd="0" presId="urn:microsoft.com/office/officeart/2008/layout/VerticalCurvedList"/>
    <dgm:cxn modelId="{0B9C06D9-70DC-4896-9328-58173775F482}" type="presParOf" srcId="{2EF7E437-6ACA-4F40-A882-537E95D38D56}" destId="{C9534920-2FB7-41F2-82E1-0446FDA5FF4E}" srcOrd="3" destOrd="0" presId="urn:microsoft.com/office/officeart/2008/layout/VerticalCurvedList"/>
    <dgm:cxn modelId="{4B7CBBAD-17BB-4F1F-959C-B854CA9E0A8E}" type="presParOf" srcId="{2EF7E437-6ACA-4F40-A882-537E95D38D56}" destId="{7E0895C8-4C33-4FCF-999C-C5333561971D}" srcOrd="4" destOrd="0" presId="urn:microsoft.com/office/officeart/2008/layout/VerticalCurvedList"/>
    <dgm:cxn modelId="{337B6326-4FD5-4411-8FBC-31F7383F47AD}" type="presParOf" srcId="{7E0895C8-4C33-4FCF-999C-C5333561971D}" destId="{2884A590-7B43-4A2C-B611-0A47FC6DD037}" srcOrd="0" destOrd="0" presId="urn:microsoft.com/office/officeart/2008/layout/VerticalCurvedList"/>
    <dgm:cxn modelId="{B133F59C-C47D-4B12-B18C-BBDB8106A0B7}" type="presParOf" srcId="{2EF7E437-6ACA-4F40-A882-537E95D38D56}" destId="{DB583F25-272A-40D7-B49E-17DD5F70C000}" srcOrd="5" destOrd="0" presId="urn:microsoft.com/office/officeart/2008/layout/VerticalCurvedList"/>
    <dgm:cxn modelId="{4AE3F8B4-0C09-494F-A34E-01C6C383FB8C}" type="presParOf" srcId="{2EF7E437-6ACA-4F40-A882-537E95D38D56}" destId="{3C3FBA34-7B9D-47A5-8A17-D7AC74A98077}" srcOrd="6" destOrd="0" presId="urn:microsoft.com/office/officeart/2008/layout/VerticalCurvedList"/>
    <dgm:cxn modelId="{311F9350-54EB-41B1-8E27-516DB438B5D5}" type="presParOf" srcId="{3C3FBA34-7B9D-47A5-8A17-D7AC74A98077}" destId="{550194A5-7190-466C-B898-BEE95B87E13B}" srcOrd="0" destOrd="0" presId="urn:microsoft.com/office/officeart/2008/layout/VerticalCurvedList"/>
    <dgm:cxn modelId="{4D4236C6-AD83-4304-BE21-E00D3E0FB4F9}" type="presParOf" srcId="{2EF7E437-6ACA-4F40-A882-537E95D38D56}" destId="{62AC9C71-8BAA-474C-8F00-4DB2620261D3}" srcOrd="7" destOrd="0" presId="urn:microsoft.com/office/officeart/2008/layout/VerticalCurvedList"/>
    <dgm:cxn modelId="{1E9F779F-1422-4E26-9F7C-019EBDEF8E9D}" type="presParOf" srcId="{2EF7E437-6ACA-4F40-A882-537E95D38D56}" destId="{C4729194-E46D-4412-89BE-F60D0A490AED}" srcOrd="8" destOrd="0" presId="urn:microsoft.com/office/officeart/2008/layout/VerticalCurvedList"/>
    <dgm:cxn modelId="{8A64C429-F63E-4037-AEFC-97B217D95006}" type="presParOf" srcId="{C4729194-E46D-4412-89BE-F60D0A490AED}" destId="{24D954A7-6E5F-4048-9246-5DD827222500}" srcOrd="0" destOrd="0" presId="urn:microsoft.com/office/officeart/2008/layout/VerticalCurvedList"/>
    <dgm:cxn modelId="{4CA3AE99-EFD3-4570-BBE5-C156789A3E14}" type="presParOf" srcId="{2EF7E437-6ACA-4F40-A882-537E95D38D56}" destId="{1B98E6BD-13AA-46B9-98E1-EC04889C4281}" srcOrd="9" destOrd="0" presId="urn:microsoft.com/office/officeart/2008/layout/VerticalCurvedList"/>
    <dgm:cxn modelId="{93385776-AC07-4EDC-84ED-0269B7F725F2}" type="presParOf" srcId="{2EF7E437-6ACA-4F40-A882-537E95D38D56}" destId="{730C97F4-0CEF-4BDD-B545-6D63CD95635B}" srcOrd="10" destOrd="0" presId="urn:microsoft.com/office/officeart/2008/layout/VerticalCurvedList"/>
    <dgm:cxn modelId="{D83F6C79-58C1-4062-B56C-5799FBE0566C}" type="presParOf" srcId="{730C97F4-0CEF-4BDD-B545-6D63CD95635B}" destId="{02A81CB4-BEC6-4419-A45C-7AA7EE9B49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FBE7-6F4C-4F72-B192-0CDB97FF1A49}">
      <dsp:nvSpPr>
        <dsp:cNvPr id="0" name=""/>
        <dsp:cNvSpPr/>
      </dsp:nvSpPr>
      <dsp:spPr>
        <a:xfrm rot="20098400">
          <a:off x="0" y="467083"/>
          <a:ext cx="6763871" cy="3742161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7367F5-1148-41D2-9853-307020CF3439}">
      <dsp:nvSpPr>
        <dsp:cNvPr id="0" name=""/>
        <dsp:cNvSpPr/>
      </dsp:nvSpPr>
      <dsp:spPr>
        <a:xfrm>
          <a:off x="185546" y="674265"/>
          <a:ext cx="6087483" cy="237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3200" kern="1200" dirty="0">
            <a:latin typeface="Georgia" panose="02040502050405020303" pitchFamily="18" charset="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kern="1200" dirty="0">
              <a:solidFill>
                <a:srgbClr val="002060"/>
              </a:solidFill>
              <a:latin typeface="Georgia" panose="02040502050405020303" pitchFamily="18" charset="0"/>
            </a:rPr>
            <a:t>Создание психолого-педагогических, методических условий для  повышения педагогической компетентности родителей.</a:t>
          </a:r>
        </a:p>
      </dsp:txBody>
      <dsp:txXfrm>
        <a:off x="185546" y="674265"/>
        <a:ext cx="6087483" cy="2377440"/>
      </dsp:txXfrm>
    </dsp:sp>
    <dsp:sp modelId="{FD6310F6-EC7B-4BD3-A9BC-3D68EC926D36}">
      <dsp:nvSpPr>
        <dsp:cNvPr id="0" name=""/>
        <dsp:cNvSpPr/>
      </dsp:nvSpPr>
      <dsp:spPr>
        <a:xfrm flipV="1">
          <a:off x="986659" y="726498"/>
          <a:ext cx="290814" cy="2916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506FE-A83C-4F08-9420-EF18FB3046D9}">
      <dsp:nvSpPr>
        <dsp:cNvPr id="0" name=""/>
        <dsp:cNvSpPr/>
      </dsp:nvSpPr>
      <dsp:spPr>
        <a:xfrm>
          <a:off x="0" y="4187477"/>
          <a:ext cx="6493565" cy="686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Вовлекать родителей в образовательную деятельность своих детей.</a:t>
          </a:r>
          <a:endParaRPr lang="ru-RU" sz="1800" kern="1200" dirty="0"/>
        </a:p>
      </dsp:txBody>
      <dsp:txXfrm>
        <a:off x="0" y="4187477"/>
        <a:ext cx="6493565" cy="686990"/>
      </dsp:txXfrm>
    </dsp:sp>
    <dsp:sp modelId="{B58EF7A7-B171-4EE5-9157-50E5A6F7A553}">
      <dsp:nvSpPr>
        <dsp:cNvPr id="0" name=""/>
        <dsp:cNvSpPr/>
      </dsp:nvSpPr>
      <dsp:spPr>
        <a:xfrm rot="10800000">
          <a:off x="0" y="3141190"/>
          <a:ext cx="6493565" cy="10565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Создать систему поощрения  и отслеживания результатов обучения родителей;</a:t>
          </a:r>
          <a:endParaRPr lang="ru-RU" sz="1800" kern="1200" dirty="0"/>
        </a:p>
      </dsp:txBody>
      <dsp:txXfrm rot="10800000">
        <a:off x="0" y="3141190"/>
        <a:ext cx="6493565" cy="686541"/>
      </dsp:txXfrm>
    </dsp:sp>
    <dsp:sp modelId="{42B056F3-D219-4F45-99CB-51D4241C089C}">
      <dsp:nvSpPr>
        <dsp:cNvPr id="0" name=""/>
        <dsp:cNvSpPr/>
      </dsp:nvSpPr>
      <dsp:spPr>
        <a:xfrm rot="10800000">
          <a:off x="0" y="2094904"/>
          <a:ext cx="6493565" cy="105659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Разработать информационно-методическое обеспечение родительского образования;</a:t>
          </a:r>
          <a:endParaRPr lang="ru-RU" sz="1800" kern="1200" dirty="0"/>
        </a:p>
      </dsp:txBody>
      <dsp:txXfrm rot="10800000">
        <a:off x="0" y="2094904"/>
        <a:ext cx="6493565" cy="686541"/>
      </dsp:txXfrm>
    </dsp:sp>
    <dsp:sp modelId="{8A3A644E-6A50-4564-8EC5-85C487808C34}">
      <dsp:nvSpPr>
        <dsp:cNvPr id="0" name=""/>
        <dsp:cNvSpPr/>
      </dsp:nvSpPr>
      <dsp:spPr>
        <a:xfrm rot="10800000">
          <a:off x="0" y="1048617"/>
          <a:ext cx="6493565" cy="105659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Повышать родительские компетенции родителей через участие в конференциях, семинарах;</a:t>
          </a:r>
          <a:endParaRPr lang="ru-RU" sz="1800" kern="1200" dirty="0"/>
        </a:p>
      </dsp:txBody>
      <dsp:txXfrm rot="10800000">
        <a:off x="0" y="1048617"/>
        <a:ext cx="6493565" cy="686541"/>
      </dsp:txXfrm>
    </dsp:sp>
    <dsp:sp modelId="{487FD9FF-F30F-4C68-8BB8-460322FF0A30}">
      <dsp:nvSpPr>
        <dsp:cNvPr id="0" name=""/>
        <dsp:cNvSpPr/>
      </dsp:nvSpPr>
      <dsp:spPr>
        <a:xfrm rot="10800000">
          <a:off x="0" y="2331"/>
          <a:ext cx="6493565" cy="105659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Сформировать родительские объединения по интересам;</a:t>
          </a:r>
          <a:endParaRPr lang="ru-RU" sz="1800" kern="1200" dirty="0"/>
        </a:p>
      </dsp:txBody>
      <dsp:txXfrm rot="10800000">
        <a:off x="0" y="2331"/>
        <a:ext cx="6493565" cy="686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AE729-AA60-4201-8FA6-B14BB07F077F}">
      <dsp:nvSpPr>
        <dsp:cNvPr id="0" name=""/>
        <dsp:cNvSpPr/>
      </dsp:nvSpPr>
      <dsp:spPr>
        <a:xfrm>
          <a:off x="2438400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Изучение отношения родительской общественности к школе;</a:t>
          </a:r>
          <a:endParaRPr lang="ru-RU" sz="1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Проведение общешкольных родительских собраний с целью знакомства с проектом;</a:t>
          </a:r>
          <a:endParaRPr lang="ru-RU" sz="1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1100" b="0" kern="1200" dirty="0">
              <a:solidFill>
                <a:srgbClr val="002060"/>
              </a:solidFill>
              <a:effectLst/>
              <a:latin typeface="Georgia" panose="02040502050405020303" pitchFamily="18" charset="0"/>
            </a:rPr>
            <a:t>Определение состава рабочей группы по реализации проекта.</a:t>
          </a:r>
        </a:p>
      </dsp:txBody>
      <dsp:txXfrm>
        <a:off x="2438400" y="158750"/>
        <a:ext cx="3181350" cy="952499"/>
      </dsp:txXfrm>
    </dsp:sp>
    <dsp:sp modelId="{EEE42C45-BC7D-4C68-BEFC-4A12ACE257B7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Организационный этап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Сентябрь – октябрь 2020 г.</a:t>
          </a:r>
        </a:p>
      </dsp:txBody>
      <dsp:txXfrm>
        <a:off x="61996" y="61996"/>
        <a:ext cx="2314408" cy="1146007"/>
      </dsp:txXfrm>
    </dsp:sp>
    <dsp:sp modelId="{8DE0A003-5543-4122-913B-8219B25131D4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Организация родительского просвещения;</a:t>
          </a:r>
          <a:endParaRPr lang="ru-RU" sz="1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Создание системы родительского образования</a:t>
          </a:r>
          <a:r>
            <a:rPr lang="ru-RU" sz="1100" kern="1200" dirty="0"/>
            <a:t>: </a:t>
          </a:r>
          <a:r>
            <a:rPr lang="ru-RU" sz="1100" i="1" kern="1200" dirty="0">
              <a:solidFill>
                <a:srgbClr val="002060"/>
              </a:solidFill>
              <a:latin typeface="Georgia" panose="02040502050405020303" pitchFamily="18" charset="0"/>
            </a:rPr>
            <a:t>обучение лекторского состава из педагогов, родителей, общественности, вовлечение родителей в информационное пространство по вопросам воспитания.</a:t>
          </a:r>
          <a:endParaRPr lang="ru-RU" sz="11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2438400" y="1555750"/>
        <a:ext cx="3181350" cy="952499"/>
      </dsp:txXfrm>
    </dsp:sp>
    <dsp:sp modelId="{D9E1553F-159B-4AD8-8C1E-05D78B0BDB39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Технологический этап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2020 – 2021 гг.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 течение всего периода </a:t>
          </a:r>
        </a:p>
      </dsp:txBody>
      <dsp:txXfrm>
        <a:off x="61996" y="1458996"/>
        <a:ext cx="2314408" cy="1146007"/>
      </dsp:txXfrm>
    </dsp:sp>
    <dsp:sp modelId="{9F4DFF80-4635-4DD6-9657-CAC312BE78EF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Проведение и обработка повторного анкетирования обучающихся и родителей;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Подведение итогов реализации проекта. Обобщение материалов;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100" kern="1200" dirty="0">
              <a:solidFill>
                <a:srgbClr val="002060"/>
              </a:solidFill>
              <a:latin typeface="Georgia" panose="02040502050405020303" pitchFamily="18" charset="0"/>
            </a:rPr>
            <a:t>Промежуточный анализ по реализации проекта</a:t>
          </a:r>
        </a:p>
      </dsp:txBody>
      <dsp:txXfrm>
        <a:off x="2438400" y="2952749"/>
        <a:ext cx="3181350" cy="952499"/>
      </dsp:txXfrm>
    </dsp:sp>
    <dsp:sp modelId="{F60F5445-0F67-45D2-AAFB-5340633ACB43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Рефлексивный этап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2024 – 2025 гг. </a:t>
          </a:r>
        </a:p>
      </dsp:txBody>
      <dsp:txXfrm>
        <a:off x="61996" y="2855995"/>
        <a:ext cx="2314408" cy="114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227A-7539-4C99-B5EB-2CBE224F0C3F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B69E8-9F46-42C8-8DC8-FB45D1475A71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Информационно-просветительское направление</a:t>
          </a:r>
          <a:endParaRPr lang="ru-RU" sz="23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1828800" y="203199"/>
        <a:ext cx="4267200" cy="1097282"/>
      </dsp:txXfrm>
    </dsp:sp>
    <dsp:sp modelId="{12BC2FE9-F803-4D26-A208-AEEE11D63791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16C99-BE15-40D5-A5E5-6C07F2AA12E5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Образовательное направление</a:t>
          </a:r>
          <a:endParaRPr lang="ru-RU" sz="23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1828800" y="1300482"/>
        <a:ext cx="4267200" cy="1097278"/>
      </dsp:txXfrm>
    </dsp:sp>
    <dsp:sp modelId="{D23330D9-064C-4271-9432-B127653CF0FE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3F925-2338-40A0-A3DE-5FB9A3BEA75A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Совместный досуг</a:t>
          </a:r>
          <a:endParaRPr lang="ru-RU" sz="23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1828800" y="2397761"/>
        <a:ext cx="4267200" cy="1097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B004-A63D-4B4A-B6CB-5DF742A63B55}">
      <dsp:nvSpPr>
        <dsp:cNvPr id="0" name=""/>
        <dsp:cNvSpPr/>
      </dsp:nvSpPr>
      <dsp:spPr>
        <a:xfrm>
          <a:off x="-5528917" y="-846489"/>
          <a:ext cx="6583031" cy="658303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C0F83-273D-439A-A262-1AFFF11E3679}">
      <dsp:nvSpPr>
        <dsp:cNvPr id="0" name=""/>
        <dsp:cNvSpPr/>
      </dsp:nvSpPr>
      <dsp:spPr>
        <a:xfrm>
          <a:off x="656875" y="107215"/>
          <a:ext cx="5830212" cy="849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3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Увеличение количества родительских объединений;</a:t>
          </a:r>
        </a:p>
      </dsp:txBody>
      <dsp:txXfrm>
        <a:off x="656875" y="107215"/>
        <a:ext cx="5830212" cy="849056"/>
      </dsp:txXfrm>
    </dsp:sp>
    <dsp:sp modelId="{2A1547C2-070F-4E8D-BAE8-1FEDF0F98B87}">
      <dsp:nvSpPr>
        <dsp:cNvPr id="0" name=""/>
        <dsp:cNvSpPr/>
      </dsp:nvSpPr>
      <dsp:spPr>
        <a:xfrm>
          <a:off x="78712" y="229098"/>
          <a:ext cx="764315" cy="764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534920-2FB7-41F2-82E1-0446FDA5FF4E}">
      <dsp:nvSpPr>
        <dsp:cNvPr id="0" name=""/>
        <dsp:cNvSpPr/>
      </dsp:nvSpPr>
      <dsp:spPr>
        <a:xfrm>
          <a:off x="1081795" y="1032504"/>
          <a:ext cx="5418313" cy="8057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3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доли родителей, принимающих участие   в конференциях, семинарах;</a:t>
          </a:r>
        </a:p>
      </dsp:txBody>
      <dsp:txXfrm>
        <a:off x="1081795" y="1032504"/>
        <a:ext cx="5418313" cy="805747"/>
      </dsp:txXfrm>
    </dsp:sp>
    <dsp:sp modelId="{2884A590-7B43-4A2C-B611-0A47FC6DD037}">
      <dsp:nvSpPr>
        <dsp:cNvPr id="0" name=""/>
        <dsp:cNvSpPr/>
      </dsp:nvSpPr>
      <dsp:spPr>
        <a:xfrm>
          <a:off x="516861" y="1145983"/>
          <a:ext cx="764315" cy="764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583F25-272A-40D7-B49E-17DD5F70C000}">
      <dsp:nvSpPr>
        <dsp:cNvPr id="0" name=""/>
        <dsp:cNvSpPr/>
      </dsp:nvSpPr>
      <dsp:spPr>
        <a:xfrm>
          <a:off x="1033495" y="1917123"/>
          <a:ext cx="5516369" cy="10558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3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доли семей, заинтересованных достижениями своих детей во внеурочной, проектной  деятельности и дополнительном образовании;</a:t>
          </a:r>
        </a:p>
      </dsp:txBody>
      <dsp:txXfrm>
        <a:off x="1033495" y="1917123"/>
        <a:ext cx="5516369" cy="1055806"/>
      </dsp:txXfrm>
    </dsp:sp>
    <dsp:sp modelId="{550194A5-7190-466C-B898-BEE95B87E13B}">
      <dsp:nvSpPr>
        <dsp:cNvPr id="0" name=""/>
        <dsp:cNvSpPr/>
      </dsp:nvSpPr>
      <dsp:spPr>
        <a:xfrm>
          <a:off x="651338" y="2062868"/>
          <a:ext cx="764315" cy="764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C9C71-8BAA-474C-8F00-4DB2620261D3}">
      <dsp:nvSpPr>
        <dsp:cNvPr id="0" name=""/>
        <dsp:cNvSpPr/>
      </dsp:nvSpPr>
      <dsp:spPr>
        <a:xfrm>
          <a:off x="1068883" y="3052443"/>
          <a:ext cx="5444137" cy="7779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3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Увеличение доли педагогов, освоивших современные формы взаимодействия с родителями;</a:t>
          </a:r>
        </a:p>
      </dsp:txBody>
      <dsp:txXfrm>
        <a:off x="1068883" y="3052443"/>
        <a:ext cx="5444137" cy="777962"/>
      </dsp:txXfrm>
    </dsp:sp>
    <dsp:sp modelId="{24D954A7-6E5F-4048-9246-5DD827222500}">
      <dsp:nvSpPr>
        <dsp:cNvPr id="0" name=""/>
        <dsp:cNvSpPr/>
      </dsp:nvSpPr>
      <dsp:spPr>
        <a:xfrm>
          <a:off x="516861" y="2979753"/>
          <a:ext cx="764315" cy="764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8E6BD-13AA-46B9-98E1-EC04889C4281}">
      <dsp:nvSpPr>
        <dsp:cNvPr id="0" name=""/>
        <dsp:cNvSpPr/>
      </dsp:nvSpPr>
      <dsp:spPr>
        <a:xfrm>
          <a:off x="460870" y="3889814"/>
          <a:ext cx="6088994" cy="7779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3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Создана система поощрения  и отслеживания результатов обучения родителей.</a:t>
          </a:r>
        </a:p>
      </dsp:txBody>
      <dsp:txXfrm>
        <a:off x="460870" y="3889814"/>
        <a:ext cx="6088994" cy="777962"/>
      </dsp:txXfrm>
    </dsp:sp>
    <dsp:sp modelId="{02A81CB4-BEC6-4419-A45C-7AA7EE9B49E5}">
      <dsp:nvSpPr>
        <dsp:cNvPr id="0" name=""/>
        <dsp:cNvSpPr/>
      </dsp:nvSpPr>
      <dsp:spPr>
        <a:xfrm>
          <a:off x="78712" y="3896638"/>
          <a:ext cx="764315" cy="764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6767" y="1476001"/>
            <a:ext cx="676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чт 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94875">
            <a:off x="3220870" y="1777618"/>
            <a:ext cx="4967785" cy="1876607"/>
          </a:xfrm>
        </p:spPr>
        <p:txBody>
          <a:bodyPr>
            <a:noAutofit/>
          </a:bodyPr>
          <a:lstStyle/>
          <a:p>
            <a:r>
              <a:rPr lang="ru-RU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Проект «Современные родители»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604FF-869E-4B6C-8F3B-7C8E3B74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 мероприятий по реализации проекта  «Современные родители»</a:t>
            </a:r>
            <a:endParaRPr lang="ru-RU" sz="2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07A3BE-59E1-4806-AD78-E15B02C69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63751"/>
              </p:ext>
            </p:extLst>
          </p:nvPr>
        </p:nvGraphicFramePr>
        <p:xfrm>
          <a:off x="2380128" y="1725701"/>
          <a:ext cx="6767511" cy="321735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7802">
                  <a:extLst>
                    <a:ext uri="{9D8B030D-6E8A-4147-A177-3AD203B41FA5}">
                      <a16:colId xmlns:a16="http://schemas.microsoft.com/office/drawing/2014/main" val="996968531"/>
                    </a:ext>
                  </a:extLst>
                </a:gridCol>
                <a:gridCol w="2604839">
                  <a:extLst>
                    <a:ext uri="{9D8B030D-6E8A-4147-A177-3AD203B41FA5}">
                      <a16:colId xmlns:a16="http://schemas.microsoft.com/office/drawing/2014/main" val="3474996976"/>
                    </a:ext>
                  </a:extLst>
                </a:gridCol>
                <a:gridCol w="162296">
                  <a:extLst>
                    <a:ext uri="{9D8B030D-6E8A-4147-A177-3AD203B41FA5}">
                      <a16:colId xmlns:a16="http://schemas.microsoft.com/office/drawing/2014/main" val="67476852"/>
                    </a:ext>
                  </a:extLst>
                </a:gridCol>
                <a:gridCol w="3572574">
                  <a:extLst>
                    <a:ext uri="{9D8B030D-6E8A-4147-A177-3AD203B41FA5}">
                      <a16:colId xmlns:a16="http://schemas.microsoft.com/office/drawing/2014/main" val="3446126816"/>
                    </a:ext>
                  </a:extLst>
                </a:gridCol>
              </a:tblGrid>
              <a:tr h="247489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Совместный досуг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446308608"/>
                  </a:ext>
                </a:extLst>
              </a:tr>
              <a:tr h="1979913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Проведение в СП традиционных досуговых и спортивных мероприятий с участием родителей (День Здоровья,  Конкурс «Мама, папа, я – спортивная семья», Декада «За здоровый образ жизни» и др.)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Привлечение детей и родителей к совместному спортивному празднику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2039038527"/>
                  </a:ext>
                </a:extLst>
              </a:tr>
              <a:tr h="989957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Организация работы Клубных семейных формирований разной направленности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Организация совместного семейного отдыха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177918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9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9" y="322836"/>
            <a:ext cx="6763871" cy="1127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Ожидаемые результаты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73F2627-46D6-4732-A046-840D3C65BA30}"/>
              </a:ext>
            </a:extLst>
          </p:cNvPr>
          <p:cNvGraphicFramePr/>
          <p:nvPr/>
        </p:nvGraphicFramePr>
        <p:xfrm>
          <a:off x="2380129" y="1179443"/>
          <a:ext cx="6618098" cy="489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320" y="266235"/>
            <a:ext cx="6763871" cy="11274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проекта</a:t>
            </a:r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51C6D5D2-7D98-46C9-849F-921C35FF0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252299"/>
              </p:ext>
            </p:extLst>
          </p:nvPr>
        </p:nvGraphicFramePr>
        <p:xfrm>
          <a:off x="2380129" y="1393733"/>
          <a:ext cx="676387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08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8E4D9D5-41ED-463B-B74A-145A5B389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18933"/>
              </p:ext>
            </p:extLst>
          </p:nvPr>
        </p:nvGraphicFramePr>
        <p:xfrm>
          <a:off x="2504660" y="1113183"/>
          <a:ext cx="6493565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99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F667E-8193-4394-9C35-CDEB48A8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245761"/>
            <a:ext cx="6763871" cy="1127498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Критерии и показатели эффективности реализации проекта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(с нарастающим итогом)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1701D3-79CA-4FE2-8E66-42AE03676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62776"/>
              </p:ext>
            </p:extLst>
          </p:nvPr>
        </p:nvGraphicFramePr>
        <p:xfrm>
          <a:off x="2380129" y="1373259"/>
          <a:ext cx="6473056" cy="465965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41172">
                  <a:extLst>
                    <a:ext uri="{9D8B030D-6E8A-4147-A177-3AD203B41FA5}">
                      <a16:colId xmlns:a16="http://schemas.microsoft.com/office/drawing/2014/main" val="2485195389"/>
                    </a:ext>
                  </a:extLst>
                </a:gridCol>
                <a:gridCol w="2307803">
                  <a:extLst>
                    <a:ext uri="{9D8B030D-6E8A-4147-A177-3AD203B41FA5}">
                      <a16:colId xmlns:a16="http://schemas.microsoft.com/office/drawing/2014/main" val="3354426744"/>
                    </a:ext>
                  </a:extLst>
                </a:gridCol>
                <a:gridCol w="1324081">
                  <a:extLst>
                    <a:ext uri="{9D8B030D-6E8A-4147-A177-3AD203B41FA5}">
                      <a16:colId xmlns:a16="http://schemas.microsoft.com/office/drawing/2014/main" val="1798861211"/>
                    </a:ext>
                  </a:extLst>
                </a:gridCol>
              </a:tblGrid>
              <a:tr h="1603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Критерий 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Показатель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2020-2021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4092985298"/>
                  </a:ext>
                </a:extLst>
              </a:tr>
              <a:tr h="55645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Родительские объединения (клубы, творческие мастерские и т.д.)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семей, изъявивших желание участвовать в родительских объединениях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10%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348521525"/>
                  </a:ext>
                </a:extLst>
              </a:tr>
              <a:tr h="1028605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Участие родителей в конференциях, семинарах и др. мероприятиях различного уровня.</a:t>
                      </a:r>
                    </a:p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родителей, принимающих участие   в конференциях, семинарах и др. мероприятиях различного уровня.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20%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3071650168"/>
                  </a:ext>
                </a:extLst>
              </a:tr>
              <a:tr h="100937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Реализация совместных творческих проектов и участие в др. мероприятиях 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семей в создании совместных проектов и принявших участие в др. мероприятиях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5%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3039873456"/>
                  </a:ext>
                </a:extLst>
              </a:tr>
              <a:tr h="556458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Участие педагогов, родителей  в просветительской деятельности по родительскому образованию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педагогов и родителей, занятых в лекторском составе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1%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1766995528"/>
                  </a:ext>
                </a:extLst>
              </a:tr>
              <a:tr h="507686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Расширение форм взаимодействия семьи и школы</a:t>
                      </a:r>
                    </a:p>
                    <a:p>
                      <a:pPr algn="just"/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педагогов, освоивших современные формы взаимодействия с родителями.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30%</a:t>
                      </a: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3398890113"/>
                  </a:ext>
                </a:extLst>
              </a:tr>
              <a:tr h="556458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Система поощрения  и отслеживания результатов обучения родителей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Доля родителей, получивших поощрения за освоение программ по родительскому образованию  </a:t>
                      </a:r>
                    </a:p>
                  </a:txBody>
                  <a:tcPr marL="61135" marR="61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35" marR="61135" marT="0" marB="0"/>
                </a:tc>
                <a:extLst>
                  <a:ext uri="{0D108BD9-81ED-4DB2-BD59-A6C34878D82A}">
                    <a16:rowId xmlns:a16="http://schemas.microsoft.com/office/drawing/2014/main" val="51561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01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CFE13-24AE-41AD-BFF8-D2A76226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269502"/>
            <a:ext cx="6763871" cy="11274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Этапы реализации и план мероприятий по реализации проекта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62C97C-C15B-4038-904C-502B338DD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21122"/>
              </p:ext>
            </p:extLst>
          </p:nvPr>
        </p:nvGraphicFramePr>
        <p:xfrm>
          <a:off x="29521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03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AA194-559E-4B91-BA4C-04F09F4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EE71CC4-FBDB-46BA-B3EE-75EB3289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058959"/>
              </p:ext>
            </p:extLst>
          </p:nvPr>
        </p:nvGraphicFramePr>
        <p:xfrm>
          <a:off x="278772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3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E3EB8-340B-4CFD-9C01-3D4CE6B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 мероприятий по реализации проекта  «Современные родители»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849FDF-8955-4E2D-9129-099109E02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75384"/>
              </p:ext>
            </p:extLst>
          </p:nvPr>
        </p:nvGraphicFramePr>
        <p:xfrm>
          <a:off x="2287662" y="1163156"/>
          <a:ext cx="6763871" cy="482636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7572">
                  <a:extLst>
                    <a:ext uri="{9D8B030D-6E8A-4147-A177-3AD203B41FA5}">
                      <a16:colId xmlns:a16="http://schemas.microsoft.com/office/drawing/2014/main" val="3838530323"/>
                    </a:ext>
                  </a:extLst>
                </a:gridCol>
                <a:gridCol w="2603438">
                  <a:extLst>
                    <a:ext uri="{9D8B030D-6E8A-4147-A177-3AD203B41FA5}">
                      <a16:colId xmlns:a16="http://schemas.microsoft.com/office/drawing/2014/main" val="622652998"/>
                    </a:ext>
                  </a:extLst>
                </a:gridCol>
                <a:gridCol w="90184">
                  <a:extLst>
                    <a:ext uri="{9D8B030D-6E8A-4147-A177-3AD203B41FA5}">
                      <a16:colId xmlns:a16="http://schemas.microsoft.com/office/drawing/2014/main" val="74798707"/>
                    </a:ext>
                  </a:extLst>
                </a:gridCol>
                <a:gridCol w="3642677">
                  <a:extLst>
                    <a:ext uri="{9D8B030D-6E8A-4147-A177-3AD203B41FA5}">
                      <a16:colId xmlns:a16="http://schemas.microsoft.com/office/drawing/2014/main" val="2458233755"/>
                    </a:ext>
                  </a:extLst>
                </a:gridCol>
              </a:tblGrid>
              <a:tr h="340337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Информационно-просветительское направление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14647"/>
                  </a:ext>
                </a:extLst>
              </a:tr>
              <a:tr h="1400986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Организация и проведение родительского лектория для родителей обучающихся Комплекса по вопросам воспитания и обучения.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(3 раза в год).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Расширение педагогических знаний родителей, оказание помощи  в вопросах семейного воспитания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84294810"/>
                  </a:ext>
                </a:extLst>
              </a:tr>
              <a:tr h="738081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 Размещение материалов по вопросам семейного воспитания на сайте  Комплекса (1 раз в полугодие).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Информирование родителей по вопросам семейного воспитания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227328881"/>
                  </a:ext>
                </a:extLst>
              </a:tr>
              <a:tr h="738081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Обновление информационных стендов в администрации Комплекса, в каждом СП ( 1 раз в четверть).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Информирование родителей о деятельности Комплекса и СП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1308498684"/>
                  </a:ext>
                </a:extLst>
              </a:tr>
              <a:tr h="738081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Родительские конференции с привлечением социальных партнёров. (2 раза в год).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Знакомство с основными направлениями работы Комплекса и результатами деятельности.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3345170694"/>
                  </a:ext>
                </a:extLst>
              </a:tr>
              <a:tr h="347131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Информирование о работе Телефона Доверия.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Оказание психологической помощи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151001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51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E3EB8-340B-4CFD-9C01-3D4CE6B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 мероприятий по реализации проекта  «Современные родители»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849FDF-8955-4E2D-9129-099109E02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301017"/>
              </p:ext>
            </p:extLst>
          </p:nvPr>
        </p:nvGraphicFramePr>
        <p:xfrm>
          <a:off x="2380127" y="1181410"/>
          <a:ext cx="6763871" cy="52597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0331">
                  <a:extLst>
                    <a:ext uri="{9D8B030D-6E8A-4147-A177-3AD203B41FA5}">
                      <a16:colId xmlns:a16="http://schemas.microsoft.com/office/drawing/2014/main" val="3838530323"/>
                    </a:ext>
                  </a:extLst>
                </a:gridCol>
                <a:gridCol w="2770679">
                  <a:extLst>
                    <a:ext uri="{9D8B030D-6E8A-4147-A177-3AD203B41FA5}">
                      <a16:colId xmlns:a16="http://schemas.microsoft.com/office/drawing/2014/main" val="622652998"/>
                    </a:ext>
                  </a:extLst>
                </a:gridCol>
                <a:gridCol w="90184">
                  <a:extLst>
                    <a:ext uri="{9D8B030D-6E8A-4147-A177-3AD203B41FA5}">
                      <a16:colId xmlns:a16="http://schemas.microsoft.com/office/drawing/2014/main" val="74798707"/>
                    </a:ext>
                  </a:extLst>
                </a:gridCol>
                <a:gridCol w="3642677">
                  <a:extLst>
                    <a:ext uri="{9D8B030D-6E8A-4147-A177-3AD203B41FA5}">
                      <a16:colId xmlns:a16="http://schemas.microsoft.com/office/drawing/2014/main" val="2458233755"/>
                    </a:ext>
                  </a:extLst>
                </a:gridCol>
              </a:tblGrid>
              <a:tr h="215535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Организация консультаций и бесед с родителями по запросу от СП.</a:t>
                      </a: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Получение рекомендаций по возникшей проблеме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2694757443"/>
                  </a:ext>
                </a:extLst>
              </a:tr>
              <a:tr h="740386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7.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Родительские чтения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(1 раз в полугодие)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А. Лопатина «Семейные заповеди» или С Соловейчик «Педагогика для всех»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«Мы учим детей жить среди людей» (Кодекс семейного воспитания).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Расширение родительского кругозора средствами научно-популярной литературы по воспитанию детей и выстраиванию семейного уклада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2197133760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8.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 Конкурс проектов «Откуда я родом» (Моя родословная) – секция в муниципальном конкурсе проектов.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Развитие совместной проектной деятельности 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2002404607"/>
                  </a:ext>
                </a:extLst>
              </a:tr>
              <a:tr h="682547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9.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Педагогические практикумы (октябрь, февраль, апрель) для родителей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Обмен опытом «Какие вы родители?»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Диспут «Поощрение и наказание в семье»;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Круглый стол «Родительская любовь и воспитание».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Формирование ценностей семьи, ребёнка, ответственного родительства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4198375662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10.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Конкурс «Отец года».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Раскрытие творческого потенциала родителей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2" marR="32392" marT="0" marB="0"/>
                </a:tc>
                <a:extLst>
                  <a:ext uri="{0D108BD9-81ED-4DB2-BD59-A6C34878D82A}">
                    <a16:rowId xmlns:a16="http://schemas.microsoft.com/office/drawing/2014/main" val="6974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E3EB8-340B-4CFD-9C01-3D4CE6B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 мероприятий по реализации проекта  «Современные родители»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B9CA12-AD43-4E12-8FBF-562F9E060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86783"/>
              </p:ext>
            </p:extLst>
          </p:nvPr>
        </p:nvGraphicFramePr>
        <p:xfrm>
          <a:off x="2376488" y="1317813"/>
          <a:ext cx="6767511" cy="450013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7802">
                  <a:extLst>
                    <a:ext uri="{9D8B030D-6E8A-4147-A177-3AD203B41FA5}">
                      <a16:colId xmlns:a16="http://schemas.microsoft.com/office/drawing/2014/main" val="3245129879"/>
                    </a:ext>
                  </a:extLst>
                </a:gridCol>
                <a:gridCol w="2604839">
                  <a:extLst>
                    <a:ext uri="{9D8B030D-6E8A-4147-A177-3AD203B41FA5}">
                      <a16:colId xmlns:a16="http://schemas.microsoft.com/office/drawing/2014/main" val="1675060491"/>
                    </a:ext>
                  </a:extLst>
                </a:gridCol>
                <a:gridCol w="162296">
                  <a:extLst>
                    <a:ext uri="{9D8B030D-6E8A-4147-A177-3AD203B41FA5}">
                      <a16:colId xmlns:a16="http://schemas.microsoft.com/office/drawing/2014/main" val="1548592808"/>
                    </a:ext>
                  </a:extLst>
                </a:gridCol>
                <a:gridCol w="3572574">
                  <a:extLst>
                    <a:ext uri="{9D8B030D-6E8A-4147-A177-3AD203B41FA5}">
                      <a16:colId xmlns:a16="http://schemas.microsoft.com/office/drawing/2014/main" val="1805801801"/>
                    </a:ext>
                  </a:extLst>
                </a:gridCol>
              </a:tblGrid>
              <a:tr h="181832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 gridSpan="3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Образовательное направление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21410"/>
                  </a:ext>
                </a:extLst>
              </a:tr>
              <a:tr h="49872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День открытых дверей СП. (1 раз в год).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Формирование позитивного отношения к школе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3230263332"/>
                  </a:ext>
                </a:extLst>
              </a:tr>
              <a:tr h="752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Организация обучения родителей по современным технологиям (план обучения).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Осмысление родителями самих себя, своих отношений с окружающим миром, своей  родительской позиции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1668463"/>
                  </a:ext>
                </a:extLst>
              </a:tr>
              <a:tr h="68885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Курсы для обучающихся (1-11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.) «Школа семейного уклада» (1 раз в четверть).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Ознакомление обучающихся с основами семейного уклада.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952887607"/>
                  </a:ext>
                </a:extLst>
              </a:tr>
              <a:tr h="106912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Тренинги с родителями: 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«Семья - глаза в глаза» 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«Учимся понимать друг друга», 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«Грубость и агрессивность поведения детей».</a:t>
                      </a: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Приобретение знаний по основам семейного уклада и родительской культуры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645701964"/>
                  </a:ext>
                </a:extLst>
              </a:tr>
              <a:tr h="752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Школа родительского актива (Совет родителей СП - 3 раза в год).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Получение знаний о взаимодействии СП и родительской общественности в управлении образованием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:a16="http://schemas.microsoft.com/office/drawing/2014/main" val="28220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62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874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Symbol</vt:lpstr>
      <vt:lpstr>Wingdings</vt:lpstr>
      <vt:lpstr>Тема Office</vt:lpstr>
      <vt:lpstr>Проект «Современные родители»</vt:lpstr>
      <vt:lpstr>Цель проекта</vt:lpstr>
      <vt:lpstr>Задачи проекта</vt:lpstr>
      <vt:lpstr> Критерии и показатели эффективности реализации проекта  (с нарастающим итогом) </vt:lpstr>
      <vt:lpstr>Этапы реализации и план мероприятий по реализации проекта </vt:lpstr>
      <vt:lpstr>Основные  направления </vt:lpstr>
      <vt:lpstr>План мероприятий по реализации проекта  «Современные родители»</vt:lpstr>
      <vt:lpstr>План мероприятий по реализации проекта  «Современные родители»</vt:lpstr>
      <vt:lpstr>План мероприятий по реализации проекта  «Современные родители»</vt:lpstr>
      <vt:lpstr>План мероприятий по реализации проекта  «Современные родители»</vt:lpstr>
      <vt:lpstr>Ожидаемые результаты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94</cp:revision>
  <dcterms:created xsi:type="dcterms:W3CDTF">2014-11-21T11:00:06Z</dcterms:created>
  <dcterms:modified xsi:type="dcterms:W3CDTF">2020-09-24T06:57:59Z</dcterms:modified>
</cp:coreProperties>
</file>