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84" y="-5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26696" y="2212476"/>
            <a:ext cx="8293100" cy="2793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100" b="0" i="0">
                <a:solidFill>
                  <a:srgbClr val="C2997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047012" y="6507644"/>
            <a:ext cx="8193975" cy="1095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C2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0" i="0">
                <a:solidFill>
                  <a:srgbClr val="C2997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0" i="1">
                <a:solidFill>
                  <a:srgbClr val="FAFDF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C2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28700" y="4367414"/>
            <a:ext cx="262890" cy="262890"/>
          </a:xfrm>
          <a:custGeom>
            <a:avLst/>
            <a:gdLst/>
            <a:ahLst/>
            <a:cxnLst/>
            <a:rect l="l" t="t" r="r" b="b"/>
            <a:pathLst>
              <a:path w="262890" h="262889">
                <a:moveTo>
                  <a:pt x="131151" y="262303"/>
                </a:moveTo>
                <a:lnTo>
                  <a:pt x="93079" y="256657"/>
                </a:lnTo>
                <a:lnTo>
                  <a:pt x="58287" y="240200"/>
                </a:lnTo>
                <a:lnTo>
                  <a:pt x="29768" y="214354"/>
                </a:lnTo>
                <a:lnTo>
                  <a:pt x="9983" y="181341"/>
                </a:lnTo>
                <a:lnTo>
                  <a:pt x="630" y="144006"/>
                </a:lnTo>
                <a:lnTo>
                  <a:pt x="0" y="131151"/>
                </a:lnTo>
                <a:lnTo>
                  <a:pt x="157" y="124708"/>
                </a:lnTo>
                <a:lnTo>
                  <a:pt x="7663" y="86975"/>
                </a:lnTo>
                <a:lnTo>
                  <a:pt x="25813" y="53017"/>
                </a:lnTo>
                <a:lnTo>
                  <a:pt x="53017" y="25813"/>
                </a:lnTo>
                <a:lnTo>
                  <a:pt x="86975" y="7663"/>
                </a:lnTo>
                <a:lnTo>
                  <a:pt x="124708" y="157"/>
                </a:lnTo>
                <a:lnTo>
                  <a:pt x="131151" y="0"/>
                </a:lnTo>
                <a:lnTo>
                  <a:pt x="137594" y="157"/>
                </a:lnTo>
                <a:lnTo>
                  <a:pt x="175328" y="7663"/>
                </a:lnTo>
                <a:lnTo>
                  <a:pt x="209285" y="25813"/>
                </a:lnTo>
                <a:lnTo>
                  <a:pt x="236489" y="53017"/>
                </a:lnTo>
                <a:lnTo>
                  <a:pt x="254640" y="86975"/>
                </a:lnTo>
                <a:lnTo>
                  <a:pt x="262145" y="124708"/>
                </a:lnTo>
                <a:lnTo>
                  <a:pt x="262303" y="131151"/>
                </a:lnTo>
                <a:lnTo>
                  <a:pt x="262145" y="137594"/>
                </a:lnTo>
                <a:lnTo>
                  <a:pt x="254640" y="175328"/>
                </a:lnTo>
                <a:lnTo>
                  <a:pt x="236489" y="209285"/>
                </a:lnTo>
                <a:lnTo>
                  <a:pt x="209285" y="236489"/>
                </a:lnTo>
                <a:lnTo>
                  <a:pt x="175328" y="254640"/>
                </a:lnTo>
                <a:lnTo>
                  <a:pt x="137594" y="262145"/>
                </a:lnTo>
                <a:lnTo>
                  <a:pt x="131151" y="262303"/>
                </a:lnTo>
                <a:close/>
              </a:path>
            </a:pathLst>
          </a:custGeom>
          <a:solidFill>
            <a:srgbClr val="FAF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648649" y="4367414"/>
            <a:ext cx="262890" cy="262890"/>
          </a:xfrm>
          <a:custGeom>
            <a:avLst/>
            <a:gdLst/>
            <a:ahLst/>
            <a:cxnLst/>
            <a:rect l="l" t="t" r="r" b="b"/>
            <a:pathLst>
              <a:path w="262890" h="262889">
                <a:moveTo>
                  <a:pt x="131151" y="262303"/>
                </a:moveTo>
                <a:lnTo>
                  <a:pt x="93079" y="256657"/>
                </a:lnTo>
                <a:lnTo>
                  <a:pt x="58287" y="240200"/>
                </a:lnTo>
                <a:lnTo>
                  <a:pt x="29768" y="214354"/>
                </a:lnTo>
                <a:lnTo>
                  <a:pt x="9983" y="181341"/>
                </a:lnTo>
                <a:lnTo>
                  <a:pt x="630" y="144006"/>
                </a:lnTo>
                <a:lnTo>
                  <a:pt x="0" y="131151"/>
                </a:lnTo>
                <a:lnTo>
                  <a:pt x="157" y="124708"/>
                </a:lnTo>
                <a:lnTo>
                  <a:pt x="7663" y="86975"/>
                </a:lnTo>
                <a:lnTo>
                  <a:pt x="25813" y="53017"/>
                </a:lnTo>
                <a:lnTo>
                  <a:pt x="53017" y="25813"/>
                </a:lnTo>
                <a:lnTo>
                  <a:pt x="86975" y="7663"/>
                </a:lnTo>
                <a:lnTo>
                  <a:pt x="124708" y="157"/>
                </a:lnTo>
                <a:lnTo>
                  <a:pt x="131151" y="0"/>
                </a:lnTo>
                <a:lnTo>
                  <a:pt x="137594" y="157"/>
                </a:lnTo>
                <a:lnTo>
                  <a:pt x="175328" y="7663"/>
                </a:lnTo>
                <a:lnTo>
                  <a:pt x="209285" y="25813"/>
                </a:lnTo>
                <a:lnTo>
                  <a:pt x="236489" y="53017"/>
                </a:lnTo>
                <a:lnTo>
                  <a:pt x="254640" y="86975"/>
                </a:lnTo>
                <a:lnTo>
                  <a:pt x="262145" y="124708"/>
                </a:lnTo>
                <a:lnTo>
                  <a:pt x="262303" y="131151"/>
                </a:lnTo>
                <a:lnTo>
                  <a:pt x="262145" y="137594"/>
                </a:lnTo>
                <a:lnTo>
                  <a:pt x="254640" y="175328"/>
                </a:lnTo>
                <a:lnTo>
                  <a:pt x="236489" y="209285"/>
                </a:lnTo>
                <a:lnTo>
                  <a:pt x="209285" y="236489"/>
                </a:lnTo>
                <a:lnTo>
                  <a:pt x="175328" y="254640"/>
                </a:lnTo>
                <a:lnTo>
                  <a:pt x="137594" y="262145"/>
                </a:lnTo>
                <a:lnTo>
                  <a:pt x="131151" y="262303"/>
                </a:lnTo>
                <a:close/>
              </a:path>
            </a:pathLst>
          </a:custGeom>
          <a:solidFill>
            <a:srgbClr val="FAF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0" i="0">
                <a:solidFill>
                  <a:srgbClr val="C2997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0" i="0">
                <a:solidFill>
                  <a:srgbClr val="C2997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1324" y="1503412"/>
            <a:ext cx="17765350" cy="214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0" i="0">
                <a:solidFill>
                  <a:srgbClr val="C2997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8013" y="4239917"/>
            <a:ext cx="15991973" cy="4362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1">
                <a:solidFill>
                  <a:srgbClr val="FAFDF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mmersant.ru/projects/chernoby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ommersant.ru/projects/9may" TargetMode="External"/><Relationship Id="rId4" Type="http://schemas.openxmlformats.org/officeDocument/2006/relationships/hyperlink" Target="http://www.nytimes.com/newsgraphics/2013/10/13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AF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153025" cy="10287000"/>
          </a:xfrm>
          <a:custGeom>
            <a:avLst/>
            <a:gdLst/>
            <a:ahLst/>
            <a:cxnLst/>
            <a:rect l="l" t="t" r="r" b="b"/>
            <a:pathLst>
              <a:path w="5153025" h="10287000">
                <a:moveTo>
                  <a:pt x="0" y="10286999"/>
                </a:moveTo>
                <a:lnTo>
                  <a:pt x="0" y="0"/>
                </a:lnTo>
                <a:lnTo>
                  <a:pt x="5152485" y="0"/>
                </a:lnTo>
                <a:lnTo>
                  <a:pt x="5152485" y="10286999"/>
                </a:lnTo>
                <a:lnTo>
                  <a:pt x="0" y="10286999"/>
                </a:lnTo>
                <a:close/>
              </a:path>
            </a:pathLst>
          </a:custGeom>
          <a:solidFill>
            <a:srgbClr val="C29973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02706" y="1119393"/>
            <a:ext cx="5753099" cy="8048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8526696" y="2212476"/>
            <a:ext cx="9075504" cy="2859757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10870"/>
              </a:lnSpc>
              <a:spcBef>
                <a:spcPts val="500"/>
              </a:spcBef>
            </a:pPr>
            <a:r>
              <a:rPr spc="-610" dirty="0"/>
              <a:t>И</a:t>
            </a:r>
            <a:r>
              <a:rPr spc="100" dirty="0"/>
              <a:t>С</a:t>
            </a:r>
            <a:r>
              <a:rPr spc="-185" dirty="0"/>
              <a:t>П</a:t>
            </a:r>
            <a:r>
              <a:rPr spc="-855" dirty="0"/>
              <a:t>О</a:t>
            </a:r>
            <a:r>
              <a:rPr spc="-5" dirty="0"/>
              <a:t>Л</a:t>
            </a:r>
            <a:r>
              <a:rPr spc="-70" dirty="0"/>
              <a:t>Ь</a:t>
            </a:r>
            <a:r>
              <a:rPr spc="325" dirty="0"/>
              <a:t>З</a:t>
            </a:r>
            <a:r>
              <a:rPr spc="-855" dirty="0"/>
              <a:t>О</a:t>
            </a:r>
            <a:r>
              <a:rPr spc="85" dirty="0"/>
              <a:t>В</a:t>
            </a:r>
            <a:r>
              <a:rPr spc="-520" dirty="0"/>
              <a:t>А</a:t>
            </a:r>
            <a:r>
              <a:rPr spc="-295" dirty="0"/>
              <a:t>Н</a:t>
            </a:r>
            <a:r>
              <a:rPr spc="-610" dirty="0"/>
              <a:t>И</a:t>
            </a:r>
            <a:r>
              <a:rPr spc="-475" dirty="0"/>
              <a:t>Е  </a:t>
            </a:r>
            <a:r>
              <a:rPr spc="-320" dirty="0"/>
              <a:t>ЛОНГРИДОВ,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26696" y="4974726"/>
            <a:ext cx="8335009" cy="279336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>
              <a:lnSpc>
                <a:spcPts val="10880"/>
              </a:lnSpc>
              <a:spcBef>
                <a:spcPts val="495"/>
              </a:spcBef>
            </a:pPr>
            <a:r>
              <a:rPr sz="9100" spc="-185" dirty="0">
                <a:solidFill>
                  <a:srgbClr val="C29973"/>
                </a:solidFill>
                <a:latin typeface="Calibri"/>
                <a:cs typeface="Calibri"/>
              </a:rPr>
              <a:t>В </a:t>
            </a:r>
            <a:r>
              <a:rPr sz="9100" spc="-290" dirty="0">
                <a:solidFill>
                  <a:srgbClr val="C29973"/>
                </a:solidFill>
                <a:latin typeface="Calibri"/>
                <a:cs typeface="Calibri"/>
              </a:rPr>
              <a:t>ДЕЯТЕЛЬНОСТИ  </a:t>
            </a:r>
            <a:r>
              <a:rPr sz="9100" spc="-370" dirty="0">
                <a:solidFill>
                  <a:srgbClr val="C29973"/>
                </a:solidFill>
                <a:latin typeface="Calibri"/>
                <a:cs typeface="Calibri"/>
              </a:rPr>
              <a:t>ПЕДАГОГА</a:t>
            </a:r>
            <a:endParaRPr sz="91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31300" y="9602372"/>
            <a:ext cx="75850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i="1" spc="130" dirty="0">
                <a:solidFill>
                  <a:srgbClr val="C29973"/>
                </a:solidFill>
                <a:latin typeface="Calibri"/>
                <a:cs typeface="Calibri"/>
              </a:rPr>
              <a:t>Лонгрид </a:t>
            </a:r>
            <a:r>
              <a:rPr sz="2800" i="1" spc="145" dirty="0">
                <a:solidFill>
                  <a:srgbClr val="C29973"/>
                </a:solidFill>
                <a:latin typeface="Calibri"/>
                <a:cs typeface="Calibri"/>
              </a:rPr>
              <a:t>является </a:t>
            </a:r>
            <a:r>
              <a:rPr sz="2800" i="1" spc="60" dirty="0">
                <a:solidFill>
                  <a:srgbClr val="C29973"/>
                </a:solidFill>
                <a:latin typeface="Calibri"/>
                <a:cs typeface="Calibri"/>
              </a:rPr>
              <a:t>не </a:t>
            </a:r>
            <a:r>
              <a:rPr sz="2800" i="1" spc="130" dirty="0">
                <a:solidFill>
                  <a:srgbClr val="C29973"/>
                </a:solidFill>
                <a:latin typeface="Calibri"/>
                <a:cs typeface="Calibri"/>
              </a:rPr>
              <a:t>жанром, </a:t>
            </a:r>
            <a:r>
              <a:rPr sz="2800" i="1" spc="-10" dirty="0">
                <a:solidFill>
                  <a:srgbClr val="C29973"/>
                </a:solidFill>
                <a:latin typeface="Calibri"/>
                <a:cs typeface="Calibri"/>
              </a:rPr>
              <a:t>а</a:t>
            </a:r>
            <a:r>
              <a:rPr sz="2800" i="1" spc="125" dirty="0">
                <a:solidFill>
                  <a:srgbClr val="C29973"/>
                </a:solidFill>
                <a:latin typeface="Calibri"/>
                <a:cs typeface="Calibri"/>
              </a:rPr>
              <a:t> </a:t>
            </a:r>
            <a:r>
              <a:rPr sz="2800" i="1" spc="114" dirty="0">
                <a:solidFill>
                  <a:srgbClr val="C29973"/>
                </a:solidFill>
                <a:latin typeface="Calibri"/>
                <a:cs typeface="Calibri"/>
              </a:rPr>
              <a:t>форматом.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89094"/>
            <a:ext cx="6281909" cy="5097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"/>
            <a:ext cx="6271895" cy="5299075"/>
          </a:xfrm>
          <a:custGeom>
            <a:avLst/>
            <a:gdLst/>
            <a:ahLst/>
            <a:cxnLst/>
            <a:rect l="l" t="t" r="r" b="b"/>
            <a:pathLst>
              <a:path w="6271895" h="5299075">
                <a:moveTo>
                  <a:pt x="0" y="0"/>
                </a:moveTo>
                <a:lnTo>
                  <a:pt x="6271389" y="0"/>
                </a:lnTo>
                <a:lnTo>
                  <a:pt x="6271389" y="5298971"/>
                </a:lnTo>
                <a:lnTo>
                  <a:pt x="0" y="5298971"/>
                </a:lnTo>
                <a:lnTo>
                  <a:pt x="0" y="0"/>
                </a:lnTo>
                <a:close/>
              </a:path>
            </a:pathLst>
          </a:custGeom>
          <a:solidFill>
            <a:srgbClr val="FAF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1324" y="1503412"/>
            <a:ext cx="4561205" cy="214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365"/>
              </a:lnSpc>
              <a:spcBef>
                <a:spcPts val="100"/>
              </a:spcBef>
            </a:pPr>
            <a:r>
              <a:rPr spc="-295" dirty="0"/>
              <a:t>ПРИМЕРЫ</a:t>
            </a:r>
          </a:p>
          <a:p>
            <a:pPr marL="12700">
              <a:lnSpc>
                <a:spcPts val="8365"/>
              </a:lnSpc>
            </a:pPr>
            <a:r>
              <a:rPr spc="65" dirty="0"/>
              <a:t>Л</a:t>
            </a:r>
            <a:r>
              <a:rPr spc="-590" dirty="0"/>
              <a:t>О</a:t>
            </a:r>
            <a:r>
              <a:rPr spc="-160" dirty="0"/>
              <a:t>Н</a:t>
            </a:r>
            <a:r>
              <a:rPr spc="-35" dirty="0"/>
              <a:t>Г</a:t>
            </a:r>
            <a:r>
              <a:rPr spc="15" dirty="0"/>
              <a:t>Р</a:t>
            </a:r>
            <a:r>
              <a:rPr spc="-405" dirty="0"/>
              <a:t>И</a:t>
            </a:r>
            <a:r>
              <a:rPr spc="155" dirty="0"/>
              <a:t>Д</a:t>
            </a:r>
            <a:r>
              <a:rPr spc="-590" dirty="0"/>
              <a:t>О</a:t>
            </a:r>
            <a:r>
              <a:rPr spc="-140" dirty="0"/>
              <a:t>В</a:t>
            </a:r>
          </a:p>
        </p:txBody>
      </p:sp>
      <p:sp>
        <p:nvSpPr>
          <p:cNvPr id="5" name="object 5"/>
          <p:cNvSpPr/>
          <p:nvPr/>
        </p:nvSpPr>
        <p:spPr>
          <a:xfrm>
            <a:off x="7386838" y="1023644"/>
            <a:ext cx="0" cy="2520950"/>
          </a:xfrm>
          <a:custGeom>
            <a:avLst/>
            <a:gdLst/>
            <a:ahLst/>
            <a:cxnLst/>
            <a:rect l="l" t="t" r="r" b="b"/>
            <a:pathLst>
              <a:path h="2520950">
                <a:moveTo>
                  <a:pt x="0" y="0"/>
                </a:moveTo>
                <a:lnTo>
                  <a:pt x="0" y="2520592"/>
                </a:lnTo>
              </a:path>
            </a:pathLst>
          </a:custGeom>
          <a:ln w="59648">
            <a:solidFill>
              <a:srgbClr val="532E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16662" y="3514438"/>
            <a:ext cx="10871835" cy="0"/>
          </a:xfrm>
          <a:custGeom>
            <a:avLst/>
            <a:gdLst/>
            <a:ahLst/>
            <a:cxnLst/>
            <a:rect l="l" t="t" r="r" b="b"/>
            <a:pathLst>
              <a:path w="10871835">
                <a:moveTo>
                  <a:pt x="0" y="0"/>
                </a:moveTo>
                <a:lnTo>
                  <a:pt x="10871290" y="0"/>
                </a:lnTo>
              </a:path>
            </a:pathLst>
          </a:custGeom>
          <a:ln w="59596">
            <a:solidFill>
              <a:srgbClr val="532E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16527" y="1054076"/>
            <a:ext cx="10871835" cy="0"/>
          </a:xfrm>
          <a:custGeom>
            <a:avLst/>
            <a:gdLst/>
            <a:ahLst/>
            <a:cxnLst/>
            <a:rect l="l" t="t" r="r" b="b"/>
            <a:pathLst>
              <a:path w="10871835">
                <a:moveTo>
                  <a:pt x="0" y="0"/>
                </a:moveTo>
                <a:lnTo>
                  <a:pt x="10871471" y="0"/>
                </a:lnTo>
              </a:path>
            </a:pathLst>
          </a:custGeom>
          <a:ln w="60864">
            <a:solidFill>
              <a:srgbClr val="532E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86838" y="3880651"/>
            <a:ext cx="0" cy="2520950"/>
          </a:xfrm>
          <a:custGeom>
            <a:avLst/>
            <a:gdLst/>
            <a:ahLst/>
            <a:cxnLst/>
            <a:rect l="l" t="t" r="r" b="b"/>
            <a:pathLst>
              <a:path h="2520950">
                <a:moveTo>
                  <a:pt x="0" y="0"/>
                </a:moveTo>
                <a:lnTo>
                  <a:pt x="0" y="2520592"/>
                </a:lnTo>
              </a:path>
            </a:pathLst>
          </a:custGeom>
          <a:ln w="59648">
            <a:solidFill>
              <a:srgbClr val="532E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16662" y="6371445"/>
            <a:ext cx="10871835" cy="0"/>
          </a:xfrm>
          <a:custGeom>
            <a:avLst/>
            <a:gdLst/>
            <a:ahLst/>
            <a:cxnLst/>
            <a:rect l="l" t="t" r="r" b="b"/>
            <a:pathLst>
              <a:path w="10871835">
                <a:moveTo>
                  <a:pt x="0" y="0"/>
                </a:moveTo>
                <a:lnTo>
                  <a:pt x="10871290" y="0"/>
                </a:lnTo>
              </a:path>
            </a:pathLst>
          </a:custGeom>
          <a:ln w="59596">
            <a:solidFill>
              <a:srgbClr val="532E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16527" y="3911084"/>
            <a:ext cx="10871835" cy="0"/>
          </a:xfrm>
          <a:custGeom>
            <a:avLst/>
            <a:gdLst/>
            <a:ahLst/>
            <a:cxnLst/>
            <a:rect l="l" t="t" r="r" b="b"/>
            <a:pathLst>
              <a:path w="10871835">
                <a:moveTo>
                  <a:pt x="0" y="0"/>
                </a:moveTo>
                <a:lnTo>
                  <a:pt x="10871471" y="0"/>
                </a:lnTo>
              </a:path>
            </a:pathLst>
          </a:custGeom>
          <a:ln w="60864">
            <a:solidFill>
              <a:srgbClr val="532E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86838" y="6737660"/>
            <a:ext cx="0" cy="2520950"/>
          </a:xfrm>
          <a:custGeom>
            <a:avLst/>
            <a:gdLst/>
            <a:ahLst/>
            <a:cxnLst/>
            <a:rect l="l" t="t" r="r" b="b"/>
            <a:pathLst>
              <a:path h="2520950">
                <a:moveTo>
                  <a:pt x="0" y="0"/>
                </a:moveTo>
                <a:lnTo>
                  <a:pt x="0" y="2520592"/>
                </a:lnTo>
              </a:path>
            </a:pathLst>
          </a:custGeom>
          <a:ln w="59648">
            <a:solidFill>
              <a:srgbClr val="532E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16662" y="9228453"/>
            <a:ext cx="10871835" cy="0"/>
          </a:xfrm>
          <a:custGeom>
            <a:avLst/>
            <a:gdLst/>
            <a:ahLst/>
            <a:cxnLst/>
            <a:rect l="l" t="t" r="r" b="b"/>
            <a:pathLst>
              <a:path w="10871835">
                <a:moveTo>
                  <a:pt x="0" y="0"/>
                </a:moveTo>
                <a:lnTo>
                  <a:pt x="10871290" y="0"/>
                </a:lnTo>
              </a:path>
            </a:pathLst>
          </a:custGeom>
          <a:ln w="59596">
            <a:solidFill>
              <a:srgbClr val="532E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16527" y="6768092"/>
            <a:ext cx="10871835" cy="0"/>
          </a:xfrm>
          <a:custGeom>
            <a:avLst/>
            <a:gdLst/>
            <a:ahLst/>
            <a:cxnLst/>
            <a:rect l="l" t="t" r="r" b="b"/>
            <a:pathLst>
              <a:path w="10871835">
                <a:moveTo>
                  <a:pt x="0" y="0"/>
                </a:moveTo>
                <a:lnTo>
                  <a:pt x="10871471" y="0"/>
                </a:lnTo>
              </a:path>
            </a:pathLst>
          </a:custGeom>
          <a:ln w="60864">
            <a:solidFill>
              <a:srgbClr val="532E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152776" y="1664783"/>
            <a:ext cx="4170679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66215" algn="l"/>
              </a:tabLst>
            </a:pPr>
            <a:r>
              <a:rPr sz="3300" i="1" spc="300" dirty="0">
                <a:solidFill>
                  <a:srgbClr val="FAFDF4"/>
                </a:solidFill>
                <a:latin typeface="Calibri"/>
                <a:cs typeface="Calibri"/>
              </a:rPr>
              <a:t>Земля	</a:t>
            </a:r>
            <a:r>
              <a:rPr sz="3300" i="1" spc="290" dirty="0">
                <a:solidFill>
                  <a:srgbClr val="FAFDF4"/>
                </a:solidFill>
                <a:latin typeface="Calibri"/>
                <a:cs typeface="Calibri"/>
              </a:rPr>
              <a:t>отчуждения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43887" y="2195183"/>
            <a:ext cx="852741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3000" spc="125" dirty="0">
                <a:solidFill>
                  <a:srgbClr val="FAFDF4"/>
                </a:solidFill>
                <a:latin typeface="Calibri"/>
                <a:cs typeface="Calibri"/>
              </a:rPr>
              <a:t>h</a:t>
            </a:r>
            <a:r>
              <a:rPr sz="3000" spc="100" dirty="0">
                <a:solidFill>
                  <a:srgbClr val="FAFDF4"/>
                </a:solidFill>
                <a:latin typeface="Calibri"/>
                <a:cs typeface="Calibri"/>
              </a:rPr>
              <a:t>tt</a:t>
            </a:r>
            <a:r>
              <a:rPr sz="3000" spc="135" dirty="0">
                <a:solidFill>
                  <a:srgbClr val="FAFDF4"/>
                </a:solidFill>
                <a:latin typeface="Calibri"/>
                <a:cs typeface="Calibri"/>
              </a:rPr>
              <a:t>p</a:t>
            </a:r>
            <a:r>
              <a:rPr sz="3000" spc="155" dirty="0">
                <a:solidFill>
                  <a:srgbClr val="FAFDF4"/>
                </a:solidFill>
                <a:latin typeface="Calibri"/>
                <a:cs typeface="Calibri"/>
              </a:rPr>
              <a:t>s</a:t>
            </a:r>
            <a:r>
              <a:rPr sz="3000" spc="-25" dirty="0">
                <a:solidFill>
                  <a:srgbClr val="FAFDF4"/>
                </a:solidFill>
                <a:latin typeface="Calibri"/>
                <a:cs typeface="Calibri"/>
              </a:rPr>
              <a:t>:</a:t>
            </a:r>
            <a:r>
              <a:rPr sz="3000" spc="225" dirty="0">
                <a:solidFill>
                  <a:srgbClr val="FAFDF4"/>
                </a:solidFill>
                <a:latin typeface="Calibri"/>
                <a:cs typeface="Calibri"/>
              </a:rPr>
              <a:t>//</a:t>
            </a:r>
            <a:r>
              <a:rPr sz="3000" spc="240" dirty="0">
                <a:solidFill>
                  <a:srgbClr val="FAFDF4"/>
                </a:solidFill>
                <a:latin typeface="Calibri"/>
                <a:cs typeface="Calibri"/>
                <a:hlinkClick r:id="rId3"/>
              </a:rPr>
              <a:t>www</a:t>
            </a:r>
            <a:r>
              <a:rPr sz="3000" spc="-20" dirty="0">
                <a:solidFill>
                  <a:srgbClr val="FAFDF4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3000" spc="190" dirty="0">
                <a:solidFill>
                  <a:srgbClr val="FAFDF4"/>
                </a:solidFill>
                <a:latin typeface="Calibri"/>
                <a:cs typeface="Calibri"/>
                <a:hlinkClick r:id="rId3"/>
              </a:rPr>
              <a:t>k</a:t>
            </a:r>
            <a:r>
              <a:rPr sz="3000" spc="145" dirty="0">
                <a:solidFill>
                  <a:srgbClr val="FAFDF4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3000" spc="100" dirty="0">
                <a:solidFill>
                  <a:srgbClr val="FAFDF4"/>
                </a:solidFill>
                <a:latin typeface="Calibri"/>
                <a:cs typeface="Calibri"/>
                <a:hlinkClick r:id="rId3"/>
              </a:rPr>
              <a:t>mm</a:t>
            </a:r>
            <a:r>
              <a:rPr sz="3000" spc="120" dirty="0">
                <a:solidFill>
                  <a:srgbClr val="FAFDF4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3000" spc="75" dirty="0">
                <a:solidFill>
                  <a:srgbClr val="FAFDF4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3000" spc="155" dirty="0">
                <a:solidFill>
                  <a:srgbClr val="FAFDF4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3000" spc="80" dirty="0">
                <a:solidFill>
                  <a:srgbClr val="FAFDF4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3000" spc="125" dirty="0">
                <a:solidFill>
                  <a:srgbClr val="FAFDF4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3000" spc="100" dirty="0">
                <a:solidFill>
                  <a:srgbClr val="FAFDF4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3000" spc="-20" dirty="0">
                <a:solidFill>
                  <a:srgbClr val="FAFDF4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3000" spc="75" dirty="0">
                <a:solidFill>
                  <a:srgbClr val="FAFDF4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3000" spc="125" dirty="0">
                <a:solidFill>
                  <a:srgbClr val="FAFDF4"/>
                </a:solidFill>
                <a:latin typeface="Calibri"/>
                <a:cs typeface="Calibri"/>
                <a:hlinkClick r:id="rId3"/>
              </a:rPr>
              <a:t>u</a:t>
            </a:r>
            <a:r>
              <a:rPr sz="3000" spc="225" dirty="0">
                <a:solidFill>
                  <a:srgbClr val="FAFDF4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3000" spc="135" dirty="0">
                <a:solidFill>
                  <a:srgbClr val="FAFDF4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3000" spc="75" dirty="0">
                <a:solidFill>
                  <a:srgbClr val="FAFDF4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3000" spc="145" dirty="0">
                <a:solidFill>
                  <a:srgbClr val="FAFDF4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3000" spc="30" dirty="0">
                <a:solidFill>
                  <a:srgbClr val="FAFDF4"/>
                </a:solidFill>
                <a:latin typeface="Calibri"/>
                <a:cs typeface="Calibri"/>
                <a:hlinkClick r:id="rId3"/>
              </a:rPr>
              <a:t>j</a:t>
            </a:r>
            <a:r>
              <a:rPr sz="3000" spc="120" dirty="0">
                <a:solidFill>
                  <a:srgbClr val="FAFDF4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3000" spc="190" dirty="0">
                <a:solidFill>
                  <a:srgbClr val="FAFDF4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3000" spc="100" dirty="0">
                <a:solidFill>
                  <a:srgbClr val="FAFDF4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3000" spc="155" dirty="0">
                <a:solidFill>
                  <a:srgbClr val="FAFDF4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3000" spc="225" dirty="0">
                <a:solidFill>
                  <a:srgbClr val="FAFDF4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3000" spc="190" dirty="0">
                <a:solidFill>
                  <a:srgbClr val="FAFDF4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3000" spc="125" dirty="0">
                <a:solidFill>
                  <a:srgbClr val="FAFDF4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3000" spc="120" dirty="0">
                <a:solidFill>
                  <a:srgbClr val="FAFDF4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3000" spc="75" dirty="0">
                <a:solidFill>
                  <a:srgbClr val="FAFDF4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3000" spc="125" dirty="0">
                <a:solidFill>
                  <a:srgbClr val="FAFDF4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3000" spc="145" dirty="0">
                <a:solidFill>
                  <a:srgbClr val="FAFDF4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3000" spc="130" dirty="0">
                <a:solidFill>
                  <a:srgbClr val="FAFDF4"/>
                </a:solidFill>
                <a:latin typeface="Calibri"/>
                <a:cs typeface="Calibri"/>
                <a:hlinkClick r:id="rId3"/>
              </a:rPr>
              <a:t>b</a:t>
            </a:r>
            <a:r>
              <a:rPr sz="3000" spc="215" dirty="0">
                <a:solidFill>
                  <a:srgbClr val="FAFDF4"/>
                </a:solidFill>
                <a:latin typeface="Calibri"/>
                <a:cs typeface="Calibri"/>
                <a:hlinkClick r:id="rId3"/>
              </a:rPr>
              <a:t>y</a:t>
            </a:r>
            <a:r>
              <a:rPr sz="3000" spc="45" dirty="0">
                <a:solidFill>
                  <a:srgbClr val="FAFDF4"/>
                </a:solidFill>
                <a:latin typeface="Calibri"/>
                <a:cs typeface="Calibri"/>
                <a:hlinkClick r:id="rId3"/>
              </a:rPr>
              <a:t>l</a:t>
            </a:r>
            <a:r>
              <a:rPr sz="3000" spc="-40" dirty="0">
                <a:solidFill>
                  <a:srgbClr val="FAFDF4"/>
                </a:solidFill>
                <a:latin typeface="Calibri"/>
                <a:cs typeface="Calibri"/>
                <a:hlinkClick r:id="rId3"/>
              </a:rPr>
              <a:t>? </a:t>
            </a:r>
            <a:r>
              <a:rPr sz="3000" spc="-25" dirty="0">
                <a:solidFill>
                  <a:srgbClr val="FAFDF4"/>
                </a:solidFill>
                <a:latin typeface="Calibri"/>
                <a:cs typeface="Calibri"/>
              </a:rPr>
              <a:t> </a:t>
            </a:r>
            <a:r>
              <a:rPr sz="3000" spc="235" dirty="0">
                <a:solidFill>
                  <a:srgbClr val="FAFDF4"/>
                </a:solidFill>
                <a:latin typeface="Calibri"/>
                <a:cs typeface="Calibri"/>
              </a:rPr>
              <a:t>9f476940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94640" rIns="0" bIns="0" rtlCol="0">
            <a:spAutoFit/>
          </a:bodyPr>
          <a:lstStyle/>
          <a:p>
            <a:pPr marL="7016750">
              <a:lnSpc>
                <a:spcPct val="100000"/>
              </a:lnSpc>
              <a:spcBef>
                <a:spcPts val="2320"/>
              </a:spcBef>
              <a:tabLst>
                <a:tab pos="7900670" algn="l"/>
                <a:tab pos="9345295" algn="l"/>
                <a:tab pos="10293985" algn="l"/>
              </a:tabLst>
            </a:pPr>
            <a:r>
              <a:rPr spc="254" dirty="0"/>
              <a:t>The	Russia	</a:t>
            </a:r>
            <a:r>
              <a:rPr spc="270" dirty="0"/>
              <a:t>Left	Behind</a:t>
            </a:r>
          </a:p>
          <a:p>
            <a:pPr marL="6492875" marR="5080">
              <a:lnSpc>
                <a:spcPct val="125000"/>
              </a:lnSpc>
              <a:spcBef>
                <a:spcPts val="1115"/>
              </a:spcBef>
            </a:pPr>
            <a:r>
              <a:rPr sz="3000" i="0" spc="160" dirty="0">
                <a:latin typeface="Calibri"/>
                <a:cs typeface="Calibri"/>
              </a:rPr>
              <a:t>https://</a:t>
            </a:r>
            <a:r>
              <a:rPr sz="3000" i="0" spc="160" dirty="0">
                <a:latin typeface="Calibri"/>
                <a:cs typeface="Calibri"/>
                <a:hlinkClick r:id="rId4"/>
              </a:rPr>
              <a:t>www.nytimes.com/newsgraphics/2013/10/13/ </a:t>
            </a:r>
            <a:r>
              <a:rPr sz="3000" i="0" spc="160" dirty="0">
                <a:latin typeface="Calibri"/>
                <a:cs typeface="Calibri"/>
              </a:rPr>
              <a:t> </a:t>
            </a:r>
            <a:r>
              <a:rPr sz="3000" i="0" spc="110" dirty="0">
                <a:latin typeface="Calibri"/>
                <a:cs typeface="Calibri"/>
              </a:rPr>
              <a:t>russia/index.html</a:t>
            </a:r>
            <a:endParaRPr sz="3000">
              <a:latin typeface="Calibri"/>
              <a:cs typeface="Calibri"/>
            </a:endParaRPr>
          </a:p>
          <a:p>
            <a:pPr marL="6480175"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marL="6480175">
              <a:lnSpc>
                <a:spcPct val="100000"/>
              </a:lnSpc>
              <a:spcBef>
                <a:spcPts val="25"/>
              </a:spcBef>
            </a:pPr>
            <a:endParaRPr sz="3700">
              <a:latin typeface="Times New Roman"/>
              <a:cs typeface="Times New Roman"/>
            </a:endParaRPr>
          </a:p>
          <a:p>
            <a:pPr marL="7016750">
              <a:lnSpc>
                <a:spcPct val="100000"/>
              </a:lnSpc>
              <a:tabLst>
                <a:tab pos="8328025" algn="l"/>
                <a:tab pos="9651365" algn="l"/>
                <a:tab pos="11969115" algn="l"/>
              </a:tabLst>
            </a:pPr>
            <a:r>
              <a:rPr spc="240" dirty="0"/>
              <a:t>День,	</a:t>
            </a:r>
            <a:r>
              <a:rPr spc="215" dirty="0"/>
              <a:t>когда	</a:t>
            </a:r>
            <a:r>
              <a:rPr spc="265" dirty="0"/>
              <a:t>кончилась	</a:t>
            </a:r>
            <a:r>
              <a:rPr spc="215" dirty="0"/>
              <a:t>война</a:t>
            </a:r>
          </a:p>
          <a:p>
            <a:pPr marL="7016750">
              <a:lnSpc>
                <a:spcPct val="100000"/>
              </a:lnSpc>
              <a:spcBef>
                <a:spcPts val="1875"/>
              </a:spcBef>
            </a:pPr>
            <a:r>
              <a:rPr sz="3000" i="0" spc="130" dirty="0">
                <a:latin typeface="Calibri"/>
                <a:cs typeface="Calibri"/>
              </a:rPr>
              <a:t>https://</a:t>
            </a:r>
            <a:r>
              <a:rPr sz="3000" i="0" spc="130" dirty="0">
                <a:latin typeface="Calibri"/>
                <a:cs typeface="Calibri"/>
                <a:hlinkClick r:id="rId5"/>
              </a:rPr>
              <a:t>www.kommersant.ru/projects/9may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7349" y="0"/>
            <a:ext cx="1513065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21305" y="0"/>
            <a:ext cx="9134475" cy="9222740"/>
          </a:xfrm>
          <a:custGeom>
            <a:avLst/>
            <a:gdLst/>
            <a:ahLst/>
            <a:cxnLst/>
            <a:rect l="l" t="t" r="r" b="b"/>
            <a:pathLst>
              <a:path w="9134475" h="9222740">
                <a:moveTo>
                  <a:pt x="0" y="0"/>
                </a:moveTo>
                <a:lnTo>
                  <a:pt x="9134474" y="0"/>
                </a:lnTo>
                <a:lnTo>
                  <a:pt x="9134474" y="9222682"/>
                </a:lnTo>
                <a:lnTo>
                  <a:pt x="0" y="9222682"/>
                </a:lnTo>
                <a:lnTo>
                  <a:pt x="0" y="0"/>
                </a:lnTo>
                <a:close/>
              </a:path>
            </a:pathLst>
          </a:custGeom>
          <a:solidFill>
            <a:srgbClr val="FAF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979" y="1169508"/>
            <a:ext cx="2145030" cy="7959090"/>
          </a:xfrm>
          <a:prstGeom prst="rect">
            <a:avLst/>
          </a:prstGeom>
        </p:spPr>
        <p:txBody>
          <a:bodyPr vert="vert270" wrap="square" lIns="0" tIns="165735" rIns="0" bIns="0" rtlCol="0">
            <a:spAutoFit/>
          </a:bodyPr>
          <a:lstStyle/>
          <a:p>
            <a:pPr algn="ctr">
              <a:lnSpc>
                <a:spcPts val="7465"/>
              </a:lnSpc>
              <a:spcBef>
                <a:spcPts val="1305"/>
              </a:spcBef>
            </a:pPr>
            <a:r>
              <a:rPr sz="6250" spc="-1560" dirty="0">
                <a:solidFill>
                  <a:srgbClr val="FAFDF4"/>
                </a:solidFill>
                <a:latin typeface="Arial Black"/>
                <a:cs typeface="Arial Black"/>
              </a:rPr>
              <a:t>СЕРВИСЫ</a:t>
            </a:r>
            <a:r>
              <a:rPr sz="6250" spc="-1215" dirty="0">
                <a:solidFill>
                  <a:srgbClr val="FAFDF4"/>
                </a:solidFill>
                <a:latin typeface="Arial Black"/>
                <a:cs typeface="Arial Black"/>
              </a:rPr>
              <a:t> </a:t>
            </a:r>
            <a:r>
              <a:rPr sz="6250" spc="-1235" dirty="0">
                <a:solidFill>
                  <a:srgbClr val="FAFDF4"/>
                </a:solidFill>
                <a:latin typeface="Arial Black"/>
                <a:cs typeface="Arial Black"/>
              </a:rPr>
              <a:t>ДЛЯ</a:t>
            </a:r>
            <a:endParaRPr sz="6250">
              <a:latin typeface="Arial Black"/>
              <a:cs typeface="Arial Black"/>
            </a:endParaRPr>
          </a:p>
          <a:p>
            <a:pPr algn="ctr">
              <a:lnSpc>
                <a:spcPts val="7465"/>
              </a:lnSpc>
            </a:pPr>
            <a:r>
              <a:rPr sz="6250" spc="-1395" dirty="0">
                <a:solidFill>
                  <a:srgbClr val="FAFDF4"/>
                </a:solidFill>
                <a:latin typeface="Arial Black"/>
                <a:cs typeface="Arial Black"/>
              </a:rPr>
              <a:t>СОЗДАНИЯ</a:t>
            </a:r>
            <a:r>
              <a:rPr sz="6250" spc="-880" dirty="0">
                <a:solidFill>
                  <a:srgbClr val="FAFDF4"/>
                </a:solidFill>
                <a:latin typeface="Arial Black"/>
                <a:cs typeface="Arial Black"/>
              </a:rPr>
              <a:t> </a:t>
            </a:r>
            <a:r>
              <a:rPr sz="6250" spc="-1425" dirty="0">
                <a:solidFill>
                  <a:srgbClr val="FAFDF4"/>
                </a:solidFill>
                <a:latin typeface="Arial Black"/>
                <a:cs typeface="Arial Black"/>
              </a:rPr>
              <a:t>ЛОНГРИДОВ</a:t>
            </a:r>
            <a:endParaRPr sz="625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60585" y="382270"/>
            <a:ext cx="3522979" cy="6711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6100"/>
              </a:lnSpc>
              <a:spcBef>
                <a:spcPts val="95"/>
              </a:spcBef>
            </a:pPr>
            <a:r>
              <a:rPr sz="4200" spc="-60" dirty="0">
                <a:solidFill>
                  <a:srgbClr val="532E1C"/>
                </a:solidFill>
                <a:latin typeface="Tahoma"/>
                <a:cs typeface="Tahoma"/>
              </a:rPr>
              <a:t>s</a:t>
            </a:r>
            <a:r>
              <a:rPr sz="4200" dirty="0">
                <a:solidFill>
                  <a:srgbClr val="532E1C"/>
                </a:solidFill>
                <a:latin typeface="Tahoma"/>
                <a:cs typeface="Tahoma"/>
              </a:rPr>
              <a:t>h</a:t>
            </a:r>
            <a:r>
              <a:rPr sz="4200" spc="100" dirty="0">
                <a:solidFill>
                  <a:srgbClr val="532E1C"/>
                </a:solidFill>
                <a:latin typeface="Tahoma"/>
                <a:cs typeface="Tahoma"/>
              </a:rPr>
              <a:t>o</a:t>
            </a:r>
            <a:r>
              <a:rPr sz="4200" spc="15" dirty="0">
                <a:solidFill>
                  <a:srgbClr val="532E1C"/>
                </a:solidFill>
                <a:latin typeface="Tahoma"/>
                <a:cs typeface="Tahoma"/>
              </a:rPr>
              <a:t>r</a:t>
            </a:r>
            <a:r>
              <a:rPr sz="4200" spc="100" dirty="0">
                <a:solidFill>
                  <a:srgbClr val="532E1C"/>
                </a:solidFill>
                <a:latin typeface="Tahoma"/>
                <a:cs typeface="Tahoma"/>
              </a:rPr>
              <a:t>t</a:t>
            </a:r>
            <a:r>
              <a:rPr sz="4200" dirty="0">
                <a:solidFill>
                  <a:srgbClr val="532E1C"/>
                </a:solidFill>
                <a:latin typeface="Tahoma"/>
                <a:cs typeface="Tahoma"/>
              </a:rPr>
              <a:t>h</a:t>
            </a:r>
            <a:r>
              <a:rPr sz="4200" spc="-120" dirty="0">
                <a:solidFill>
                  <a:srgbClr val="532E1C"/>
                </a:solidFill>
                <a:latin typeface="Tahoma"/>
                <a:cs typeface="Tahoma"/>
              </a:rPr>
              <a:t>a</a:t>
            </a:r>
            <a:r>
              <a:rPr sz="4200" dirty="0">
                <a:solidFill>
                  <a:srgbClr val="532E1C"/>
                </a:solidFill>
                <a:latin typeface="Tahoma"/>
                <a:cs typeface="Tahoma"/>
              </a:rPr>
              <a:t>n</a:t>
            </a:r>
            <a:r>
              <a:rPr sz="4200" spc="30" dirty="0">
                <a:solidFill>
                  <a:srgbClr val="532E1C"/>
                </a:solidFill>
                <a:latin typeface="Tahoma"/>
                <a:cs typeface="Tahoma"/>
              </a:rPr>
              <a:t>d</a:t>
            </a:r>
            <a:r>
              <a:rPr sz="4200" spc="-285" dirty="0">
                <a:solidFill>
                  <a:srgbClr val="532E1C"/>
                </a:solidFill>
                <a:latin typeface="Tahoma"/>
                <a:cs typeface="Tahoma"/>
              </a:rPr>
              <a:t>.</a:t>
            </a:r>
            <a:r>
              <a:rPr sz="4200" spc="65" dirty="0">
                <a:solidFill>
                  <a:srgbClr val="532E1C"/>
                </a:solidFill>
                <a:latin typeface="Tahoma"/>
                <a:cs typeface="Tahoma"/>
              </a:rPr>
              <a:t>c</a:t>
            </a:r>
            <a:r>
              <a:rPr sz="4200" spc="100" dirty="0">
                <a:solidFill>
                  <a:srgbClr val="532E1C"/>
                </a:solidFill>
                <a:latin typeface="Tahoma"/>
                <a:cs typeface="Tahoma"/>
              </a:rPr>
              <a:t>o</a:t>
            </a:r>
            <a:r>
              <a:rPr sz="4200" spc="-45" dirty="0">
                <a:solidFill>
                  <a:srgbClr val="532E1C"/>
                </a:solidFill>
                <a:latin typeface="Tahoma"/>
                <a:cs typeface="Tahoma"/>
              </a:rPr>
              <a:t>m  racontr.com  </a:t>
            </a:r>
            <a:r>
              <a:rPr sz="4200" spc="-5" dirty="0">
                <a:solidFill>
                  <a:srgbClr val="532E1C"/>
                </a:solidFill>
                <a:latin typeface="Tahoma"/>
                <a:cs typeface="Tahoma"/>
              </a:rPr>
              <a:t>creatavist.com  </a:t>
            </a:r>
            <a:r>
              <a:rPr sz="4200" spc="10" dirty="0">
                <a:solidFill>
                  <a:srgbClr val="532E1C"/>
                </a:solidFill>
                <a:latin typeface="Tahoma"/>
                <a:cs typeface="Tahoma"/>
              </a:rPr>
              <a:t>newhive.com  </a:t>
            </a:r>
            <a:r>
              <a:rPr sz="4200" spc="-25" dirty="0">
                <a:solidFill>
                  <a:srgbClr val="532E1C"/>
                </a:solidFill>
                <a:latin typeface="Tahoma"/>
                <a:cs typeface="Tahoma"/>
              </a:rPr>
              <a:t>medium.com  </a:t>
            </a:r>
            <a:r>
              <a:rPr sz="4200" spc="5" dirty="0">
                <a:solidFill>
                  <a:srgbClr val="532E1C"/>
                </a:solidFill>
                <a:latin typeface="Tahoma"/>
                <a:cs typeface="Tahoma"/>
              </a:rPr>
              <a:t>1po.st  </a:t>
            </a:r>
            <a:r>
              <a:rPr sz="4200" spc="-45" dirty="0">
                <a:solidFill>
                  <a:srgbClr val="532E1C"/>
                </a:solidFill>
                <a:latin typeface="Tahoma"/>
                <a:cs typeface="Tahoma"/>
              </a:rPr>
              <a:t>readymag.com  </a:t>
            </a:r>
            <a:r>
              <a:rPr sz="4200" spc="-10" dirty="0">
                <a:solidFill>
                  <a:srgbClr val="532E1C"/>
                </a:solidFill>
                <a:latin typeface="Tahoma"/>
                <a:cs typeface="Tahoma"/>
              </a:rPr>
              <a:t>tilda.cc  </a:t>
            </a:r>
            <a:r>
              <a:rPr sz="4200" spc="-30" dirty="0">
                <a:solidFill>
                  <a:srgbClr val="532E1C"/>
                </a:solidFill>
                <a:latin typeface="Tahoma"/>
                <a:cs typeface="Tahoma"/>
              </a:rPr>
              <a:t>stampsy.com</a:t>
            </a:r>
            <a:endParaRPr sz="4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AF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11770" y="1028700"/>
            <a:ext cx="9515475" cy="8248650"/>
          </a:xfrm>
          <a:custGeom>
            <a:avLst/>
            <a:gdLst/>
            <a:ahLst/>
            <a:cxnLst/>
            <a:rect l="l" t="t" r="r" b="b"/>
            <a:pathLst>
              <a:path w="9515475" h="8248650">
                <a:moveTo>
                  <a:pt x="0" y="0"/>
                </a:moveTo>
                <a:lnTo>
                  <a:pt x="9515474" y="0"/>
                </a:lnTo>
                <a:lnTo>
                  <a:pt x="9515474" y="8248649"/>
                </a:lnTo>
                <a:lnTo>
                  <a:pt x="0" y="8248649"/>
                </a:lnTo>
                <a:lnTo>
                  <a:pt x="0" y="0"/>
                </a:lnTo>
                <a:close/>
              </a:path>
            </a:pathLst>
          </a:custGeom>
          <a:solidFill>
            <a:srgbClr val="C29973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219960" cy="10287000"/>
          </a:xfrm>
          <a:custGeom>
            <a:avLst/>
            <a:gdLst/>
            <a:ahLst/>
            <a:cxnLst/>
            <a:rect l="l" t="t" r="r" b="b"/>
            <a:pathLst>
              <a:path w="2219960" h="10287000">
                <a:moveTo>
                  <a:pt x="0" y="10286998"/>
                </a:moveTo>
                <a:lnTo>
                  <a:pt x="0" y="0"/>
                </a:lnTo>
                <a:lnTo>
                  <a:pt x="2219726" y="0"/>
                </a:lnTo>
                <a:lnTo>
                  <a:pt x="2219726" y="10286998"/>
                </a:lnTo>
                <a:lnTo>
                  <a:pt x="0" y="10286998"/>
                </a:lnTo>
                <a:close/>
              </a:path>
            </a:pathLst>
          </a:custGeom>
          <a:solidFill>
            <a:srgbClr val="C29973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6115" y="3251646"/>
            <a:ext cx="703580" cy="3783965"/>
          </a:xfrm>
          <a:prstGeom prst="rect">
            <a:avLst/>
          </a:prstGeom>
        </p:spPr>
        <p:txBody>
          <a:bodyPr vert="vert270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  <a:tabLst>
                <a:tab pos="949960" algn="l"/>
                <a:tab pos="1798955" algn="l"/>
              </a:tabLst>
            </a:pPr>
            <a:r>
              <a:rPr sz="3600" spc="285" dirty="0">
                <a:solidFill>
                  <a:srgbClr val="FAFDF4"/>
                </a:solidFill>
                <a:latin typeface="Calibri"/>
                <a:cs typeface="Calibri"/>
              </a:rPr>
              <a:t>ЧТ</a:t>
            </a:r>
            <a:r>
              <a:rPr sz="3600" dirty="0">
                <a:solidFill>
                  <a:srgbClr val="FAFDF4"/>
                </a:solidFill>
                <a:latin typeface="Calibri"/>
                <a:cs typeface="Calibri"/>
              </a:rPr>
              <a:t>О	</a:t>
            </a:r>
            <a:r>
              <a:rPr sz="3600" spc="285" dirty="0">
                <a:solidFill>
                  <a:srgbClr val="FAFDF4"/>
                </a:solidFill>
                <a:latin typeface="Calibri"/>
                <a:cs typeface="Calibri"/>
              </a:rPr>
              <a:t>М</a:t>
            </a:r>
            <a:r>
              <a:rPr sz="3600" dirty="0">
                <a:solidFill>
                  <a:srgbClr val="FAFDF4"/>
                </a:solidFill>
                <a:latin typeface="Calibri"/>
                <a:cs typeface="Calibri"/>
              </a:rPr>
              <a:t>Ы	</a:t>
            </a:r>
            <a:r>
              <a:rPr sz="3600" spc="285" dirty="0">
                <a:solidFill>
                  <a:srgbClr val="FAFDF4"/>
                </a:solidFill>
                <a:latin typeface="Calibri"/>
                <a:cs typeface="Calibri"/>
              </a:rPr>
              <a:t>ОБСУДИ</a:t>
            </a:r>
            <a:r>
              <a:rPr sz="3600" dirty="0">
                <a:solidFill>
                  <a:srgbClr val="FAFDF4"/>
                </a:solidFill>
                <a:latin typeface="Calibri"/>
                <a:cs typeface="Calibri"/>
              </a:rPr>
              <a:t>М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35035" y="3534114"/>
            <a:ext cx="7073900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250" spc="-185" dirty="0"/>
              <a:t>СЕГОДНЯШНИЕ</a:t>
            </a:r>
            <a:r>
              <a:rPr sz="6250" spc="455" dirty="0"/>
              <a:t> </a:t>
            </a:r>
            <a:r>
              <a:rPr sz="6250" spc="-420" dirty="0"/>
              <a:t>ТЕМЫ</a:t>
            </a:r>
            <a:endParaRPr sz="6250"/>
          </a:p>
        </p:txBody>
      </p:sp>
      <p:sp>
        <p:nvSpPr>
          <p:cNvPr id="7" name="object 7"/>
          <p:cNvSpPr txBox="1"/>
          <p:nvPr/>
        </p:nvSpPr>
        <p:spPr>
          <a:xfrm>
            <a:off x="3035035" y="4923996"/>
            <a:ext cx="6664325" cy="173990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3000" spc="280" dirty="0">
                <a:solidFill>
                  <a:srgbClr val="C29973"/>
                </a:solidFill>
                <a:latin typeface="Calibri"/>
                <a:cs typeface="Calibri"/>
              </a:rPr>
              <a:t>Что </a:t>
            </a:r>
            <a:r>
              <a:rPr sz="3000" spc="180" dirty="0">
                <a:solidFill>
                  <a:srgbClr val="C29973"/>
                </a:solidFill>
                <a:latin typeface="Calibri"/>
                <a:cs typeface="Calibri"/>
              </a:rPr>
              <a:t>такое</a:t>
            </a:r>
            <a:r>
              <a:rPr sz="3000" spc="5" dirty="0">
                <a:solidFill>
                  <a:srgbClr val="C29973"/>
                </a:solidFill>
                <a:latin typeface="Calibri"/>
                <a:cs typeface="Calibri"/>
              </a:rPr>
              <a:t> </a:t>
            </a:r>
            <a:r>
              <a:rPr sz="3000" spc="170" dirty="0">
                <a:solidFill>
                  <a:srgbClr val="C29973"/>
                </a:solidFill>
                <a:latin typeface="Calibri"/>
                <a:cs typeface="Calibri"/>
              </a:rPr>
              <a:t>лонгрид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ct val="125000"/>
              </a:lnSpc>
            </a:pPr>
            <a:r>
              <a:rPr sz="3000" spc="215" dirty="0">
                <a:solidFill>
                  <a:srgbClr val="C29973"/>
                </a:solidFill>
                <a:latin typeface="Calibri"/>
                <a:cs typeface="Calibri"/>
              </a:rPr>
              <a:t>Как </a:t>
            </a:r>
            <a:r>
              <a:rPr sz="3000" spc="170" dirty="0">
                <a:solidFill>
                  <a:srgbClr val="C29973"/>
                </a:solidFill>
                <a:latin typeface="Calibri"/>
                <a:cs typeface="Calibri"/>
              </a:rPr>
              <a:t>лонгриды </a:t>
            </a:r>
            <a:r>
              <a:rPr sz="3000" spc="180" dirty="0">
                <a:solidFill>
                  <a:srgbClr val="C29973"/>
                </a:solidFill>
                <a:latin typeface="Calibri"/>
                <a:cs typeface="Calibri"/>
              </a:rPr>
              <a:t>помогают </a:t>
            </a:r>
            <a:r>
              <a:rPr sz="3000" spc="50" dirty="0">
                <a:solidFill>
                  <a:srgbClr val="C29973"/>
                </a:solidFill>
                <a:latin typeface="Calibri"/>
                <a:cs typeface="Calibri"/>
              </a:rPr>
              <a:t>в </a:t>
            </a:r>
            <a:r>
              <a:rPr sz="3000" spc="145" dirty="0">
                <a:solidFill>
                  <a:srgbClr val="C29973"/>
                </a:solidFill>
                <a:latin typeface="Calibri"/>
                <a:cs typeface="Calibri"/>
              </a:rPr>
              <a:t>обучении  </a:t>
            </a:r>
            <a:r>
              <a:rPr sz="3000" spc="165" dirty="0">
                <a:solidFill>
                  <a:srgbClr val="C29973"/>
                </a:solidFill>
                <a:latin typeface="Calibri"/>
                <a:cs typeface="Calibri"/>
              </a:rPr>
              <a:t>Программы </a:t>
            </a:r>
            <a:r>
              <a:rPr sz="3000" spc="170" dirty="0">
                <a:solidFill>
                  <a:srgbClr val="C29973"/>
                </a:solidFill>
                <a:latin typeface="Calibri"/>
                <a:cs typeface="Calibri"/>
              </a:rPr>
              <a:t>для </a:t>
            </a:r>
            <a:r>
              <a:rPr sz="3000" spc="130" dirty="0">
                <a:solidFill>
                  <a:srgbClr val="C29973"/>
                </a:solidFill>
                <a:latin typeface="Calibri"/>
                <a:cs typeface="Calibri"/>
              </a:rPr>
              <a:t>создания</a:t>
            </a:r>
            <a:r>
              <a:rPr sz="3000" spc="75" dirty="0">
                <a:solidFill>
                  <a:srgbClr val="C29973"/>
                </a:solidFill>
                <a:latin typeface="Calibri"/>
                <a:cs typeface="Calibri"/>
              </a:rPr>
              <a:t> </a:t>
            </a:r>
            <a:r>
              <a:rPr sz="3000" spc="155" dirty="0">
                <a:solidFill>
                  <a:srgbClr val="C29973"/>
                </a:solidFill>
                <a:latin typeface="Calibri"/>
                <a:cs typeface="Calibri"/>
              </a:rPr>
              <a:t>лонгридов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730065" y="1038952"/>
            <a:ext cx="5524499" cy="8220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3378" y="2933700"/>
            <a:ext cx="553998" cy="6337491"/>
          </a:xfrm>
          <a:prstGeom prst="rect">
            <a:avLst/>
          </a:prstGeom>
        </p:spPr>
        <p:txBody>
          <a:bodyPr vert="vert270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  <a:tabLst>
                <a:tab pos="1722120" algn="l"/>
              </a:tabLst>
            </a:pPr>
            <a:r>
              <a:rPr sz="3600" spc="285" dirty="0">
                <a:solidFill>
                  <a:srgbClr val="FAFDF4"/>
                </a:solidFill>
                <a:latin typeface="Calibri"/>
                <a:cs typeface="Calibri"/>
              </a:rPr>
              <a:t>ВСЕГД</a:t>
            </a:r>
            <a:r>
              <a:rPr sz="3600" dirty="0">
                <a:solidFill>
                  <a:srgbClr val="FAFDF4"/>
                </a:solidFill>
                <a:latin typeface="Calibri"/>
                <a:cs typeface="Calibri"/>
              </a:rPr>
              <a:t>А	</a:t>
            </a:r>
            <a:r>
              <a:rPr lang="en-US" sz="3600" dirty="0" smtClean="0">
                <a:solidFill>
                  <a:srgbClr val="FAFDF4"/>
                </a:solidFill>
                <a:latin typeface="Calibri"/>
                <a:cs typeface="Calibri"/>
              </a:rPr>
              <a:t> </a:t>
            </a:r>
            <a:r>
              <a:rPr sz="3600" spc="285" dirty="0" smtClean="0">
                <a:solidFill>
                  <a:srgbClr val="FAFDF4"/>
                </a:solidFill>
                <a:latin typeface="Calibri"/>
                <a:cs typeface="Calibri"/>
              </a:rPr>
              <a:t>ПОМН</a:t>
            </a:r>
            <a:r>
              <a:rPr sz="3600" dirty="0" smtClean="0">
                <a:solidFill>
                  <a:srgbClr val="FAFDF4"/>
                </a:solidFill>
                <a:latin typeface="Calibri"/>
                <a:cs typeface="Calibri"/>
              </a:rPr>
              <a:t>И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4312" y="2586430"/>
            <a:ext cx="9034780" cy="334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100"/>
              </a:spcBef>
            </a:pPr>
            <a:r>
              <a:rPr sz="6500" spc="-270" dirty="0">
                <a:solidFill>
                  <a:srgbClr val="FAFDF4"/>
                </a:solidFill>
                <a:latin typeface="Calibri"/>
                <a:cs typeface="Calibri"/>
              </a:rPr>
              <a:t>Обучать </a:t>
            </a:r>
            <a:r>
              <a:rPr sz="6500" spc="385" dirty="0">
                <a:solidFill>
                  <a:srgbClr val="FAFDF4"/>
                </a:solidFill>
                <a:latin typeface="Calibri"/>
                <a:cs typeface="Calibri"/>
              </a:rPr>
              <a:t>— </a:t>
            </a:r>
            <a:r>
              <a:rPr sz="6500" spc="-210" dirty="0">
                <a:solidFill>
                  <a:srgbClr val="FAFDF4"/>
                </a:solidFill>
                <a:latin typeface="Calibri"/>
                <a:cs typeface="Calibri"/>
              </a:rPr>
              <a:t>значит </a:t>
            </a:r>
            <a:r>
              <a:rPr sz="6500" spc="-330" dirty="0">
                <a:solidFill>
                  <a:srgbClr val="FAFDF4"/>
                </a:solidFill>
                <a:latin typeface="Calibri"/>
                <a:cs typeface="Calibri"/>
              </a:rPr>
              <a:t>вдвойне  </a:t>
            </a:r>
            <a:r>
              <a:rPr sz="6500" spc="-155" dirty="0">
                <a:solidFill>
                  <a:srgbClr val="FAFDF4"/>
                </a:solidFill>
                <a:latin typeface="Calibri"/>
                <a:cs typeface="Calibri"/>
              </a:rPr>
              <a:t>учиться. </a:t>
            </a:r>
            <a:r>
              <a:rPr sz="6500" spc="-270" dirty="0">
                <a:solidFill>
                  <a:srgbClr val="FAFDF4"/>
                </a:solidFill>
                <a:latin typeface="Calibri"/>
                <a:cs typeface="Calibri"/>
              </a:rPr>
              <a:t>Детям </a:t>
            </a:r>
            <a:r>
              <a:rPr sz="6500" spc="-325" dirty="0">
                <a:solidFill>
                  <a:srgbClr val="FAFDF4"/>
                </a:solidFill>
                <a:latin typeface="Calibri"/>
                <a:cs typeface="Calibri"/>
              </a:rPr>
              <a:t>нужны </a:t>
            </a:r>
            <a:r>
              <a:rPr sz="6500" spc="-400" dirty="0">
                <a:solidFill>
                  <a:srgbClr val="FAFDF4"/>
                </a:solidFill>
                <a:latin typeface="Calibri"/>
                <a:cs typeface="Calibri"/>
              </a:rPr>
              <a:t>не  </a:t>
            </a:r>
            <a:r>
              <a:rPr sz="6500" spc="-280" dirty="0">
                <a:solidFill>
                  <a:srgbClr val="FAFDF4"/>
                </a:solidFill>
                <a:latin typeface="Calibri"/>
                <a:cs typeface="Calibri"/>
              </a:rPr>
              <a:t>поучения, </a:t>
            </a:r>
            <a:r>
              <a:rPr sz="6500" spc="-345" dirty="0">
                <a:solidFill>
                  <a:srgbClr val="FAFDF4"/>
                </a:solidFill>
                <a:latin typeface="Calibri"/>
                <a:cs typeface="Calibri"/>
              </a:rPr>
              <a:t>а</a:t>
            </a:r>
            <a:r>
              <a:rPr sz="6500" spc="-110" dirty="0">
                <a:solidFill>
                  <a:srgbClr val="FAFDF4"/>
                </a:solidFill>
                <a:latin typeface="Calibri"/>
                <a:cs typeface="Calibri"/>
              </a:rPr>
              <a:t> </a:t>
            </a:r>
            <a:r>
              <a:rPr sz="6500" spc="-365" dirty="0">
                <a:solidFill>
                  <a:srgbClr val="FAFDF4"/>
                </a:solidFill>
                <a:latin typeface="Calibri"/>
                <a:cs typeface="Calibri"/>
              </a:rPr>
              <a:t>примеры.</a:t>
            </a:r>
            <a:endParaRPr sz="6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47012" y="6507644"/>
            <a:ext cx="6610350" cy="1095375"/>
          </a:xfrm>
          <a:prstGeom prst="rect">
            <a:avLst/>
          </a:prstGeom>
          <a:solidFill>
            <a:srgbClr val="FAFDF4"/>
          </a:solidFill>
        </p:spPr>
        <p:txBody>
          <a:bodyPr vert="horz" wrap="square" lIns="0" tIns="288290" rIns="0" bIns="0" rtlCol="0">
            <a:spAutoFit/>
          </a:bodyPr>
          <a:lstStyle/>
          <a:p>
            <a:pPr marL="344805">
              <a:lnSpc>
                <a:spcPct val="100000"/>
              </a:lnSpc>
              <a:spcBef>
                <a:spcPts val="2270"/>
              </a:spcBef>
              <a:tabLst>
                <a:tab pos="1953895" algn="l"/>
              </a:tabLst>
            </a:pPr>
            <a:r>
              <a:rPr sz="3300" i="1" spc="340" dirty="0">
                <a:solidFill>
                  <a:srgbClr val="C29973"/>
                </a:solidFill>
                <a:latin typeface="Calibri"/>
                <a:cs typeface="Calibri"/>
              </a:rPr>
              <a:t>Жозеф	</a:t>
            </a:r>
            <a:r>
              <a:rPr sz="3300" i="1" spc="350" dirty="0">
                <a:solidFill>
                  <a:srgbClr val="C29973"/>
                </a:solidFill>
                <a:latin typeface="Calibri"/>
                <a:cs typeface="Calibri"/>
              </a:rPr>
              <a:t>Жубер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51710" y="1028931"/>
            <a:ext cx="429895" cy="695325"/>
          </a:xfrm>
          <a:custGeom>
            <a:avLst/>
            <a:gdLst/>
            <a:ahLst/>
            <a:cxnLst/>
            <a:rect l="l" t="t" r="r" b="b"/>
            <a:pathLst>
              <a:path w="429894" h="695325">
                <a:moveTo>
                  <a:pt x="217654" y="694828"/>
                </a:moveTo>
                <a:lnTo>
                  <a:pt x="172519" y="690820"/>
                </a:lnTo>
                <a:lnTo>
                  <a:pt x="131470" y="678792"/>
                </a:lnTo>
                <a:lnTo>
                  <a:pt x="94511" y="658732"/>
                </a:lnTo>
                <a:lnTo>
                  <a:pt x="61648" y="630630"/>
                </a:lnTo>
                <a:lnTo>
                  <a:pt x="34672" y="595486"/>
                </a:lnTo>
                <a:lnTo>
                  <a:pt x="15407" y="554189"/>
                </a:lnTo>
                <a:lnTo>
                  <a:pt x="3851" y="506748"/>
                </a:lnTo>
                <a:lnTo>
                  <a:pt x="0" y="453170"/>
                </a:lnTo>
                <a:lnTo>
                  <a:pt x="2306" y="412334"/>
                </a:lnTo>
                <a:lnTo>
                  <a:pt x="9226" y="372056"/>
                </a:lnTo>
                <a:lnTo>
                  <a:pt x="20760" y="332337"/>
                </a:lnTo>
                <a:lnTo>
                  <a:pt x="36907" y="293176"/>
                </a:lnTo>
                <a:lnTo>
                  <a:pt x="57667" y="254573"/>
                </a:lnTo>
                <a:lnTo>
                  <a:pt x="83040" y="216529"/>
                </a:lnTo>
                <a:lnTo>
                  <a:pt x="113026" y="179043"/>
                </a:lnTo>
                <a:lnTo>
                  <a:pt x="147624" y="142117"/>
                </a:lnTo>
                <a:lnTo>
                  <a:pt x="186836" y="105749"/>
                </a:lnTo>
                <a:lnTo>
                  <a:pt x="230660" y="69940"/>
                </a:lnTo>
                <a:lnTo>
                  <a:pt x="279097" y="34690"/>
                </a:lnTo>
                <a:lnTo>
                  <a:pt x="332146" y="0"/>
                </a:lnTo>
                <a:lnTo>
                  <a:pt x="354823" y="35204"/>
                </a:lnTo>
                <a:lnTo>
                  <a:pt x="301048" y="72815"/>
                </a:lnTo>
                <a:lnTo>
                  <a:pt x="254326" y="110425"/>
                </a:lnTo>
                <a:lnTo>
                  <a:pt x="214645" y="148032"/>
                </a:lnTo>
                <a:lnTo>
                  <a:pt x="181990" y="185637"/>
                </a:lnTo>
                <a:lnTo>
                  <a:pt x="156351" y="223239"/>
                </a:lnTo>
                <a:lnTo>
                  <a:pt x="137714" y="260838"/>
                </a:lnTo>
                <a:lnTo>
                  <a:pt x="126066" y="298435"/>
                </a:lnTo>
                <a:lnTo>
                  <a:pt x="121395" y="336028"/>
                </a:lnTo>
                <a:lnTo>
                  <a:pt x="351066" y="336028"/>
                </a:lnTo>
                <a:lnTo>
                  <a:pt x="357364" y="340034"/>
                </a:lnTo>
                <a:lnTo>
                  <a:pt x="387268" y="369947"/>
                </a:lnTo>
                <a:lnTo>
                  <a:pt x="410064" y="405809"/>
                </a:lnTo>
                <a:lnTo>
                  <a:pt x="424593" y="446459"/>
                </a:lnTo>
                <a:lnTo>
                  <a:pt x="429694" y="490735"/>
                </a:lnTo>
                <a:lnTo>
                  <a:pt x="429546" y="497442"/>
                </a:lnTo>
                <a:lnTo>
                  <a:pt x="429131" y="504058"/>
                </a:lnTo>
                <a:lnTo>
                  <a:pt x="428495" y="510602"/>
                </a:lnTo>
                <a:lnTo>
                  <a:pt x="427683" y="517093"/>
                </a:lnTo>
                <a:lnTo>
                  <a:pt x="427783" y="518630"/>
                </a:lnTo>
                <a:lnTo>
                  <a:pt x="413306" y="586281"/>
                </a:lnTo>
                <a:lnTo>
                  <a:pt x="369902" y="643228"/>
                </a:lnTo>
                <a:lnTo>
                  <a:pt x="338681" y="665811"/>
                </a:lnTo>
                <a:lnTo>
                  <a:pt x="302906" y="681935"/>
                </a:lnTo>
                <a:lnTo>
                  <a:pt x="262567" y="691605"/>
                </a:lnTo>
                <a:lnTo>
                  <a:pt x="217654" y="694828"/>
                </a:lnTo>
                <a:close/>
              </a:path>
              <a:path w="429894" h="695325">
                <a:moveTo>
                  <a:pt x="351066" y="336028"/>
                </a:moveTo>
                <a:lnTo>
                  <a:pt x="121395" y="336028"/>
                </a:lnTo>
                <a:lnTo>
                  <a:pt x="146888" y="319891"/>
                </a:lnTo>
                <a:lnTo>
                  <a:pt x="174851" y="307805"/>
                </a:lnTo>
                <a:lnTo>
                  <a:pt x="204892" y="300222"/>
                </a:lnTo>
                <a:lnTo>
                  <a:pt x="236619" y="297594"/>
                </a:lnTo>
                <a:lnTo>
                  <a:pt x="280879" y="302696"/>
                </a:lnTo>
                <a:lnTo>
                  <a:pt x="321515" y="317230"/>
                </a:lnTo>
                <a:lnTo>
                  <a:pt x="351066" y="336028"/>
                </a:lnTo>
                <a:close/>
              </a:path>
            </a:pathLst>
          </a:custGeom>
          <a:solidFill>
            <a:srgbClr val="FAF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4766" y="1028931"/>
            <a:ext cx="441959" cy="695325"/>
          </a:xfrm>
          <a:custGeom>
            <a:avLst/>
            <a:gdLst/>
            <a:ahLst/>
            <a:cxnLst/>
            <a:rect l="l" t="t" r="r" b="b"/>
            <a:pathLst>
              <a:path w="441960" h="695325">
                <a:moveTo>
                  <a:pt x="217654" y="694883"/>
                </a:moveTo>
                <a:lnTo>
                  <a:pt x="172521" y="690871"/>
                </a:lnTo>
                <a:lnTo>
                  <a:pt x="131475" y="678833"/>
                </a:lnTo>
                <a:lnTo>
                  <a:pt x="94523" y="658764"/>
                </a:lnTo>
                <a:lnTo>
                  <a:pt x="61667" y="630658"/>
                </a:lnTo>
                <a:lnTo>
                  <a:pt x="34680" y="595515"/>
                </a:lnTo>
                <a:lnTo>
                  <a:pt x="15409" y="554221"/>
                </a:lnTo>
                <a:lnTo>
                  <a:pt x="3851" y="506783"/>
                </a:lnTo>
                <a:lnTo>
                  <a:pt x="0" y="453206"/>
                </a:lnTo>
                <a:lnTo>
                  <a:pt x="2306" y="412362"/>
                </a:lnTo>
                <a:lnTo>
                  <a:pt x="9227" y="372077"/>
                </a:lnTo>
                <a:lnTo>
                  <a:pt x="20760" y="332352"/>
                </a:lnTo>
                <a:lnTo>
                  <a:pt x="36908" y="293186"/>
                </a:lnTo>
                <a:lnTo>
                  <a:pt x="57669" y="254580"/>
                </a:lnTo>
                <a:lnTo>
                  <a:pt x="83043" y="216533"/>
                </a:lnTo>
                <a:lnTo>
                  <a:pt x="113031" y="179046"/>
                </a:lnTo>
                <a:lnTo>
                  <a:pt x="147632" y="142118"/>
                </a:lnTo>
                <a:lnTo>
                  <a:pt x="186847" y="105750"/>
                </a:lnTo>
                <a:lnTo>
                  <a:pt x="230676" y="69940"/>
                </a:lnTo>
                <a:lnTo>
                  <a:pt x="279118" y="34690"/>
                </a:lnTo>
                <a:lnTo>
                  <a:pt x="332174" y="0"/>
                </a:lnTo>
                <a:lnTo>
                  <a:pt x="354832" y="35186"/>
                </a:lnTo>
                <a:lnTo>
                  <a:pt x="299975" y="73585"/>
                </a:lnTo>
                <a:lnTo>
                  <a:pt x="252435" y="111985"/>
                </a:lnTo>
                <a:lnTo>
                  <a:pt x="212210" y="150386"/>
                </a:lnTo>
                <a:lnTo>
                  <a:pt x="179301" y="188787"/>
                </a:lnTo>
                <a:lnTo>
                  <a:pt x="153706" y="227187"/>
                </a:lnTo>
                <a:lnTo>
                  <a:pt x="135425" y="265584"/>
                </a:lnTo>
                <a:lnTo>
                  <a:pt x="124457" y="303978"/>
                </a:lnTo>
                <a:lnTo>
                  <a:pt x="120801" y="342368"/>
                </a:lnTo>
                <a:lnTo>
                  <a:pt x="120801" y="343594"/>
                </a:lnTo>
                <a:lnTo>
                  <a:pt x="120993" y="344600"/>
                </a:lnTo>
                <a:lnTo>
                  <a:pt x="120993" y="345790"/>
                </a:lnTo>
                <a:lnTo>
                  <a:pt x="374784" y="345790"/>
                </a:lnTo>
                <a:lnTo>
                  <a:pt x="398924" y="369946"/>
                </a:lnTo>
                <a:lnTo>
                  <a:pt x="421717" y="405813"/>
                </a:lnTo>
                <a:lnTo>
                  <a:pt x="436244" y="446467"/>
                </a:lnTo>
                <a:lnTo>
                  <a:pt x="441344" y="490744"/>
                </a:lnTo>
                <a:lnTo>
                  <a:pt x="438201" y="525568"/>
                </a:lnTo>
                <a:lnTo>
                  <a:pt x="414772" y="588443"/>
                </a:lnTo>
                <a:lnTo>
                  <a:pt x="390311" y="621207"/>
                </a:lnTo>
                <a:lnTo>
                  <a:pt x="387815" y="624098"/>
                </a:lnTo>
                <a:lnTo>
                  <a:pt x="386608" y="625379"/>
                </a:lnTo>
                <a:lnTo>
                  <a:pt x="385501" y="626660"/>
                </a:lnTo>
                <a:lnTo>
                  <a:pt x="384267" y="627885"/>
                </a:lnTo>
                <a:lnTo>
                  <a:pt x="379594" y="633036"/>
                </a:lnTo>
                <a:lnTo>
                  <a:pt x="375361" y="638434"/>
                </a:lnTo>
                <a:lnTo>
                  <a:pt x="369902" y="643237"/>
                </a:lnTo>
                <a:lnTo>
                  <a:pt x="338687" y="665835"/>
                </a:lnTo>
                <a:lnTo>
                  <a:pt x="302902" y="681974"/>
                </a:lnTo>
                <a:lnTo>
                  <a:pt x="262556" y="691656"/>
                </a:lnTo>
                <a:lnTo>
                  <a:pt x="217654" y="694883"/>
                </a:lnTo>
                <a:close/>
              </a:path>
              <a:path w="441960" h="695325">
                <a:moveTo>
                  <a:pt x="374784" y="345790"/>
                </a:moveTo>
                <a:lnTo>
                  <a:pt x="120993" y="345790"/>
                </a:lnTo>
                <a:lnTo>
                  <a:pt x="148366" y="325627"/>
                </a:lnTo>
                <a:lnTo>
                  <a:pt x="179085" y="310457"/>
                </a:lnTo>
                <a:lnTo>
                  <a:pt x="212581" y="300899"/>
                </a:lnTo>
                <a:lnTo>
                  <a:pt x="248287" y="297575"/>
                </a:lnTo>
                <a:lnTo>
                  <a:pt x="292546" y="302679"/>
                </a:lnTo>
                <a:lnTo>
                  <a:pt x="333179" y="317217"/>
                </a:lnTo>
                <a:lnTo>
                  <a:pt x="369025" y="340026"/>
                </a:lnTo>
                <a:lnTo>
                  <a:pt x="374784" y="345790"/>
                </a:lnTo>
                <a:close/>
              </a:path>
            </a:pathLst>
          </a:custGeom>
          <a:solidFill>
            <a:srgbClr val="FAF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75074" y="1028701"/>
            <a:ext cx="0" cy="8229600"/>
          </a:xfrm>
          <a:custGeom>
            <a:avLst/>
            <a:gdLst/>
            <a:ahLst/>
            <a:cxnLst/>
            <a:rect l="l" t="t" r="r" b="b"/>
            <a:pathLst>
              <a:path h="8229600">
                <a:moveTo>
                  <a:pt x="0" y="0"/>
                </a:moveTo>
                <a:lnTo>
                  <a:pt x="0" y="8229599"/>
                </a:lnTo>
              </a:path>
            </a:pathLst>
          </a:custGeom>
          <a:ln w="47624">
            <a:solidFill>
              <a:srgbClr val="FAFD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2908" y="0"/>
            <a:ext cx="17075150" cy="10287000"/>
          </a:xfrm>
          <a:custGeom>
            <a:avLst/>
            <a:gdLst/>
            <a:ahLst/>
            <a:cxnLst/>
            <a:rect l="l" t="t" r="r" b="b"/>
            <a:pathLst>
              <a:path w="17075150" h="10287000">
                <a:moveTo>
                  <a:pt x="0" y="10286999"/>
                </a:moveTo>
                <a:lnTo>
                  <a:pt x="17075091" y="10286999"/>
                </a:lnTo>
                <a:lnTo>
                  <a:pt x="17075091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AF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64561" y="1386281"/>
            <a:ext cx="16490315" cy="640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31140" algn="ctr">
              <a:lnSpc>
                <a:spcPts val="8380"/>
              </a:lnSpc>
              <a:spcBef>
                <a:spcPts val="100"/>
              </a:spcBef>
            </a:pPr>
            <a:r>
              <a:rPr sz="7000" spc="-175" dirty="0">
                <a:solidFill>
                  <a:srgbClr val="C29973"/>
                </a:solidFill>
                <a:latin typeface="Calibri"/>
                <a:cs typeface="Calibri"/>
              </a:rPr>
              <a:t>ЛОНГРИД</a:t>
            </a:r>
            <a:endParaRPr sz="7000">
              <a:latin typeface="Calibri"/>
              <a:cs typeface="Calibri"/>
            </a:endParaRPr>
          </a:p>
          <a:p>
            <a:pPr algn="ctr">
              <a:lnSpc>
                <a:spcPts val="8360"/>
              </a:lnSpc>
            </a:pPr>
            <a:r>
              <a:rPr sz="7000" spc="-290" dirty="0">
                <a:solidFill>
                  <a:srgbClr val="C29973"/>
                </a:solidFill>
                <a:latin typeface="Calibri"/>
                <a:cs typeface="Calibri"/>
              </a:rPr>
              <a:t>(ОТ </a:t>
            </a:r>
            <a:r>
              <a:rPr sz="7000" spc="-185" dirty="0">
                <a:solidFill>
                  <a:srgbClr val="C29973"/>
                </a:solidFill>
                <a:latin typeface="Calibri"/>
                <a:cs typeface="Calibri"/>
              </a:rPr>
              <a:t>АНГЛ. </a:t>
            </a:r>
            <a:r>
              <a:rPr sz="7000" spc="-335" dirty="0">
                <a:solidFill>
                  <a:srgbClr val="C29973"/>
                </a:solidFill>
                <a:latin typeface="Calibri"/>
                <a:cs typeface="Calibri"/>
              </a:rPr>
              <a:t>“LONG </a:t>
            </a:r>
            <a:r>
              <a:rPr sz="7000" spc="-225" dirty="0">
                <a:solidFill>
                  <a:srgbClr val="C29973"/>
                </a:solidFill>
                <a:latin typeface="Calibri"/>
                <a:cs typeface="Calibri"/>
              </a:rPr>
              <a:t>READ” </a:t>
            </a:r>
            <a:r>
              <a:rPr sz="7000" spc="-30" dirty="0">
                <a:solidFill>
                  <a:srgbClr val="C29973"/>
                </a:solidFill>
                <a:latin typeface="Calibri"/>
                <a:cs typeface="Calibri"/>
              </a:rPr>
              <a:t>– </a:t>
            </a:r>
            <a:r>
              <a:rPr sz="7000" spc="-240" dirty="0">
                <a:solidFill>
                  <a:srgbClr val="C29973"/>
                </a:solidFill>
                <a:latin typeface="Calibri"/>
                <a:cs typeface="Calibri"/>
              </a:rPr>
              <a:t>ДЛИННОЕ</a:t>
            </a:r>
            <a:r>
              <a:rPr sz="7000" spc="-760" dirty="0">
                <a:solidFill>
                  <a:srgbClr val="C29973"/>
                </a:solidFill>
                <a:latin typeface="Calibri"/>
                <a:cs typeface="Calibri"/>
              </a:rPr>
              <a:t> </a:t>
            </a:r>
            <a:r>
              <a:rPr sz="7000" spc="-210" dirty="0">
                <a:solidFill>
                  <a:srgbClr val="C29973"/>
                </a:solidFill>
                <a:latin typeface="Calibri"/>
                <a:cs typeface="Calibri"/>
              </a:rPr>
              <a:t>ЧТЕНИЕ)</a:t>
            </a:r>
            <a:endParaRPr sz="7000">
              <a:latin typeface="Calibri"/>
              <a:cs typeface="Calibri"/>
            </a:endParaRPr>
          </a:p>
          <a:p>
            <a:pPr marL="250190" marR="242570" algn="ctr">
              <a:lnSpc>
                <a:spcPts val="8360"/>
              </a:lnSpc>
              <a:spcBef>
                <a:spcPts val="290"/>
              </a:spcBef>
            </a:pPr>
            <a:r>
              <a:rPr sz="7000" spc="-30" dirty="0">
                <a:solidFill>
                  <a:srgbClr val="C29973"/>
                </a:solidFill>
                <a:latin typeface="Calibri"/>
                <a:cs typeface="Calibri"/>
              </a:rPr>
              <a:t>– </a:t>
            </a:r>
            <a:r>
              <a:rPr sz="7000" spc="-345" dirty="0">
                <a:solidFill>
                  <a:srgbClr val="C29973"/>
                </a:solidFill>
                <a:latin typeface="Calibri"/>
                <a:cs typeface="Calibri"/>
              </a:rPr>
              <a:t>ЭТО </a:t>
            </a:r>
            <a:r>
              <a:rPr sz="7000" spc="-204" dirty="0">
                <a:solidFill>
                  <a:srgbClr val="C29973"/>
                </a:solidFill>
                <a:latin typeface="Calibri"/>
                <a:cs typeface="Calibri"/>
              </a:rPr>
              <a:t>ПРИНЦИПИАЛЬНО </a:t>
            </a:r>
            <a:r>
              <a:rPr sz="7000" spc="-250" dirty="0">
                <a:solidFill>
                  <a:srgbClr val="C29973"/>
                </a:solidFill>
                <a:latin typeface="Calibri"/>
                <a:cs typeface="Calibri"/>
              </a:rPr>
              <a:t>НОВЫЙ </a:t>
            </a:r>
            <a:r>
              <a:rPr sz="7000" spc="-210" dirty="0">
                <a:solidFill>
                  <a:srgbClr val="C29973"/>
                </a:solidFill>
                <a:latin typeface="Calibri"/>
                <a:cs typeface="Calibri"/>
              </a:rPr>
              <a:t>СПОСОБ  </a:t>
            </a:r>
            <a:r>
              <a:rPr sz="7000" spc="-215" dirty="0">
                <a:solidFill>
                  <a:srgbClr val="C29973"/>
                </a:solidFill>
                <a:latin typeface="Calibri"/>
                <a:cs typeface="Calibri"/>
              </a:rPr>
              <a:t>ПОДАЧИ </a:t>
            </a:r>
            <a:r>
              <a:rPr sz="7000" spc="-415" dirty="0">
                <a:solidFill>
                  <a:srgbClr val="C29973"/>
                </a:solidFill>
                <a:latin typeface="Calibri"/>
                <a:cs typeface="Calibri"/>
              </a:rPr>
              <a:t>ОБЪЕМНОГО </a:t>
            </a:r>
            <a:r>
              <a:rPr sz="7000" spc="-204" dirty="0">
                <a:solidFill>
                  <a:srgbClr val="C29973"/>
                </a:solidFill>
                <a:latin typeface="Calibri"/>
                <a:cs typeface="Calibri"/>
              </a:rPr>
              <a:t>ТЕКСТА </a:t>
            </a:r>
            <a:r>
              <a:rPr sz="7000" spc="-140" dirty="0">
                <a:solidFill>
                  <a:srgbClr val="C29973"/>
                </a:solidFill>
                <a:latin typeface="Calibri"/>
                <a:cs typeface="Calibri"/>
              </a:rPr>
              <a:t>В </a:t>
            </a:r>
            <a:r>
              <a:rPr sz="7000" spc="-254" dirty="0">
                <a:solidFill>
                  <a:srgbClr val="C29973"/>
                </a:solidFill>
                <a:latin typeface="Calibri"/>
                <a:cs typeface="Calibri"/>
              </a:rPr>
              <a:t>ИНТЕРНЕТЕ.  </a:t>
            </a:r>
            <a:r>
              <a:rPr sz="7000" spc="-345" dirty="0">
                <a:solidFill>
                  <a:srgbClr val="C29973"/>
                </a:solidFill>
                <a:latin typeface="Calibri"/>
                <a:cs typeface="Calibri"/>
              </a:rPr>
              <a:t>ТАКЖЕ </a:t>
            </a:r>
            <a:r>
              <a:rPr sz="7000" spc="-320" dirty="0">
                <a:solidFill>
                  <a:srgbClr val="C29973"/>
                </a:solidFill>
                <a:latin typeface="Calibri"/>
                <a:cs typeface="Calibri"/>
              </a:rPr>
              <a:t>ЭТОТ </a:t>
            </a:r>
            <a:r>
              <a:rPr sz="7000" spc="-415" dirty="0">
                <a:solidFill>
                  <a:srgbClr val="C29973"/>
                </a:solidFill>
                <a:latin typeface="Calibri"/>
                <a:cs typeface="Calibri"/>
              </a:rPr>
              <a:t>ФОРМАТ </a:t>
            </a:r>
            <a:r>
              <a:rPr sz="7000" spc="-215" dirty="0">
                <a:solidFill>
                  <a:srgbClr val="C29973"/>
                </a:solidFill>
                <a:latin typeface="Calibri"/>
                <a:cs typeface="Calibri"/>
              </a:rPr>
              <a:t>НАЗЫВАЮТ</a:t>
            </a:r>
            <a:r>
              <a:rPr sz="7000" spc="-290" dirty="0">
                <a:solidFill>
                  <a:srgbClr val="C29973"/>
                </a:solidFill>
                <a:latin typeface="Calibri"/>
                <a:cs typeface="Calibri"/>
              </a:rPr>
              <a:t> </a:t>
            </a:r>
            <a:r>
              <a:rPr sz="7000" spc="-300" dirty="0">
                <a:solidFill>
                  <a:srgbClr val="C29973"/>
                </a:solidFill>
                <a:latin typeface="Calibri"/>
                <a:cs typeface="Calibri"/>
              </a:rPr>
              <a:t>DEEP</a:t>
            </a:r>
            <a:endParaRPr sz="7000">
              <a:latin typeface="Calibri"/>
              <a:cs typeface="Calibri"/>
            </a:endParaRPr>
          </a:p>
          <a:p>
            <a:pPr algn="ctr">
              <a:lnSpc>
                <a:spcPts val="8084"/>
              </a:lnSpc>
            </a:pPr>
            <a:r>
              <a:rPr sz="7000" spc="-285" dirty="0">
                <a:solidFill>
                  <a:srgbClr val="C29973"/>
                </a:solidFill>
                <a:latin typeface="Calibri"/>
                <a:cs typeface="Calibri"/>
              </a:rPr>
              <a:t>READ </a:t>
            </a:r>
            <a:r>
              <a:rPr sz="7000" spc="-185" dirty="0">
                <a:solidFill>
                  <a:srgbClr val="C29973"/>
                </a:solidFill>
                <a:latin typeface="Calibri"/>
                <a:cs typeface="Calibri"/>
              </a:rPr>
              <a:t>(«ГЛУБОКОЕ</a:t>
            </a:r>
            <a:r>
              <a:rPr sz="7000" spc="135" dirty="0">
                <a:solidFill>
                  <a:srgbClr val="C29973"/>
                </a:solidFill>
                <a:latin typeface="Calibri"/>
                <a:cs typeface="Calibri"/>
              </a:rPr>
              <a:t> </a:t>
            </a:r>
            <a:r>
              <a:rPr sz="7000" spc="-180" dirty="0">
                <a:solidFill>
                  <a:srgbClr val="C29973"/>
                </a:solidFill>
                <a:latin typeface="Calibri"/>
                <a:cs typeface="Calibri"/>
              </a:rPr>
              <a:t>ЧТЕНИЕ»).</a:t>
            </a:r>
            <a:endParaRPr sz="7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3485" cy="10287000"/>
          </a:xfrm>
          <a:custGeom>
            <a:avLst/>
            <a:gdLst/>
            <a:ahLst/>
            <a:cxnLst/>
            <a:rect l="l" t="t" r="r" b="b"/>
            <a:pathLst>
              <a:path w="1213485" h="10287000">
                <a:moveTo>
                  <a:pt x="0" y="10286999"/>
                </a:moveTo>
                <a:lnTo>
                  <a:pt x="1212908" y="10286999"/>
                </a:lnTo>
                <a:lnTo>
                  <a:pt x="1212908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C2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59751" y="9224212"/>
            <a:ext cx="14897100" cy="0"/>
          </a:xfrm>
          <a:custGeom>
            <a:avLst/>
            <a:gdLst/>
            <a:ahLst/>
            <a:cxnLst/>
            <a:rect l="l" t="t" r="r" b="b"/>
            <a:pathLst>
              <a:path w="14897100">
                <a:moveTo>
                  <a:pt x="0" y="0"/>
                </a:moveTo>
                <a:lnTo>
                  <a:pt x="14897099" y="0"/>
                </a:lnTo>
              </a:path>
            </a:pathLst>
          </a:custGeom>
          <a:ln w="38099">
            <a:solidFill>
              <a:srgbClr val="C299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AF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"/>
            <a:ext cx="3499485" cy="10287000"/>
          </a:xfrm>
          <a:custGeom>
            <a:avLst/>
            <a:gdLst/>
            <a:ahLst/>
            <a:cxnLst/>
            <a:rect l="l" t="t" r="r" b="b"/>
            <a:pathLst>
              <a:path w="3499485" h="10287000">
                <a:moveTo>
                  <a:pt x="0" y="10286996"/>
                </a:moveTo>
                <a:lnTo>
                  <a:pt x="0" y="0"/>
                </a:lnTo>
                <a:lnTo>
                  <a:pt x="3499171" y="0"/>
                </a:lnTo>
                <a:lnTo>
                  <a:pt x="3499171" y="10286996"/>
                </a:lnTo>
                <a:lnTo>
                  <a:pt x="0" y="10286996"/>
                </a:lnTo>
                <a:close/>
              </a:path>
            </a:pathLst>
          </a:custGeom>
          <a:solidFill>
            <a:srgbClr val="C29973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17344" y="-190500"/>
            <a:ext cx="938719" cy="9575427"/>
          </a:xfrm>
          <a:prstGeom prst="rect">
            <a:avLst/>
          </a:prstGeom>
        </p:spPr>
        <p:txBody>
          <a:bodyPr vert="vert270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6100" spc="-170" dirty="0">
                <a:solidFill>
                  <a:srgbClr val="FAFDF4"/>
                </a:solidFill>
                <a:latin typeface="Calibri"/>
                <a:cs typeface="Calibri"/>
              </a:rPr>
              <a:t>ОТЛИЧИТЕЛЬНЫЕ</a:t>
            </a:r>
            <a:r>
              <a:rPr sz="6100" spc="480" dirty="0">
                <a:solidFill>
                  <a:srgbClr val="FAFDF4"/>
                </a:solidFill>
                <a:latin typeface="Calibri"/>
                <a:cs typeface="Calibri"/>
              </a:rPr>
              <a:t> </a:t>
            </a:r>
            <a:r>
              <a:rPr sz="6100" spc="-95" dirty="0">
                <a:solidFill>
                  <a:srgbClr val="FAFDF4"/>
                </a:solidFill>
                <a:latin typeface="Calibri"/>
                <a:cs typeface="Calibri"/>
              </a:rPr>
              <a:t>ЧЕРТЫ</a:t>
            </a:r>
            <a:endParaRPr sz="61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70420" y="2"/>
            <a:ext cx="12792075" cy="9260840"/>
          </a:xfrm>
          <a:custGeom>
            <a:avLst/>
            <a:gdLst/>
            <a:ahLst/>
            <a:cxnLst/>
            <a:rect l="l" t="t" r="r" b="b"/>
            <a:pathLst>
              <a:path w="12792075" h="9260840">
                <a:moveTo>
                  <a:pt x="0" y="0"/>
                </a:moveTo>
                <a:lnTo>
                  <a:pt x="12792074" y="0"/>
                </a:lnTo>
                <a:lnTo>
                  <a:pt x="12792074" y="9260713"/>
                </a:lnTo>
                <a:lnTo>
                  <a:pt x="0" y="9260713"/>
                </a:lnTo>
                <a:lnTo>
                  <a:pt x="0" y="0"/>
                </a:lnTo>
                <a:close/>
              </a:path>
            </a:pathLst>
          </a:custGeom>
          <a:solidFill>
            <a:srgbClr val="C29973">
              <a:alpha val="66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70420" y="9224179"/>
            <a:ext cx="12792075" cy="38100"/>
          </a:xfrm>
          <a:custGeom>
            <a:avLst/>
            <a:gdLst/>
            <a:ahLst/>
            <a:cxnLst/>
            <a:rect l="l" t="t" r="r" b="b"/>
            <a:pathLst>
              <a:path w="12792075" h="38100">
                <a:moveTo>
                  <a:pt x="0" y="38099"/>
                </a:moveTo>
                <a:lnTo>
                  <a:pt x="12792074" y="38099"/>
                </a:lnTo>
                <a:lnTo>
                  <a:pt x="12792074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C2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30737" y="358778"/>
            <a:ext cx="80479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48890" algn="l"/>
                <a:tab pos="5953125" algn="l"/>
              </a:tabLst>
            </a:pPr>
            <a:r>
              <a:rPr sz="4200" i="1" spc="515" dirty="0">
                <a:latin typeface="Calibri"/>
                <a:cs typeface="Calibri"/>
              </a:rPr>
              <a:t>Б</a:t>
            </a:r>
            <a:r>
              <a:rPr sz="4200" i="1" spc="355" dirty="0">
                <a:latin typeface="Calibri"/>
                <a:cs typeface="Calibri"/>
              </a:rPr>
              <a:t>о</a:t>
            </a:r>
            <a:r>
              <a:rPr sz="4200" i="1" spc="465" dirty="0">
                <a:latin typeface="Calibri"/>
                <a:cs typeface="Calibri"/>
              </a:rPr>
              <a:t>л</a:t>
            </a:r>
            <a:r>
              <a:rPr sz="4200" i="1" spc="275" dirty="0">
                <a:latin typeface="Calibri"/>
                <a:cs typeface="Calibri"/>
              </a:rPr>
              <a:t>ь</a:t>
            </a:r>
            <a:r>
              <a:rPr sz="4200" i="1" spc="375" dirty="0">
                <a:latin typeface="Calibri"/>
                <a:cs typeface="Calibri"/>
              </a:rPr>
              <a:t>ш</a:t>
            </a:r>
            <a:r>
              <a:rPr sz="4200" i="1" spc="355" dirty="0">
                <a:latin typeface="Calibri"/>
                <a:cs typeface="Calibri"/>
              </a:rPr>
              <a:t>о</a:t>
            </a:r>
            <a:r>
              <a:rPr sz="4200" i="1" spc="15" dirty="0">
                <a:latin typeface="Calibri"/>
                <a:cs typeface="Calibri"/>
              </a:rPr>
              <a:t>е</a:t>
            </a:r>
            <a:r>
              <a:rPr sz="4200" i="1" dirty="0">
                <a:latin typeface="Calibri"/>
                <a:cs typeface="Calibri"/>
              </a:rPr>
              <a:t>	</a:t>
            </a:r>
            <a:r>
              <a:rPr sz="4200" i="1" spc="405" dirty="0">
                <a:latin typeface="Calibri"/>
                <a:cs typeface="Calibri"/>
              </a:rPr>
              <a:t>к</a:t>
            </a:r>
            <a:r>
              <a:rPr sz="4200" i="1" spc="355" dirty="0">
                <a:latin typeface="Calibri"/>
                <a:cs typeface="Calibri"/>
              </a:rPr>
              <a:t>о</a:t>
            </a:r>
            <a:r>
              <a:rPr sz="4200" i="1" spc="465" dirty="0">
                <a:latin typeface="Calibri"/>
                <a:cs typeface="Calibri"/>
              </a:rPr>
              <a:t>л</a:t>
            </a:r>
            <a:r>
              <a:rPr sz="4200" i="1" spc="395" dirty="0">
                <a:latin typeface="Calibri"/>
                <a:cs typeface="Calibri"/>
              </a:rPr>
              <a:t>и</a:t>
            </a:r>
            <a:r>
              <a:rPr sz="4200" i="1" spc="375" dirty="0">
                <a:latin typeface="Calibri"/>
                <a:cs typeface="Calibri"/>
              </a:rPr>
              <a:t>ч</a:t>
            </a:r>
            <a:r>
              <a:rPr sz="4200" i="1" spc="350" dirty="0">
                <a:latin typeface="Calibri"/>
                <a:cs typeface="Calibri"/>
              </a:rPr>
              <a:t>е</a:t>
            </a:r>
            <a:r>
              <a:rPr sz="4200" i="1" spc="495" dirty="0">
                <a:latin typeface="Calibri"/>
                <a:cs typeface="Calibri"/>
              </a:rPr>
              <a:t>с</a:t>
            </a:r>
            <a:r>
              <a:rPr sz="4200" i="1" spc="315" dirty="0">
                <a:latin typeface="Calibri"/>
                <a:cs typeface="Calibri"/>
              </a:rPr>
              <a:t>т</a:t>
            </a:r>
            <a:r>
              <a:rPr sz="4200" i="1" spc="320" dirty="0">
                <a:latin typeface="Calibri"/>
                <a:cs typeface="Calibri"/>
              </a:rPr>
              <a:t>в</a:t>
            </a:r>
            <a:r>
              <a:rPr sz="4200" i="1" spc="20" dirty="0">
                <a:latin typeface="Calibri"/>
                <a:cs typeface="Calibri"/>
              </a:rPr>
              <a:t>о</a:t>
            </a:r>
            <a:r>
              <a:rPr sz="4200" i="1" dirty="0">
                <a:latin typeface="Calibri"/>
                <a:cs typeface="Calibri"/>
              </a:rPr>
              <a:t>	</a:t>
            </a:r>
            <a:r>
              <a:rPr sz="4200" i="1" spc="315" dirty="0">
                <a:latin typeface="Calibri"/>
                <a:cs typeface="Calibri"/>
              </a:rPr>
              <a:t>т</a:t>
            </a:r>
            <a:r>
              <a:rPr sz="4200" i="1" spc="350" dirty="0">
                <a:latin typeface="Calibri"/>
                <a:cs typeface="Calibri"/>
              </a:rPr>
              <a:t>е</a:t>
            </a:r>
            <a:r>
              <a:rPr sz="4200" i="1" spc="405" dirty="0">
                <a:latin typeface="Calibri"/>
                <a:cs typeface="Calibri"/>
              </a:rPr>
              <a:t>к</a:t>
            </a:r>
            <a:r>
              <a:rPr sz="4200" i="1" spc="495" dirty="0">
                <a:latin typeface="Calibri"/>
                <a:cs typeface="Calibri"/>
              </a:rPr>
              <a:t>с</a:t>
            </a:r>
            <a:r>
              <a:rPr sz="4200" i="1" spc="315" dirty="0">
                <a:latin typeface="Calibri"/>
                <a:cs typeface="Calibri"/>
              </a:rPr>
              <a:t>т</a:t>
            </a:r>
            <a:r>
              <a:rPr sz="4200" i="1" spc="-15" dirty="0">
                <a:latin typeface="Calibri"/>
                <a:cs typeface="Calibri"/>
              </a:rPr>
              <a:t>а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4795" y="1416398"/>
            <a:ext cx="790320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30" dirty="0">
                <a:solidFill>
                  <a:srgbClr val="C29973"/>
                </a:solidFill>
                <a:latin typeface="Calibri"/>
                <a:cs typeface="Calibri"/>
              </a:rPr>
              <a:t>Минимальный объём </a:t>
            </a:r>
            <a:r>
              <a:rPr sz="2800" spc="150" dirty="0">
                <a:solidFill>
                  <a:srgbClr val="C29973"/>
                </a:solidFill>
                <a:latin typeface="Calibri"/>
                <a:cs typeface="Calibri"/>
              </a:rPr>
              <a:t>публикации </a:t>
            </a:r>
            <a:r>
              <a:rPr sz="2800" spc="220" dirty="0">
                <a:solidFill>
                  <a:srgbClr val="C29973"/>
                </a:solidFill>
                <a:latin typeface="Calibri"/>
                <a:cs typeface="Calibri"/>
              </a:rPr>
              <a:t>1500</a:t>
            </a:r>
            <a:r>
              <a:rPr sz="2800" spc="110" dirty="0">
                <a:solidFill>
                  <a:srgbClr val="C29973"/>
                </a:solidFill>
                <a:latin typeface="Calibri"/>
                <a:cs typeface="Calibri"/>
              </a:rPr>
              <a:t> </a:t>
            </a:r>
            <a:r>
              <a:rPr sz="2800" spc="105" dirty="0">
                <a:solidFill>
                  <a:srgbClr val="C29973"/>
                </a:solidFill>
                <a:latin typeface="Calibri"/>
                <a:cs typeface="Calibri"/>
              </a:rPr>
              <a:t>знаков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30737" y="2385001"/>
            <a:ext cx="11027410" cy="13970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  <a:tabLst>
                <a:tab pos="4300220" algn="l"/>
                <a:tab pos="4764405" algn="l"/>
                <a:tab pos="7040245" algn="l"/>
              </a:tabLst>
            </a:pPr>
            <a:r>
              <a:rPr sz="4200" i="1" spc="360" dirty="0">
                <a:solidFill>
                  <a:srgbClr val="C29973"/>
                </a:solidFill>
                <a:latin typeface="Calibri"/>
                <a:cs typeface="Calibri"/>
              </a:rPr>
              <a:t>Использование	</a:t>
            </a:r>
            <a:r>
              <a:rPr sz="4200" i="1" spc="-15" dirty="0">
                <a:solidFill>
                  <a:srgbClr val="C29973"/>
                </a:solidFill>
                <a:latin typeface="Calibri"/>
                <a:cs typeface="Calibri"/>
              </a:rPr>
              <a:t>в	</a:t>
            </a:r>
            <a:r>
              <a:rPr sz="4200" i="1" spc="315" dirty="0">
                <a:solidFill>
                  <a:srgbClr val="C29973"/>
                </a:solidFill>
                <a:latin typeface="Calibri"/>
                <a:cs typeface="Calibri"/>
              </a:rPr>
              <a:t>тексте	</a:t>
            </a:r>
            <a:r>
              <a:rPr sz="4200" i="1" spc="320" dirty="0">
                <a:solidFill>
                  <a:srgbClr val="C29973"/>
                </a:solidFill>
                <a:latin typeface="Calibri"/>
                <a:cs typeface="Calibri"/>
              </a:rPr>
              <a:t>лонгрида</a:t>
            </a:r>
            <a:endParaRPr sz="4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  <a:tabLst>
                <a:tab pos="3049905" algn="l"/>
                <a:tab pos="8022590" algn="l"/>
              </a:tabLst>
            </a:pPr>
            <a:r>
              <a:rPr sz="4200" i="1" spc="395" dirty="0">
                <a:solidFill>
                  <a:srgbClr val="C29973"/>
                </a:solidFill>
                <a:latin typeface="Calibri"/>
                <a:cs typeface="Calibri"/>
              </a:rPr>
              <a:t>р</a:t>
            </a:r>
            <a:r>
              <a:rPr sz="4200" i="1" spc="320" dirty="0">
                <a:solidFill>
                  <a:srgbClr val="C29973"/>
                </a:solidFill>
                <a:latin typeface="Calibri"/>
                <a:cs typeface="Calibri"/>
              </a:rPr>
              <a:t>а</a:t>
            </a:r>
            <a:r>
              <a:rPr sz="4200" i="1" spc="375" dirty="0">
                <a:solidFill>
                  <a:srgbClr val="C29973"/>
                </a:solidFill>
                <a:latin typeface="Calibri"/>
                <a:cs typeface="Calibri"/>
              </a:rPr>
              <a:t>з</a:t>
            </a:r>
            <a:r>
              <a:rPr sz="4200" i="1" spc="465" dirty="0">
                <a:solidFill>
                  <a:srgbClr val="C29973"/>
                </a:solidFill>
                <a:latin typeface="Calibri"/>
                <a:cs typeface="Calibri"/>
              </a:rPr>
              <a:t>л</a:t>
            </a:r>
            <a:r>
              <a:rPr sz="4200" i="1" spc="395" dirty="0">
                <a:solidFill>
                  <a:srgbClr val="C29973"/>
                </a:solidFill>
                <a:latin typeface="Calibri"/>
                <a:cs typeface="Calibri"/>
              </a:rPr>
              <a:t>и</a:t>
            </a:r>
            <a:r>
              <a:rPr sz="4200" i="1" spc="375" dirty="0">
                <a:solidFill>
                  <a:srgbClr val="C29973"/>
                </a:solidFill>
                <a:latin typeface="Calibri"/>
                <a:cs typeface="Calibri"/>
              </a:rPr>
              <a:t>ч</a:t>
            </a:r>
            <a:r>
              <a:rPr sz="4200" i="1" spc="335" dirty="0">
                <a:solidFill>
                  <a:srgbClr val="C29973"/>
                </a:solidFill>
                <a:latin typeface="Calibri"/>
                <a:cs typeface="Calibri"/>
              </a:rPr>
              <a:t>н</a:t>
            </a:r>
            <a:r>
              <a:rPr sz="4200" i="1" spc="250" dirty="0">
                <a:solidFill>
                  <a:srgbClr val="C29973"/>
                </a:solidFill>
                <a:latin typeface="Calibri"/>
                <a:cs typeface="Calibri"/>
              </a:rPr>
              <a:t>ы</a:t>
            </a:r>
            <a:r>
              <a:rPr sz="4200" i="1" spc="125" dirty="0">
                <a:solidFill>
                  <a:srgbClr val="C29973"/>
                </a:solidFill>
                <a:latin typeface="Calibri"/>
                <a:cs typeface="Calibri"/>
              </a:rPr>
              <a:t>х</a:t>
            </a:r>
            <a:r>
              <a:rPr sz="4200" i="1" dirty="0">
                <a:solidFill>
                  <a:srgbClr val="C29973"/>
                </a:solidFill>
                <a:latin typeface="Calibri"/>
                <a:cs typeface="Calibri"/>
              </a:rPr>
              <a:t>	</a:t>
            </a:r>
            <a:r>
              <a:rPr sz="4200" i="1" spc="420" dirty="0">
                <a:solidFill>
                  <a:srgbClr val="C29973"/>
                </a:solidFill>
                <a:latin typeface="Calibri"/>
                <a:cs typeface="Calibri"/>
              </a:rPr>
              <a:t>м</a:t>
            </a:r>
            <a:r>
              <a:rPr sz="4200" i="1" spc="470" dirty="0">
                <a:solidFill>
                  <a:srgbClr val="C29973"/>
                </a:solidFill>
                <a:latin typeface="Calibri"/>
                <a:cs typeface="Calibri"/>
              </a:rPr>
              <a:t>у</a:t>
            </a:r>
            <a:r>
              <a:rPr sz="4200" i="1" spc="465" dirty="0">
                <a:solidFill>
                  <a:srgbClr val="C29973"/>
                </a:solidFill>
                <a:latin typeface="Calibri"/>
                <a:cs typeface="Calibri"/>
              </a:rPr>
              <a:t>л</a:t>
            </a:r>
            <a:r>
              <a:rPr sz="4200" i="1" spc="275" dirty="0">
                <a:solidFill>
                  <a:srgbClr val="C29973"/>
                </a:solidFill>
                <a:latin typeface="Calibri"/>
                <a:cs typeface="Calibri"/>
              </a:rPr>
              <a:t>ь</a:t>
            </a:r>
            <a:r>
              <a:rPr sz="4200" i="1" spc="315" dirty="0">
                <a:solidFill>
                  <a:srgbClr val="C29973"/>
                </a:solidFill>
                <a:latin typeface="Calibri"/>
                <a:cs typeface="Calibri"/>
              </a:rPr>
              <a:t>т</a:t>
            </a:r>
            <a:r>
              <a:rPr sz="4200" i="1" spc="405" dirty="0">
                <a:solidFill>
                  <a:srgbClr val="C29973"/>
                </a:solidFill>
                <a:latin typeface="Calibri"/>
                <a:cs typeface="Calibri"/>
              </a:rPr>
              <a:t>им</a:t>
            </a:r>
            <a:r>
              <a:rPr sz="4200" i="1" spc="350" dirty="0">
                <a:solidFill>
                  <a:srgbClr val="C29973"/>
                </a:solidFill>
                <a:latin typeface="Calibri"/>
                <a:cs typeface="Calibri"/>
              </a:rPr>
              <a:t>е</a:t>
            </a:r>
            <a:r>
              <a:rPr sz="4200" i="1" spc="335" dirty="0">
                <a:solidFill>
                  <a:srgbClr val="C29973"/>
                </a:solidFill>
                <a:latin typeface="Calibri"/>
                <a:cs typeface="Calibri"/>
              </a:rPr>
              <a:t>д</a:t>
            </a:r>
            <a:r>
              <a:rPr sz="4200" i="1" spc="395" dirty="0">
                <a:solidFill>
                  <a:srgbClr val="C29973"/>
                </a:solidFill>
                <a:latin typeface="Calibri"/>
                <a:cs typeface="Calibri"/>
              </a:rPr>
              <a:t>ий</a:t>
            </a:r>
            <a:r>
              <a:rPr sz="4200" i="1" spc="335" dirty="0">
                <a:solidFill>
                  <a:srgbClr val="C29973"/>
                </a:solidFill>
                <a:latin typeface="Calibri"/>
                <a:cs typeface="Calibri"/>
              </a:rPr>
              <a:t>н</a:t>
            </a:r>
            <a:r>
              <a:rPr sz="4200" i="1" spc="250" dirty="0">
                <a:solidFill>
                  <a:srgbClr val="C29973"/>
                </a:solidFill>
                <a:latin typeface="Calibri"/>
                <a:cs typeface="Calibri"/>
              </a:rPr>
              <a:t>ы</a:t>
            </a:r>
            <a:r>
              <a:rPr sz="4200" i="1" spc="125" dirty="0">
                <a:solidFill>
                  <a:srgbClr val="C29973"/>
                </a:solidFill>
                <a:latin typeface="Calibri"/>
                <a:cs typeface="Calibri"/>
              </a:rPr>
              <a:t>х</a:t>
            </a:r>
            <a:r>
              <a:rPr sz="4200" i="1" dirty="0">
                <a:solidFill>
                  <a:srgbClr val="C29973"/>
                </a:solidFill>
                <a:latin typeface="Calibri"/>
                <a:cs typeface="Calibri"/>
              </a:rPr>
              <a:t>	</a:t>
            </a:r>
            <a:r>
              <a:rPr sz="4200" i="1" spc="390" dirty="0">
                <a:solidFill>
                  <a:srgbClr val="C29973"/>
                </a:solidFill>
                <a:latin typeface="Calibri"/>
                <a:cs typeface="Calibri"/>
              </a:rPr>
              <a:t>э</a:t>
            </a:r>
            <a:r>
              <a:rPr sz="4200" i="1" spc="465" dirty="0">
                <a:solidFill>
                  <a:srgbClr val="C29973"/>
                </a:solidFill>
                <a:latin typeface="Calibri"/>
                <a:cs typeface="Calibri"/>
              </a:rPr>
              <a:t>л</a:t>
            </a:r>
            <a:r>
              <a:rPr sz="4200" i="1" spc="350" dirty="0">
                <a:solidFill>
                  <a:srgbClr val="C29973"/>
                </a:solidFill>
                <a:latin typeface="Calibri"/>
                <a:cs typeface="Calibri"/>
              </a:rPr>
              <a:t>е</a:t>
            </a:r>
            <a:r>
              <a:rPr sz="4200" i="1" spc="420" dirty="0">
                <a:solidFill>
                  <a:srgbClr val="C29973"/>
                </a:solidFill>
                <a:latin typeface="Calibri"/>
                <a:cs typeface="Calibri"/>
              </a:rPr>
              <a:t>м</a:t>
            </a:r>
            <a:r>
              <a:rPr sz="4200" i="1" spc="350" dirty="0">
                <a:solidFill>
                  <a:srgbClr val="C29973"/>
                </a:solidFill>
                <a:latin typeface="Calibri"/>
                <a:cs typeface="Calibri"/>
              </a:rPr>
              <a:t>е</a:t>
            </a:r>
            <a:r>
              <a:rPr sz="4200" i="1" spc="335" dirty="0">
                <a:solidFill>
                  <a:srgbClr val="C29973"/>
                </a:solidFill>
                <a:latin typeface="Calibri"/>
                <a:cs typeface="Calibri"/>
              </a:rPr>
              <a:t>н</a:t>
            </a:r>
            <a:r>
              <a:rPr sz="4200" i="1" spc="315" dirty="0">
                <a:solidFill>
                  <a:srgbClr val="C29973"/>
                </a:solidFill>
                <a:latin typeface="Calibri"/>
                <a:cs typeface="Calibri"/>
              </a:rPr>
              <a:t>т</a:t>
            </a:r>
            <a:r>
              <a:rPr sz="4200" i="1" spc="355" dirty="0">
                <a:solidFill>
                  <a:srgbClr val="C29973"/>
                </a:solidFill>
                <a:latin typeface="Calibri"/>
                <a:cs typeface="Calibri"/>
              </a:rPr>
              <a:t>о</a:t>
            </a:r>
            <a:r>
              <a:rPr sz="4200" i="1" spc="-15" dirty="0">
                <a:solidFill>
                  <a:srgbClr val="C29973"/>
                </a:solidFill>
                <a:latin typeface="Calibri"/>
                <a:cs typeface="Calibri"/>
              </a:rPr>
              <a:t>в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30737" y="4368728"/>
            <a:ext cx="11310620" cy="4671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5465" marR="177165">
              <a:lnSpc>
                <a:spcPct val="122800"/>
              </a:lnSpc>
              <a:spcBef>
                <a:spcPts val="95"/>
              </a:spcBef>
            </a:pPr>
            <a:r>
              <a:rPr sz="2800" spc="165" dirty="0">
                <a:solidFill>
                  <a:srgbClr val="C29973"/>
                </a:solidFill>
                <a:latin typeface="Calibri"/>
                <a:cs typeface="Calibri"/>
              </a:rPr>
              <a:t>Большое количество </a:t>
            </a:r>
            <a:r>
              <a:rPr sz="2800" spc="180" dirty="0">
                <a:solidFill>
                  <a:srgbClr val="C29973"/>
                </a:solidFill>
                <a:latin typeface="Calibri"/>
                <a:cs typeface="Calibri"/>
              </a:rPr>
              <a:t>текстового </a:t>
            </a:r>
            <a:r>
              <a:rPr sz="2800" spc="135" dirty="0">
                <a:solidFill>
                  <a:srgbClr val="C29973"/>
                </a:solidFill>
                <a:latin typeface="Calibri"/>
                <a:cs typeface="Calibri"/>
              </a:rPr>
              <a:t>содержания </a:t>
            </a:r>
            <a:r>
              <a:rPr sz="2800" spc="145" dirty="0">
                <a:solidFill>
                  <a:srgbClr val="C29973"/>
                </a:solidFill>
                <a:latin typeface="Calibri"/>
                <a:cs typeface="Calibri"/>
              </a:rPr>
              <a:t>разделяется  фотографиями, </a:t>
            </a:r>
            <a:r>
              <a:rPr sz="2800" spc="95" dirty="0">
                <a:solidFill>
                  <a:srgbClr val="C29973"/>
                </a:solidFill>
                <a:latin typeface="Calibri"/>
                <a:cs typeface="Calibri"/>
              </a:rPr>
              <a:t>видео, </a:t>
            </a:r>
            <a:r>
              <a:rPr sz="2800" spc="135" dirty="0">
                <a:solidFill>
                  <a:srgbClr val="C29973"/>
                </a:solidFill>
                <a:latin typeface="Calibri"/>
                <a:cs typeface="Calibri"/>
              </a:rPr>
              <a:t>инфографикой, </a:t>
            </a:r>
            <a:r>
              <a:rPr sz="2800" spc="165" dirty="0">
                <a:solidFill>
                  <a:srgbClr val="C29973"/>
                </a:solidFill>
                <a:latin typeface="Calibri"/>
                <a:cs typeface="Calibri"/>
              </a:rPr>
              <a:t>движущимися </a:t>
            </a:r>
            <a:r>
              <a:rPr sz="2800" spc="120" dirty="0">
                <a:solidFill>
                  <a:srgbClr val="C29973"/>
                </a:solidFill>
                <a:latin typeface="Calibri"/>
                <a:cs typeface="Calibri"/>
              </a:rPr>
              <a:t>картами,  </a:t>
            </a:r>
            <a:r>
              <a:rPr sz="2800" spc="95" dirty="0">
                <a:solidFill>
                  <a:srgbClr val="C29973"/>
                </a:solidFill>
                <a:latin typeface="Calibri"/>
                <a:cs typeface="Calibri"/>
              </a:rPr>
              <a:t>видео, </a:t>
            </a:r>
            <a:r>
              <a:rPr sz="2800" spc="140" dirty="0">
                <a:solidFill>
                  <a:srgbClr val="C29973"/>
                </a:solidFill>
                <a:latin typeface="Calibri"/>
                <a:cs typeface="Calibri"/>
              </a:rPr>
              <a:t>встроенной</a:t>
            </a:r>
            <a:r>
              <a:rPr sz="2800" spc="170" dirty="0">
                <a:solidFill>
                  <a:srgbClr val="C29973"/>
                </a:solidFill>
                <a:latin typeface="Calibri"/>
                <a:cs typeface="Calibri"/>
              </a:rPr>
              <a:t> </a:t>
            </a:r>
            <a:r>
              <a:rPr sz="2800" spc="140" dirty="0">
                <a:solidFill>
                  <a:srgbClr val="C29973"/>
                </a:solidFill>
                <a:latin typeface="Calibri"/>
                <a:cs typeface="Calibri"/>
              </a:rPr>
              <a:t>музыкой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400">
              <a:latin typeface="Times New Roman"/>
              <a:cs typeface="Times New Roman"/>
            </a:endParaRPr>
          </a:p>
          <a:p>
            <a:pPr marL="12700" marR="773430">
              <a:lnSpc>
                <a:spcPct val="107100"/>
              </a:lnSpc>
              <a:tabLst>
                <a:tab pos="2459355" algn="l"/>
                <a:tab pos="6432550" algn="l"/>
                <a:tab pos="7514590" algn="l"/>
              </a:tabLst>
            </a:pPr>
            <a:r>
              <a:rPr sz="4200" i="1" spc="610" dirty="0">
                <a:solidFill>
                  <a:srgbClr val="C29973"/>
                </a:solidFill>
                <a:latin typeface="Calibri"/>
                <a:cs typeface="Calibri"/>
              </a:rPr>
              <a:t>Л</a:t>
            </a:r>
            <a:r>
              <a:rPr sz="4200" i="1" spc="355" dirty="0">
                <a:solidFill>
                  <a:srgbClr val="C29973"/>
                </a:solidFill>
                <a:latin typeface="Calibri"/>
                <a:cs typeface="Calibri"/>
              </a:rPr>
              <a:t>о</a:t>
            </a:r>
            <a:r>
              <a:rPr sz="4200" i="1" spc="335" dirty="0">
                <a:solidFill>
                  <a:srgbClr val="C29973"/>
                </a:solidFill>
                <a:latin typeface="Calibri"/>
                <a:cs typeface="Calibri"/>
              </a:rPr>
              <a:t>н</a:t>
            </a:r>
            <a:r>
              <a:rPr sz="4200" i="1" spc="315" dirty="0">
                <a:solidFill>
                  <a:srgbClr val="C29973"/>
                </a:solidFill>
                <a:latin typeface="Calibri"/>
                <a:cs typeface="Calibri"/>
              </a:rPr>
              <a:t>г</a:t>
            </a:r>
            <a:r>
              <a:rPr sz="4200" i="1" spc="395" dirty="0">
                <a:solidFill>
                  <a:srgbClr val="C29973"/>
                </a:solidFill>
                <a:latin typeface="Calibri"/>
                <a:cs typeface="Calibri"/>
              </a:rPr>
              <a:t>ри</a:t>
            </a:r>
            <a:r>
              <a:rPr sz="4200" i="1" dirty="0">
                <a:solidFill>
                  <a:srgbClr val="C29973"/>
                </a:solidFill>
                <a:latin typeface="Calibri"/>
                <a:cs typeface="Calibri"/>
              </a:rPr>
              <a:t>д	</a:t>
            </a:r>
            <a:r>
              <a:rPr sz="4200" i="1" spc="355" dirty="0">
                <a:solidFill>
                  <a:srgbClr val="C29973"/>
                </a:solidFill>
                <a:latin typeface="Calibri"/>
                <a:cs typeface="Calibri"/>
              </a:rPr>
              <a:t>о</a:t>
            </a:r>
            <a:r>
              <a:rPr sz="4200" i="1" spc="434" dirty="0">
                <a:solidFill>
                  <a:srgbClr val="C29973"/>
                </a:solidFill>
                <a:latin typeface="Calibri"/>
                <a:cs typeface="Calibri"/>
              </a:rPr>
              <a:t>ф</a:t>
            </a:r>
            <a:r>
              <a:rPr sz="4200" i="1" spc="355" dirty="0">
                <a:solidFill>
                  <a:srgbClr val="C29973"/>
                </a:solidFill>
                <a:latin typeface="Calibri"/>
                <a:cs typeface="Calibri"/>
              </a:rPr>
              <a:t>о</a:t>
            </a:r>
            <a:r>
              <a:rPr sz="4200" i="1" spc="395" dirty="0">
                <a:solidFill>
                  <a:srgbClr val="C29973"/>
                </a:solidFill>
                <a:latin typeface="Calibri"/>
                <a:cs typeface="Calibri"/>
              </a:rPr>
              <a:t>р</a:t>
            </a:r>
            <a:r>
              <a:rPr sz="4200" i="1" spc="420" dirty="0">
                <a:solidFill>
                  <a:srgbClr val="C29973"/>
                </a:solidFill>
                <a:latin typeface="Calibri"/>
                <a:cs typeface="Calibri"/>
              </a:rPr>
              <a:t>м</a:t>
            </a:r>
            <a:r>
              <a:rPr sz="4200" i="1" spc="465" dirty="0">
                <a:solidFill>
                  <a:srgbClr val="C29973"/>
                </a:solidFill>
                <a:latin typeface="Calibri"/>
                <a:cs typeface="Calibri"/>
              </a:rPr>
              <a:t>л</a:t>
            </a:r>
            <a:r>
              <a:rPr sz="4200" i="1" spc="440" dirty="0">
                <a:solidFill>
                  <a:srgbClr val="C29973"/>
                </a:solidFill>
                <a:latin typeface="Calibri"/>
                <a:cs typeface="Calibri"/>
              </a:rPr>
              <a:t>я</a:t>
            </a:r>
            <a:r>
              <a:rPr sz="4200" i="1" spc="350" dirty="0">
                <a:solidFill>
                  <a:srgbClr val="C29973"/>
                </a:solidFill>
                <a:latin typeface="Calibri"/>
                <a:cs typeface="Calibri"/>
              </a:rPr>
              <a:t>е</a:t>
            </a:r>
            <a:r>
              <a:rPr sz="4200" i="1" spc="315" dirty="0">
                <a:solidFill>
                  <a:srgbClr val="C29973"/>
                </a:solidFill>
                <a:latin typeface="Calibri"/>
                <a:cs typeface="Calibri"/>
              </a:rPr>
              <a:t>т</a:t>
            </a:r>
            <a:r>
              <a:rPr sz="4200" i="1" spc="495" dirty="0">
                <a:solidFill>
                  <a:srgbClr val="C29973"/>
                </a:solidFill>
                <a:latin typeface="Calibri"/>
                <a:cs typeface="Calibri"/>
              </a:rPr>
              <a:t>с</a:t>
            </a:r>
            <a:r>
              <a:rPr sz="4200" i="1" spc="105" dirty="0">
                <a:solidFill>
                  <a:srgbClr val="C29973"/>
                </a:solidFill>
                <a:latin typeface="Calibri"/>
                <a:cs typeface="Calibri"/>
              </a:rPr>
              <a:t>я</a:t>
            </a:r>
            <a:r>
              <a:rPr sz="4200" i="1" dirty="0">
                <a:solidFill>
                  <a:srgbClr val="C29973"/>
                </a:solidFill>
                <a:latin typeface="Calibri"/>
                <a:cs typeface="Calibri"/>
              </a:rPr>
              <a:t>	</a:t>
            </a:r>
            <a:r>
              <a:rPr sz="4200" i="1" spc="405" dirty="0">
                <a:solidFill>
                  <a:srgbClr val="C29973"/>
                </a:solidFill>
                <a:latin typeface="Calibri"/>
                <a:cs typeface="Calibri"/>
              </a:rPr>
              <a:t>к</a:t>
            </a:r>
            <a:r>
              <a:rPr sz="4200" i="1" spc="320" dirty="0">
                <a:solidFill>
                  <a:srgbClr val="C29973"/>
                </a:solidFill>
                <a:latin typeface="Calibri"/>
                <a:cs typeface="Calibri"/>
              </a:rPr>
              <a:t>а</a:t>
            </a:r>
            <a:r>
              <a:rPr sz="4200" i="1" spc="70" dirty="0">
                <a:solidFill>
                  <a:srgbClr val="C29973"/>
                </a:solidFill>
                <a:latin typeface="Calibri"/>
                <a:cs typeface="Calibri"/>
              </a:rPr>
              <a:t>к</a:t>
            </a:r>
            <a:r>
              <a:rPr sz="4200" i="1" dirty="0">
                <a:solidFill>
                  <a:srgbClr val="C29973"/>
                </a:solidFill>
                <a:latin typeface="Calibri"/>
                <a:cs typeface="Calibri"/>
              </a:rPr>
              <a:t>	</a:t>
            </a:r>
            <a:r>
              <a:rPr sz="4200" i="1" spc="355" dirty="0">
                <a:solidFill>
                  <a:srgbClr val="C29973"/>
                </a:solidFill>
                <a:latin typeface="Calibri"/>
                <a:cs typeface="Calibri"/>
              </a:rPr>
              <a:t>о</a:t>
            </a:r>
            <a:r>
              <a:rPr sz="4200" i="1" spc="315" dirty="0">
                <a:solidFill>
                  <a:srgbClr val="C29973"/>
                </a:solidFill>
                <a:latin typeface="Calibri"/>
                <a:cs typeface="Calibri"/>
              </a:rPr>
              <a:t>т</a:t>
            </a:r>
            <a:r>
              <a:rPr sz="4200" i="1" spc="335" dirty="0">
                <a:solidFill>
                  <a:srgbClr val="C29973"/>
                </a:solidFill>
                <a:latin typeface="Calibri"/>
                <a:cs typeface="Calibri"/>
              </a:rPr>
              <a:t>д</a:t>
            </a:r>
            <a:r>
              <a:rPr sz="4200" i="1" spc="350" dirty="0">
                <a:solidFill>
                  <a:srgbClr val="C29973"/>
                </a:solidFill>
                <a:latin typeface="Calibri"/>
                <a:cs typeface="Calibri"/>
              </a:rPr>
              <a:t>е</a:t>
            </a:r>
            <a:r>
              <a:rPr sz="4200" i="1" spc="465" dirty="0">
                <a:solidFill>
                  <a:srgbClr val="C29973"/>
                </a:solidFill>
                <a:latin typeface="Calibri"/>
                <a:cs typeface="Calibri"/>
              </a:rPr>
              <a:t>л</a:t>
            </a:r>
            <a:r>
              <a:rPr sz="4200" i="1" spc="275" dirty="0">
                <a:solidFill>
                  <a:srgbClr val="C29973"/>
                </a:solidFill>
                <a:latin typeface="Calibri"/>
                <a:cs typeface="Calibri"/>
              </a:rPr>
              <a:t>ь</a:t>
            </a:r>
            <a:r>
              <a:rPr sz="4200" i="1" spc="335" dirty="0">
                <a:solidFill>
                  <a:srgbClr val="C29973"/>
                </a:solidFill>
                <a:latin typeface="Calibri"/>
                <a:cs typeface="Calibri"/>
              </a:rPr>
              <a:t>н</a:t>
            </a:r>
            <a:r>
              <a:rPr sz="4200" i="1" spc="250" dirty="0">
                <a:solidFill>
                  <a:srgbClr val="C29973"/>
                </a:solidFill>
                <a:latin typeface="Calibri"/>
                <a:cs typeface="Calibri"/>
              </a:rPr>
              <a:t>ы</a:t>
            </a:r>
            <a:r>
              <a:rPr sz="4200" i="1" spc="45" dirty="0">
                <a:solidFill>
                  <a:srgbClr val="C29973"/>
                </a:solidFill>
                <a:latin typeface="Calibri"/>
                <a:cs typeface="Calibri"/>
              </a:rPr>
              <a:t>й </a:t>
            </a:r>
            <a:r>
              <a:rPr sz="4200" i="1" spc="25" dirty="0">
                <a:solidFill>
                  <a:srgbClr val="C29973"/>
                </a:solidFill>
                <a:latin typeface="Calibri"/>
                <a:cs typeface="Calibri"/>
              </a:rPr>
              <a:t> </a:t>
            </a:r>
            <a:r>
              <a:rPr sz="4200" i="1" spc="300" dirty="0">
                <a:solidFill>
                  <a:srgbClr val="C29973"/>
                </a:solidFill>
                <a:latin typeface="Calibri"/>
                <a:cs typeface="Calibri"/>
              </a:rPr>
              <a:t>сайт</a:t>
            </a:r>
            <a:endParaRPr sz="4200">
              <a:latin typeface="Calibri"/>
              <a:cs typeface="Calibri"/>
            </a:endParaRPr>
          </a:p>
          <a:p>
            <a:pPr marL="486409" marR="5080">
              <a:lnSpc>
                <a:spcPct val="122800"/>
              </a:lnSpc>
              <a:spcBef>
                <a:spcPts val="1225"/>
              </a:spcBef>
            </a:pPr>
            <a:r>
              <a:rPr sz="2800" spc="170" dirty="0">
                <a:solidFill>
                  <a:srgbClr val="C29973"/>
                </a:solidFill>
                <a:latin typeface="Calibri"/>
                <a:cs typeface="Calibri"/>
              </a:rPr>
              <a:t>Лонгрид </a:t>
            </a:r>
            <a:r>
              <a:rPr sz="2800" spc="180" dirty="0">
                <a:solidFill>
                  <a:srgbClr val="C29973"/>
                </a:solidFill>
                <a:latin typeface="Calibri"/>
                <a:cs typeface="Calibri"/>
              </a:rPr>
              <a:t>- </a:t>
            </a:r>
            <a:r>
              <a:rPr sz="2800" spc="200" dirty="0">
                <a:solidFill>
                  <a:srgbClr val="C29973"/>
                </a:solidFill>
                <a:latin typeface="Calibri"/>
                <a:cs typeface="Calibri"/>
              </a:rPr>
              <a:t>это </a:t>
            </a:r>
            <a:r>
              <a:rPr sz="2800" spc="120" dirty="0">
                <a:solidFill>
                  <a:srgbClr val="C29973"/>
                </a:solidFill>
                <a:latin typeface="Calibri"/>
                <a:cs typeface="Calibri"/>
              </a:rPr>
              <a:t>своеобразный </a:t>
            </a:r>
            <a:r>
              <a:rPr sz="2800" spc="165" dirty="0">
                <a:solidFill>
                  <a:srgbClr val="C29973"/>
                </a:solidFill>
                <a:latin typeface="Calibri"/>
                <a:cs typeface="Calibri"/>
              </a:rPr>
              <a:t>конструктор, </a:t>
            </a:r>
            <a:r>
              <a:rPr sz="2800" spc="180" dirty="0">
                <a:solidFill>
                  <a:srgbClr val="C29973"/>
                </a:solidFill>
                <a:latin typeface="Calibri"/>
                <a:cs typeface="Calibri"/>
              </a:rPr>
              <a:t>состоящий </a:t>
            </a:r>
            <a:r>
              <a:rPr sz="2800" spc="95" dirty="0">
                <a:solidFill>
                  <a:srgbClr val="C29973"/>
                </a:solidFill>
                <a:latin typeface="Calibri"/>
                <a:cs typeface="Calibri"/>
              </a:rPr>
              <a:t>из </a:t>
            </a:r>
            <a:r>
              <a:rPr sz="2800" spc="125" dirty="0">
                <a:solidFill>
                  <a:srgbClr val="C29973"/>
                </a:solidFill>
                <a:latin typeface="Calibri"/>
                <a:cs typeface="Calibri"/>
              </a:rPr>
              <a:t>разных  </a:t>
            </a:r>
            <a:r>
              <a:rPr sz="2800" spc="130" dirty="0">
                <a:solidFill>
                  <a:srgbClr val="C29973"/>
                </a:solidFill>
                <a:latin typeface="Calibri"/>
                <a:cs typeface="Calibri"/>
              </a:rPr>
              <a:t>частей, </a:t>
            </a:r>
            <a:r>
              <a:rPr sz="2800" spc="170" dirty="0">
                <a:solidFill>
                  <a:srgbClr val="C29973"/>
                </a:solidFill>
                <a:latin typeface="Calibri"/>
                <a:cs typeface="Calibri"/>
              </a:rPr>
              <a:t>дополняющих </a:t>
            </a:r>
            <a:r>
              <a:rPr sz="2800" spc="175" dirty="0">
                <a:solidFill>
                  <a:srgbClr val="C29973"/>
                </a:solidFill>
                <a:latin typeface="Calibri"/>
                <a:cs typeface="Calibri"/>
              </a:rPr>
              <a:t>друг</a:t>
            </a:r>
            <a:r>
              <a:rPr sz="2800" spc="100" dirty="0">
                <a:solidFill>
                  <a:srgbClr val="C29973"/>
                </a:solidFill>
                <a:latin typeface="Calibri"/>
                <a:cs typeface="Calibri"/>
              </a:rPr>
              <a:t> </a:t>
            </a:r>
            <a:r>
              <a:rPr sz="2800" spc="155" dirty="0">
                <a:solidFill>
                  <a:srgbClr val="C29973"/>
                </a:solidFill>
                <a:latin typeface="Calibri"/>
                <a:cs typeface="Calibri"/>
              </a:rPr>
              <a:t>друга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12093" y="681692"/>
            <a:ext cx="10820400" cy="1171575"/>
          </a:xfrm>
          <a:custGeom>
            <a:avLst/>
            <a:gdLst/>
            <a:ahLst/>
            <a:cxnLst/>
            <a:rect l="l" t="t" r="r" b="b"/>
            <a:pathLst>
              <a:path w="10820400" h="1171575">
                <a:moveTo>
                  <a:pt x="0" y="0"/>
                </a:moveTo>
                <a:lnTo>
                  <a:pt x="10820399" y="0"/>
                </a:lnTo>
                <a:lnTo>
                  <a:pt x="10820399" y="1171574"/>
                </a:lnTo>
                <a:lnTo>
                  <a:pt x="0" y="1171574"/>
                </a:lnTo>
                <a:lnTo>
                  <a:pt x="0" y="0"/>
                </a:lnTo>
                <a:close/>
              </a:path>
            </a:pathLst>
          </a:custGeom>
          <a:solidFill>
            <a:srgbClr val="FAF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9347" y="2046128"/>
            <a:ext cx="7370445" cy="2892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0180">
              <a:lnSpc>
                <a:spcPct val="125000"/>
              </a:lnSpc>
              <a:spcBef>
                <a:spcPts val="95"/>
              </a:spcBef>
            </a:pPr>
            <a:r>
              <a:rPr sz="2150" b="1" spc="-60" dirty="0">
                <a:solidFill>
                  <a:srgbClr val="FAFDF4"/>
                </a:solidFill>
                <a:latin typeface="Century Gothic"/>
                <a:cs typeface="Century Gothic"/>
              </a:rPr>
              <a:t>Портреты </a:t>
            </a:r>
            <a:r>
              <a:rPr sz="2150" spc="100" dirty="0">
                <a:solidFill>
                  <a:srgbClr val="FAFDF4"/>
                </a:solidFill>
                <a:latin typeface="Calibri"/>
                <a:cs typeface="Calibri"/>
              </a:rPr>
              <a:t>(второе </a:t>
            </a:r>
            <a:r>
              <a:rPr sz="2150" spc="80" dirty="0">
                <a:solidFill>
                  <a:srgbClr val="FAFDF4"/>
                </a:solidFill>
                <a:latin typeface="Calibri"/>
                <a:cs typeface="Calibri"/>
              </a:rPr>
              <a:t>название </a:t>
            </a:r>
            <a:r>
              <a:rPr sz="2150" spc="190" dirty="0">
                <a:solidFill>
                  <a:srgbClr val="FAFDF4"/>
                </a:solidFill>
                <a:latin typeface="Calibri"/>
                <a:cs typeface="Calibri"/>
              </a:rPr>
              <a:t>− </a:t>
            </a:r>
            <a:r>
              <a:rPr sz="2150" spc="90" dirty="0">
                <a:solidFill>
                  <a:srgbClr val="FAFDF4"/>
                </a:solidFill>
                <a:latin typeface="Calibri"/>
                <a:cs typeface="Calibri"/>
              </a:rPr>
              <a:t>people </a:t>
            </a:r>
            <a:r>
              <a:rPr sz="2150" spc="60" dirty="0">
                <a:solidFill>
                  <a:srgbClr val="FAFDF4"/>
                </a:solidFill>
                <a:latin typeface="Calibri"/>
                <a:cs typeface="Calibri"/>
              </a:rPr>
              <a:t>stories). </a:t>
            </a:r>
            <a:r>
              <a:rPr sz="2150" spc="290" dirty="0">
                <a:solidFill>
                  <a:srgbClr val="FAFDF4"/>
                </a:solidFill>
                <a:latin typeface="Calibri"/>
                <a:cs typeface="Calibri"/>
              </a:rPr>
              <a:t>К </a:t>
            </a:r>
            <a:r>
              <a:rPr sz="2150" spc="150" dirty="0">
                <a:solidFill>
                  <a:srgbClr val="FAFDF4"/>
                </a:solidFill>
                <a:latin typeface="Calibri"/>
                <a:cs typeface="Calibri"/>
              </a:rPr>
              <a:t>этому  </a:t>
            </a:r>
            <a:r>
              <a:rPr sz="2150" spc="165" dirty="0">
                <a:solidFill>
                  <a:srgbClr val="FAFDF4"/>
                </a:solidFill>
                <a:latin typeface="Calibri"/>
                <a:cs typeface="Calibri"/>
              </a:rPr>
              <a:t>типу </a:t>
            </a:r>
            <a:r>
              <a:rPr sz="2150" spc="145" dirty="0">
                <a:solidFill>
                  <a:srgbClr val="FAFDF4"/>
                </a:solidFill>
                <a:latin typeface="Calibri"/>
                <a:cs typeface="Calibri"/>
              </a:rPr>
              <a:t>относятся </a:t>
            </a:r>
            <a:r>
              <a:rPr sz="2150" spc="85" dirty="0">
                <a:solidFill>
                  <a:srgbClr val="FAFDF4"/>
                </a:solidFill>
                <a:latin typeface="Calibri"/>
                <a:cs typeface="Calibri"/>
              </a:rPr>
              <a:t>и </a:t>
            </a:r>
            <a:r>
              <a:rPr sz="2150" spc="145" dirty="0">
                <a:solidFill>
                  <a:srgbClr val="FAFDF4"/>
                </a:solidFill>
                <a:latin typeface="Calibri"/>
                <a:cs typeface="Calibri"/>
              </a:rPr>
              <a:t>портретные </a:t>
            </a:r>
            <a:r>
              <a:rPr sz="2150" spc="105" dirty="0">
                <a:solidFill>
                  <a:srgbClr val="FAFDF4"/>
                </a:solidFill>
                <a:latin typeface="Calibri"/>
                <a:cs typeface="Calibri"/>
              </a:rPr>
              <a:t>интервью, </a:t>
            </a:r>
            <a:r>
              <a:rPr sz="2150" spc="85" dirty="0">
                <a:solidFill>
                  <a:srgbClr val="FAFDF4"/>
                </a:solidFill>
                <a:latin typeface="Calibri"/>
                <a:cs typeface="Calibri"/>
              </a:rPr>
              <a:t>и </a:t>
            </a:r>
            <a:r>
              <a:rPr sz="2150" spc="95" dirty="0">
                <a:solidFill>
                  <a:srgbClr val="FAFDF4"/>
                </a:solidFill>
                <a:latin typeface="Calibri"/>
                <a:cs typeface="Calibri"/>
              </a:rPr>
              <a:t>очерки, </a:t>
            </a:r>
            <a:r>
              <a:rPr sz="2150" spc="85" dirty="0">
                <a:solidFill>
                  <a:srgbClr val="FAFDF4"/>
                </a:solidFill>
                <a:latin typeface="Calibri"/>
                <a:cs typeface="Calibri"/>
              </a:rPr>
              <a:t>и  </a:t>
            </a:r>
            <a:r>
              <a:rPr sz="2150" spc="125" dirty="0">
                <a:solidFill>
                  <a:srgbClr val="FAFDF4"/>
                </a:solidFill>
                <a:latin typeface="Calibri"/>
                <a:cs typeface="Calibri"/>
              </a:rPr>
              <a:t>биографические </a:t>
            </a:r>
            <a:r>
              <a:rPr sz="2150" spc="90" dirty="0">
                <a:solidFill>
                  <a:srgbClr val="FAFDF4"/>
                </a:solidFill>
                <a:latin typeface="Calibri"/>
                <a:cs typeface="Calibri"/>
              </a:rPr>
              <a:t>зарисовки. </a:t>
            </a:r>
            <a:r>
              <a:rPr sz="2150" spc="114" dirty="0">
                <a:solidFill>
                  <a:srgbClr val="FAFDF4"/>
                </a:solidFill>
                <a:latin typeface="Calibri"/>
                <a:cs typeface="Calibri"/>
              </a:rPr>
              <a:t>Главная </a:t>
            </a:r>
            <a:r>
              <a:rPr sz="2150" spc="95" dirty="0">
                <a:solidFill>
                  <a:srgbClr val="FAFDF4"/>
                </a:solidFill>
                <a:latin typeface="Calibri"/>
                <a:cs typeface="Calibri"/>
              </a:rPr>
              <a:t>задача </a:t>
            </a:r>
            <a:r>
              <a:rPr sz="2150" spc="190" dirty="0">
                <a:solidFill>
                  <a:srgbClr val="FAFDF4"/>
                </a:solidFill>
                <a:latin typeface="Calibri"/>
                <a:cs typeface="Calibri"/>
              </a:rPr>
              <a:t>– </a:t>
            </a:r>
            <a:r>
              <a:rPr sz="2150" spc="130" dirty="0">
                <a:solidFill>
                  <a:srgbClr val="FAFDF4"/>
                </a:solidFill>
                <a:latin typeface="Calibri"/>
                <a:cs typeface="Calibri"/>
              </a:rPr>
              <a:t>раскрыть  </a:t>
            </a:r>
            <a:r>
              <a:rPr sz="2150" spc="140" dirty="0">
                <a:solidFill>
                  <a:srgbClr val="FAFDF4"/>
                </a:solidFill>
                <a:latin typeface="Calibri"/>
                <a:cs typeface="Calibri"/>
              </a:rPr>
              <a:t>личность </a:t>
            </a:r>
            <a:r>
              <a:rPr sz="2150" spc="85" dirty="0">
                <a:solidFill>
                  <a:srgbClr val="FAFDF4"/>
                </a:solidFill>
                <a:latin typeface="Calibri"/>
                <a:cs typeface="Calibri"/>
              </a:rPr>
              <a:t>героя, </a:t>
            </a:r>
            <a:r>
              <a:rPr sz="2150" spc="120" dirty="0">
                <a:solidFill>
                  <a:srgbClr val="FAFDF4"/>
                </a:solidFill>
                <a:latin typeface="Calibri"/>
                <a:cs typeface="Calibri"/>
              </a:rPr>
              <a:t>его </a:t>
            </a:r>
            <a:r>
              <a:rPr sz="2150" spc="114" dirty="0">
                <a:solidFill>
                  <a:srgbClr val="FAFDF4"/>
                </a:solidFill>
                <a:latin typeface="Calibri"/>
                <a:cs typeface="Calibri"/>
              </a:rPr>
              <a:t>жизненные </a:t>
            </a:r>
            <a:r>
              <a:rPr sz="2150" spc="105" dirty="0">
                <a:solidFill>
                  <a:srgbClr val="FAFDF4"/>
                </a:solidFill>
                <a:latin typeface="Calibri"/>
                <a:cs typeface="Calibri"/>
              </a:rPr>
              <a:t>принципы,</a:t>
            </a:r>
            <a:r>
              <a:rPr sz="2150" spc="90" dirty="0">
                <a:solidFill>
                  <a:srgbClr val="FAFDF4"/>
                </a:solidFill>
                <a:latin typeface="Calibri"/>
                <a:cs typeface="Calibri"/>
              </a:rPr>
              <a:t> </a:t>
            </a:r>
            <a:r>
              <a:rPr sz="2150" spc="125" dirty="0">
                <a:solidFill>
                  <a:srgbClr val="FAFDF4"/>
                </a:solidFill>
                <a:latin typeface="Calibri"/>
                <a:cs typeface="Calibri"/>
              </a:rPr>
              <a:t>взгляды</a:t>
            </a:r>
            <a:endParaRPr sz="2150">
              <a:latin typeface="Calibri"/>
              <a:cs typeface="Calibri"/>
            </a:endParaRPr>
          </a:p>
          <a:p>
            <a:pPr marL="12700" marR="5080">
              <a:lnSpc>
                <a:spcPct val="125000"/>
              </a:lnSpc>
            </a:pPr>
            <a:r>
              <a:rPr sz="2150" spc="140" dirty="0">
                <a:solidFill>
                  <a:srgbClr val="FAFDF4"/>
                </a:solidFill>
                <a:latin typeface="Calibri"/>
                <a:cs typeface="Calibri"/>
              </a:rPr>
              <a:t>.Фишки:цитаты </a:t>
            </a:r>
            <a:r>
              <a:rPr sz="2150" spc="110" dirty="0">
                <a:solidFill>
                  <a:srgbClr val="FAFDF4"/>
                </a:solidFill>
                <a:latin typeface="Calibri"/>
                <a:cs typeface="Calibri"/>
              </a:rPr>
              <a:t>героя </a:t>
            </a:r>
            <a:r>
              <a:rPr sz="2150" spc="155" dirty="0">
                <a:solidFill>
                  <a:srgbClr val="FAFDF4"/>
                </a:solidFill>
                <a:latin typeface="Calibri"/>
                <a:cs typeface="Calibri"/>
              </a:rPr>
              <a:t>статьи </a:t>
            </a:r>
            <a:r>
              <a:rPr sz="2150" spc="85" dirty="0">
                <a:solidFill>
                  <a:srgbClr val="FAFDF4"/>
                </a:solidFill>
                <a:latin typeface="Calibri"/>
                <a:cs typeface="Calibri"/>
              </a:rPr>
              <a:t>и </a:t>
            </a:r>
            <a:r>
              <a:rPr sz="2150" spc="120" dirty="0">
                <a:solidFill>
                  <a:srgbClr val="FAFDF4"/>
                </a:solidFill>
                <a:latin typeface="Calibri"/>
                <a:cs typeface="Calibri"/>
              </a:rPr>
              <a:t>его  </a:t>
            </a:r>
            <a:r>
              <a:rPr sz="2150" spc="125" dirty="0">
                <a:solidFill>
                  <a:srgbClr val="FAFDF4"/>
                </a:solidFill>
                <a:latin typeface="Calibri"/>
                <a:cs typeface="Calibri"/>
              </a:rPr>
              <a:t>близких;фотографии;уникальные </a:t>
            </a:r>
            <a:r>
              <a:rPr sz="2150" spc="135" dirty="0">
                <a:solidFill>
                  <a:srgbClr val="FAFDF4"/>
                </a:solidFill>
                <a:latin typeface="Calibri"/>
                <a:cs typeface="Calibri"/>
              </a:rPr>
              <a:t>факты, </a:t>
            </a:r>
            <a:r>
              <a:rPr sz="2150" spc="155" dirty="0">
                <a:solidFill>
                  <a:srgbClr val="FAFDF4"/>
                </a:solidFill>
                <a:latin typeface="Calibri"/>
                <a:cs typeface="Calibri"/>
              </a:rPr>
              <a:t>которых </a:t>
            </a:r>
            <a:r>
              <a:rPr sz="2150" spc="120" dirty="0">
                <a:solidFill>
                  <a:srgbClr val="FAFDF4"/>
                </a:solidFill>
                <a:latin typeface="Calibri"/>
                <a:cs typeface="Calibri"/>
              </a:rPr>
              <a:t>нигде  </a:t>
            </a:r>
            <a:r>
              <a:rPr sz="2150" spc="110" dirty="0">
                <a:solidFill>
                  <a:srgbClr val="FAFDF4"/>
                </a:solidFill>
                <a:latin typeface="Calibri"/>
                <a:cs typeface="Calibri"/>
              </a:rPr>
              <a:t>нет.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44718" y="6819899"/>
            <a:ext cx="7575550" cy="2892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sz="2150" b="1" spc="-65" dirty="0">
                <a:solidFill>
                  <a:srgbClr val="FAFDF4"/>
                </a:solidFill>
                <a:latin typeface="Century Gothic"/>
                <a:cs typeface="Century Gothic"/>
              </a:rPr>
              <a:t>Реконструктор. </a:t>
            </a:r>
            <a:r>
              <a:rPr sz="2150" spc="245" dirty="0">
                <a:solidFill>
                  <a:srgbClr val="FAFDF4"/>
                </a:solidFill>
                <a:latin typeface="Calibri"/>
                <a:cs typeface="Calibri"/>
              </a:rPr>
              <a:t>Этот </a:t>
            </a:r>
            <a:r>
              <a:rPr sz="2150" spc="125" dirty="0">
                <a:solidFill>
                  <a:srgbClr val="FAFDF4"/>
                </a:solidFill>
                <a:latin typeface="Calibri"/>
                <a:cs typeface="Calibri"/>
              </a:rPr>
              <a:t>материал </a:t>
            </a:r>
            <a:r>
              <a:rPr sz="2150" spc="120" dirty="0">
                <a:solidFill>
                  <a:srgbClr val="FAFDF4"/>
                </a:solidFill>
                <a:latin typeface="Calibri"/>
                <a:cs typeface="Calibri"/>
              </a:rPr>
              <a:t>является</a:t>
            </a:r>
            <a:r>
              <a:rPr sz="2150" spc="15" dirty="0">
                <a:solidFill>
                  <a:srgbClr val="FAFDF4"/>
                </a:solidFill>
                <a:latin typeface="Calibri"/>
                <a:cs typeface="Calibri"/>
              </a:rPr>
              <a:t> </a:t>
            </a:r>
            <a:r>
              <a:rPr sz="2150" spc="135" dirty="0">
                <a:solidFill>
                  <a:srgbClr val="FAFDF4"/>
                </a:solidFill>
                <a:latin typeface="Calibri"/>
                <a:cs typeface="Calibri"/>
              </a:rPr>
              <a:t>реконструкцией  </a:t>
            </a:r>
            <a:r>
              <a:rPr sz="2150" spc="120" dirty="0">
                <a:solidFill>
                  <a:srgbClr val="FAFDF4"/>
                </a:solidFill>
                <a:latin typeface="Calibri"/>
                <a:cs typeface="Calibri"/>
              </a:rPr>
              <a:t>цепи </a:t>
            </a:r>
            <a:r>
              <a:rPr sz="2150" spc="150" dirty="0">
                <a:solidFill>
                  <a:srgbClr val="FAFDF4"/>
                </a:solidFill>
                <a:latin typeface="Calibri"/>
                <a:cs typeface="Calibri"/>
              </a:rPr>
              <a:t>каких-то </a:t>
            </a:r>
            <a:r>
              <a:rPr sz="2150" spc="125" dirty="0">
                <a:solidFill>
                  <a:srgbClr val="FAFDF4"/>
                </a:solidFill>
                <a:latin typeface="Calibri"/>
                <a:cs typeface="Calibri"/>
              </a:rPr>
              <a:t>определенных событий, </a:t>
            </a:r>
            <a:r>
              <a:rPr sz="2150" spc="145" dirty="0">
                <a:solidFill>
                  <a:srgbClr val="FAFDF4"/>
                </a:solidFill>
                <a:latin typeface="Calibri"/>
                <a:cs typeface="Calibri"/>
              </a:rPr>
              <a:t>попыткой  </a:t>
            </a:r>
            <a:r>
              <a:rPr sz="2150" spc="110" dirty="0">
                <a:solidFill>
                  <a:srgbClr val="FAFDF4"/>
                </a:solidFill>
                <a:latin typeface="Calibri"/>
                <a:cs typeface="Calibri"/>
              </a:rPr>
              <a:t>проанализировать </a:t>
            </a:r>
            <a:r>
              <a:rPr sz="2150" spc="75" dirty="0">
                <a:solidFill>
                  <a:srgbClr val="FAFDF4"/>
                </a:solidFill>
                <a:latin typeface="Calibri"/>
                <a:cs typeface="Calibri"/>
              </a:rPr>
              <a:t>их, </a:t>
            </a:r>
            <a:r>
              <a:rPr sz="2150" spc="120" dirty="0">
                <a:solidFill>
                  <a:srgbClr val="FAFDF4"/>
                </a:solidFill>
                <a:latin typeface="Calibri"/>
                <a:cs typeface="Calibri"/>
              </a:rPr>
              <a:t>выяснить </a:t>
            </a:r>
            <a:r>
              <a:rPr sz="2150" spc="114" dirty="0">
                <a:solidFill>
                  <a:srgbClr val="FAFDF4"/>
                </a:solidFill>
                <a:latin typeface="Calibri"/>
                <a:cs typeface="Calibri"/>
              </a:rPr>
              <a:t>причины </a:t>
            </a:r>
            <a:r>
              <a:rPr sz="2150" spc="85" dirty="0">
                <a:solidFill>
                  <a:srgbClr val="FAFDF4"/>
                </a:solidFill>
                <a:latin typeface="Calibri"/>
                <a:cs typeface="Calibri"/>
              </a:rPr>
              <a:t>и</a:t>
            </a:r>
            <a:r>
              <a:rPr sz="2150" spc="110" dirty="0">
                <a:solidFill>
                  <a:srgbClr val="FAFDF4"/>
                </a:solidFill>
                <a:latin typeface="Calibri"/>
                <a:cs typeface="Calibri"/>
              </a:rPr>
              <a:t> </a:t>
            </a:r>
            <a:r>
              <a:rPr sz="2150" spc="125" dirty="0">
                <a:solidFill>
                  <a:srgbClr val="FAFDF4"/>
                </a:solidFill>
                <a:latin typeface="Calibri"/>
                <a:cs typeface="Calibri"/>
              </a:rPr>
              <a:t>последствия.</a:t>
            </a:r>
            <a:endParaRPr sz="2150" dirty="0">
              <a:latin typeface="Calibri"/>
              <a:cs typeface="Calibri"/>
            </a:endParaRPr>
          </a:p>
          <a:p>
            <a:pPr marL="12700" marR="261620">
              <a:lnSpc>
                <a:spcPct val="125000"/>
              </a:lnSpc>
            </a:pPr>
            <a:r>
              <a:rPr sz="2150" spc="235" dirty="0">
                <a:solidFill>
                  <a:srgbClr val="FAFDF4"/>
                </a:solidFill>
                <a:latin typeface="Calibri"/>
                <a:cs typeface="Calibri"/>
              </a:rPr>
              <a:t>В </a:t>
            </a:r>
            <a:r>
              <a:rPr sz="2150" spc="140" dirty="0">
                <a:solidFill>
                  <a:srgbClr val="FAFDF4"/>
                </a:solidFill>
                <a:latin typeface="Calibri"/>
                <a:cs typeface="Calibri"/>
              </a:rPr>
              <a:t>таком </a:t>
            </a:r>
            <a:r>
              <a:rPr sz="2150" spc="150" dirty="0">
                <a:solidFill>
                  <a:srgbClr val="FAFDF4"/>
                </a:solidFill>
                <a:latin typeface="Calibri"/>
                <a:cs typeface="Calibri"/>
              </a:rPr>
              <a:t>типе </a:t>
            </a:r>
            <a:r>
              <a:rPr sz="2150" spc="125" dirty="0">
                <a:solidFill>
                  <a:srgbClr val="FAFDF4"/>
                </a:solidFill>
                <a:latin typeface="Calibri"/>
                <a:cs typeface="Calibri"/>
              </a:rPr>
              <a:t>лонгрида </a:t>
            </a:r>
            <a:r>
              <a:rPr sz="2150" spc="100" dirty="0">
                <a:solidFill>
                  <a:srgbClr val="FAFDF4"/>
                </a:solidFill>
                <a:latin typeface="Calibri"/>
                <a:cs typeface="Calibri"/>
              </a:rPr>
              <a:t>крайне </a:t>
            </a:r>
            <a:r>
              <a:rPr sz="2150" spc="130" dirty="0">
                <a:solidFill>
                  <a:srgbClr val="FAFDF4"/>
                </a:solidFill>
                <a:latin typeface="Calibri"/>
                <a:cs typeface="Calibri"/>
              </a:rPr>
              <a:t>важную </a:t>
            </a:r>
            <a:r>
              <a:rPr sz="2150" spc="110" dirty="0">
                <a:solidFill>
                  <a:srgbClr val="FAFDF4"/>
                </a:solidFill>
                <a:latin typeface="Calibri"/>
                <a:cs typeface="Calibri"/>
              </a:rPr>
              <a:t>роль </a:t>
            </a:r>
            <a:r>
              <a:rPr sz="2150" spc="150" dirty="0">
                <a:solidFill>
                  <a:srgbClr val="FAFDF4"/>
                </a:solidFill>
                <a:latin typeface="Calibri"/>
                <a:cs typeface="Calibri"/>
              </a:rPr>
              <a:t>играют  </a:t>
            </a:r>
            <a:r>
              <a:rPr sz="2150" spc="135" dirty="0">
                <a:solidFill>
                  <a:srgbClr val="FAFDF4"/>
                </a:solidFill>
                <a:latin typeface="Calibri"/>
                <a:cs typeface="Calibri"/>
              </a:rPr>
              <a:t>дополнительные </a:t>
            </a:r>
            <a:r>
              <a:rPr sz="2150" spc="150" dirty="0">
                <a:solidFill>
                  <a:srgbClr val="FAFDF4"/>
                </a:solidFill>
                <a:latin typeface="Calibri"/>
                <a:cs typeface="Calibri"/>
              </a:rPr>
              <a:t>эффекты: </a:t>
            </a:r>
            <a:r>
              <a:rPr sz="2150" spc="105" dirty="0">
                <a:solidFill>
                  <a:srgbClr val="FAFDF4"/>
                </a:solidFill>
                <a:latin typeface="Calibri"/>
                <a:cs typeface="Calibri"/>
              </a:rPr>
              <a:t>фоновая </a:t>
            </a:r>
            <a:r>
              <a:rPr sz="2150" spc="95" dirty="0">
                <a:solidFill>
                  <a:srgbClr val="FAFDF4"/>
                </a:solidFill>
                <a:latin typeface="Calibri"/>
                <a:cs typeface="Calibri"/>
              </a:rPr>
              <a:t>музыка,  </a:t>
            </a:r>
            <a:r>
              <a:rPr sz="2150" spc="120" dirty="0">
                <a:solidFill>
                  <a:srgbClr val="FAFDF4"/>
                </a:solidFill>
                <a:latin typeface="Calibri"/>
                <a:cs typeface="Calibri"/>
              </a:rPr>
              <a:t>видеовставки </a:t>
            </a:r>
            <a:r>
              <a:rPr sz="2150" spc="190" dirty="0">
                <a:solidFill>
                  <a:srgbClr val="FAFDF4"/>
                </a:solidFill>
                <a:latin typeface="Calibri"/>
                <a:cs typeface="Calibri"/>
              </a:rPr>
              <a:t>– </a:t>
            </a:r>
            <a:r>
              <a:rPr sz="2150" spc="95" dirty="0">
                <a:solidFill>
                  <a:srgbClr val="FAFDF4"/>
                </a:solidFill>
                <a:latin typeface="Calibri"/>
                <a:cs typeface="Calibri"/>
              </a:rPr>
              <a:t>именно </a:t>
            </a:r>
            <a:r>
              <a:rPr sz="2150" spc="100" dirty="0">
                <a:solidFill>
                  <a:srgbClr val="FAFDF4"/>
                </a:solidFill>
                <a:latin typeface="Calibri"/>
                <a:cs typeface="Calibri"/>
              </a:rPr>
              <a:t>они </a:t>
            </a:r>
            <a:r>
              <a:rPr sz="2150" spc="135" dirty="0">
                <a:solidFill>
                  <a:srgbClr val="FAFDF4"/>
                </a:solidFill>
                <a:latin typeface="Calibri"/>
                <a:cs typeface="Calibri"/>
              </a:rPr>
              <a:t>задают </a:t>
            </a:r>
            <a:r>
              <a:rPr sz="2150" spc="130" dirty="0">
                <a:solidFill>
                  <a:srgbClr val="FAFDF4"/>
                </a:solidFill>
                <a:latin typeface="Calibri"/>
                <a:cs typeface="Calibri"/>
              </a:rPr>
              <a:t>нужное</a:t>
            </a:r>
            <a:r>
              <a:rPr sz="2150" spc="20" dirty="0">
                <a:solidFill>
                  <a:srgbClr val="FAFDF4"/>
                </a:solidFill>
                <a:latin typeface="Calibri"/>
                <a:cs typeface="Calibri"/>
              </a:rPr>
              <a:t> </a:t>
            </a:r>
            <a:r>
              <a:rPr sz="2150" spc="120" dirty="0">
                <a:solidFill>
                  <a:srgbClr val="FAFDF4"/>
                </a:solidFill>
                <a:latin typeface="Calibri"/>
                <a:cs typeface="Calibri"/>
              </a:rPr>
              <a:t>настроение  </a:t>
            </a:r>
            <a:r>
              <a:rPr sz="2150" spc="105" dirty="0">
                <a:solidFill>
                  <a:srgbClr val="FAFDF4"/>
                </a:solidFill>
                <a:latin typeface="Calibri"/>
                <a:cs typeface="Calibri"/>
              </a:rPr>
              <a:t>при </a:t>
            </a:r>
            <a:r>
              <a:rPr sz="2150" spc="114" dirty="0">
                <a:solidFill>
                  <a:srgbClr val="FAFDF4"/>
                </a:solidFill>
                <a:latin typeface="Calibri"/>
                <a:cs typeface="Calibri"/>
              </a:rPr>
              <a:t>прочтении.</a:t>
            </a:r>
            <a:endParaRPr sz="21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31234" y="453370"/>
            <a:ext cx="1030414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b="1" spc="350" dirty="0">
                <a:latin typeface="Arial"/>
                <a:cs typeface="Arial"/>
              </a:rPr>
              <a:t>Типы</a:t>
            </a:r>
            <a:r>
              <a:rPr sz="9000" b="1" spc="-210" dirty="0">
                <a:latin typeface="Arial"/>
                <a:cs typeface="Arial"/>
              </a:rPr>
              <a:t> </a:t>
            </a:r>
            <a:r>
              <a:rPr sz="9000" b="1" spc="535" dirty="0">
                <a:latin typeface="Arial"/>
                <a:cs typeface="Arial"/>
              </a:rPr>
              <a:t>лонгридов</a:t>
            </a:r>
            <a:endParaRPr sz="9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1315" y="2060130"/>
            <a:ext cx="9521825" cy="2073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sz="2150" spc="-85" dirty="0">
                <a:solidFill>
                  <a:srgbClr val="FAFDF4"/>
                </a:solidFill>
                <a:latin typeface="Calibri"/>
                <a:cs typeface="Calibri"/>
              </a:rPr>
              <a:t>К</a:t>
            </a:r>
            <a:r>
              <a:rPr sz="2150" b="1" spc="-85" dirty="0">
                <a:solidFill>
                  <a:srgbClr val="FAFDF4"/>
                </a:solidFill>
                <a:latin typeface="Century Gothic"/>
                <a:cs typeface="Century Gothic"/>
              </a:rPr>
              <a:t>оммерческие </a:t>
            </a:r>
            <a:r>
              <a:rPr sz="2150" b="1" spc="-10" dirty="0">
                <a:solidFill>
                  <a:srgbClr val="FAFDF4"/>
                </a:solidFill>
                <a:latin typeface="Century Gothic"/>
                <a:cs typeface="Century Gothic"/>
              </a:rPr>
              <a:t>лонгриды </a:t>
            </a:r>
            <a:r>
              <a:rPr sz="2150" spc="190" dirty="0">
                <a:solidFill>
                  <a:srgbClr val="FAFDF4"/>
                </a:solidFill>
                <a:latin typeface="Calibri"/>
                <a:cs typeface="Calibri"/>
              </a:rPr>
              <a:t>– </a:t>
            </a:r>
            <a:r>
              <a:rPr sz="2150" spc="165" dirty="0">
                <a:solidFill>
                  <a:srgbClr val="FAFDF4"/>
                </a:solidFill>
                <a:latin typeface="Calibri"/>
                <a:cs typeface="Calibri"/>
              </a:rPr>
              <a:t>это </a:t>
            </a:r>
            <a:r>
              <a:rPr sz="2150" spc="85" dirty="0">
                <a:solidFill>
                  <a:srgbClr val="FAFDF4"/>
                </a:solidFill>
                <a:latin typeface="Calibri"/>
                <a:cs typeface="Calibri"/>
              </a:rPr>
              <a:t>не </a:t>
            </a:r>
            <a:r>
              <a:rPr sz="2150" spc="114" dirty="0">
                <a:solidFill>
                  <a:srgbClr val="FAFDF4"/>
                </a:solidFill>
                <a:latin typeface="Calibri"/>
                <a:cs typeface="Calibri"/>
              </a:rPr>
              <a:t>рекламные материалы, </a:t>
            </a:r>
            <a:r>
              <a:rPr sz="2150" spc="85" dirty="0">
                <a:solidFill>
                  <a:srgbClr val="FAFDF4"/>
                </a:solidFill>
                <a:latin typeface="Calibri"/>
                <a:cs typeface="Calibri"/>
              </a:rPr>
              <a:t>не </a:t>
            </a:r>
            <a:r>
              <a:rPr sz="2150" spc="110" dirty="0">
                <a:solidFill>
                  <a:srgbClr val="FAFDF4"/>
                </a:solidFill>
                <a:latin typeface="Calibri"/>
                <a:cs typeface="Calibri"/>
              </a:rPr>
              <a:t>лендинги,  </a:t>
            </a:r>
            <a:r>
              <a:rPr sz="2150" spc="85" dirty="0">
                <a:solidFill>
                  <a:srgbClr val="FAFDF4"/>
                </a:solidFill>
                <a:latin typeface="Calibri"/>
                <a:cs typeface="Calibri"/>
              </a:rPr>
              <a:t>не </a:t>
            </a:r>
            <a:r>
              <a:rPr sz="2150" spc="135" dirty="0">
                <a:solidFill>
                  <a:srgbClr val="FAFDF4"/>
                </a:solidFill>
                <a:latin typeface="Calibri"/>
                <a:cs typeface="Calibri"/>
              </a:rPr>
              <a:t>продающие </a:t>
            </a:r>
            <a:r>
              <a:rPr sz="2150" spc="155" dirty="0">
                <a:solidFill>
                  <a:srgbClr val="FAFDF4"/>
                </a:solidFill>
                <a:latin typeface="Calibri"/>
                <a:cs typeface="Calibri"/>
              </a:rPr>
              <a:t>тексты. </a:t>
            </a:r>
            <a:r>
              <a:rPr sz="2150" spc="170" dirty="0">
                <a:solidFill>
                  <a:srgbClr val="FAFDF4"/>
                </a:solidFill>
                <a:latin typeface="Calibri"/>
                <a:cs typeface="Calibri"/>
              </a:rPr>
              <a:t>Они </a:t>
            </a:r>
            <a:r>
              <a:rPr sz="2150" spc="105" dirty="0">
                <a:solidFill>
                  <a:srgbClr val="FAFDF4"/>
                </a:solidFill>
                <a:latin typeface="Calibri"/>
                <a:cs typeface="Calibri"/>
              </a:rPr>
              <a:t>предназначены </a:t>
            </a:r>
            <a:r>
              <a:rPr sz="2150" spc="135" dirty="0">
                <a:solidFill>
                  <a:srgbClr val="FAFDF4"/>
                </a:solidFill>
                <a:latin typeface="Calibri"/>
                <a:cs typeface="Calibri"/>
              </a:rPr>
              <a:t>для </a:t>
            </a:r>
            <a:r>
              <a:rPr sz="2150" spc="130" dirty="0">
                <a:solidFill>
                  <a:srgbClr val="FAFDF4"/>
                </a:solidFill>
                <a:latin typeface="Calibri"/>
                <a:cs typeface="Calibri"/>
              </a:rPr>
              <a:t>того, </a:t>
            </a:r>
            <a:r>
              <a:rPr sz="2150" spc="160" dirty="0">
                <a:solidFill>
                  <a:srgbClr val="FAFDF4"/>
                </a:solidFill>
                <a:latin typeface="Calibri"/>
                <a:cs typeface="Calibri"/>
              </a:rPr>
              <a:t>чтобы  </a:t>
            </a:r>
            <a:r>
              <a:rPr sz="2150" spc="135" dirty="0">
                <a:solidFill>
                  <a:srgbClr val="FAFDF4"/>
                </a:solidFill>
                <a:latin typeface="Calibri"/>
                <a:cs typeface="Calibri"/>
              </a:rPr>
              <a:t>предоставить </a:t>
            </a:r>
            <a:r>
              <a:rPr sz="2150" spc="130" dirty="0">
                <a:solidFill>
                  <a:srgbClr val="FAFDF4"/>
                </a:solidFill>
                <a:latin typeface="Calibri"/>
                <a:cs typeface="Calibri"/>
              </a:rPr>
              <a:t>постоянным </a:t>
            </a:r>
            <a:r>
              <a:rPr sz="2150" spc="85" dirty="0">
                <a:solidFill>
                  <a:srgbClr val="FAFDF4"/>
                </a:solidFill>
                <a:latin typeface="Calibri"/>
                <a:cs typeface="Calibri"/>
              </a:rPr>
              <a:t>и </a:t>
            </a:r>
            <a:r>
              <a:rPr sz="2150" spc="125" dirty="0">
                <a:solidFill>
                  <a:srgbClr val="FAFDF4"/>
                </a:solidFill>
                <a:latin typeface="Calibri"/>
                <a:cs typeface="Calibri"/>
              </a:rPr>
              <a:t>потенциальным </a:t>
            </a:r>
            <a:r>
              <a:rPr sz="2150" spc="135" dirty="0">
                <a:solidFill>
                  <a:srgbClr val="FAFDF4"/>
                </a:solidFill>
                <a:latin typeface="Calibri"/>
                <a:cs typeface="Calibri"/>
              </a:rPr>
              <a:t>клиентам исчерпывающую  </a:t>
            </a:r>
            <a:r>
              <a:rPr sz="2150" spc="120" dirty="0">
                <a:solidFill>
                  <a:srgbClr val="FAFDF4"/>
                </a:solidFill>
                <a:latin typeface="Calibri"/>
                <a:cs typeface="Calibri"/>
              </a:rPr>
              <a:t>информацию </a:t>
            </a:r>
            <a:r>
              <a:rPr sz="2150" spc="95" dirty="0">
                <a:solidFill>
                  <a:srgbClr val="FAFDF4"/>
                </a:solidFill>
                <a:latin typeface="Calibri"/>
                <a:cs typeface="Calibri"/>
              </a:rPr>
              <a:t>о </a:t>
            </a:r>
            <a:r>
              <a:rPr sz="2150" spc="90" dirty="0">
                <a:solidFill>
                  <a:srgbClr val="FAFDF4"/>
                </a:solidFill>
                <a:latin typeface="Calibri"/>
                <a:cs typeface="Calibri"/>
              </a:rPr>
              <a:t>компании, </a:t>
            </a:r>
            <a:r>
              <a:rPr sz="2150" spc="95" dirty="0">
                <a:solidFill>
                  <a:srgbClr val="FAFDF4"/>
                </a:solidFill>
                <a:latin typeface="Calibri"/>
                <a:cs typeface="Calibri"/>
              </a:rPr>
              <a:t>о </a:t>
            </a:r>
            <a:r>
              <a:rPr sz="2150" spc="114" dirty="0">
                <a:solidFill>
                  <a:srgbClr val="FAFDF4"/>
                </a:solidFill>
                <a:latin typeface="Calibri"/>
                <a:cs typeface="Calibri"/>
              </a:rPr>
              <a:t>том, как </a:t>
            </a:r>
            <a:r>
              <a:rPr sz="2150" spc="125" dirty="0">
                <a:solidFill>
                  <a:srgbClr val="FAFDF4"/>
                </a:solidFill>
                <a:latin typeface="Calibri"/>
                <a:cs typeface="Calibri"/>
              </a:rPr>
              <a:t>производится </a:t>
            </a:r>
            <a:r>
              <a:rPr sz="2150" spc="130" dirty="0">
                <a:solidFill>
                  <a:srgbClr val="FAFDF4"/>
                </a:solidFill>
                <a:latin typeface="Calibri"/>
                <a:cs typeface="Calibri"/>
              </a:rPr>
              <a:t>продукт, </a:t>
            </a:r>
            <a:r>
              <a:rPr sz="2150" spc="95" dirty="0">
                <a:solidFill>
                  <a:srgbClr val="FAFDF4"/>
                </a:solidFill>
                <a:latin typeface="Calibri"/>
                <a:cs typeface="Calibri"/>
              </a:rPr>
              <a:t>о </a:t>
            </a:r>
            <a:r>
              <a:rPr sz="2150" spc="100" dirty="0">
                <a:solidFill>
                  <a:srgbClr val="FAFDF4"/>
                </a:solidFill>
                <a:latin typeface="Calibri"/>
                <a:cs typeface="Calibri"/>
              </a:rPr>
              <a:t>самом  </a:t>
            </a:r>
            <a:r>
              <a:rPr sz="2150" spc="130" dirty="0">
                <a:solidFill>
                  <a:srgbClr val="FAFDF4"/>
                </a:solidFill>
                <a:latin typeface="Calibri"/>
                <a:cs typeface="Calibri"/>
              </a:rPr>
              <a:t>продукте, </a:t>
            </a:r>
            <a:r>
              <a:rPr sz="2150" spc="95" dirty="0">
                <a:solidFill>
                  <a:srgbClr val="FAFDF4"/>
                </a:solidFill>
                <a:latin typeface="Calibri"/>
                <a:cs typeface="Calibri"/>
              </a:rPr>
              <a:t>о </a:t>
            </a:r>
            <a:r>
              <a:rPr sz="2150" spc="130" dirty="0">
                <a:solidFill>
                  <a:srgbClr val="FAFDF4"/>
                </a:solidFill>
                <a:latin typeface="Calibri"/>
                <a:cs typeface="Calibri"/>
              </a:rPr>
              <a:t>тенденциях </a:t>
            </a:r>
            <a:r>
              <a:rPr sz="2150" spc="140" dirty="0">
                <a:solidFill>
                  <a:srgbClr val="FAFDF4"/>
                </a:solidFill>
                <a:latin typeface="Calibri"/>
                <a:cs typeface="Calibri"/>
              </a:rPr>
              <a:t>сферы деятельности</a:t>
            </a:r>
            <a:r>
              <a:rPr sz="2150" spc="55" dirty="0">
                <a:solidFill>
                  <a:srgbClr val="FAFDF4"/>
                </a:solidFill>
                <a:latin typeface="Calibri"/>
                <a:cs typeface="Calibri"/>
              </a:rPr>
              <a:t> </a:t>
            </a:r>
            <a:r>
              <a:rPr sz="2150" spc="90" dirty="0">
                <a:solidFill>
                  <a:srgbClr val="FAFDF4"/>
                </a:solidFill>
                <a:latin typeface="Calibri"/>
                <a:cs typeface="Calibri"/>
              </a:rPr>
              <a:t>компании.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3193" y="6819900"/>
            <a:ext cx="9567545" cy="2892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sz="2150" b="1" spc="-10" dirty="0">
                <a:solidFill>
                  <a:srgbClr val="FAFDF4"/>
                </a:solidFill>
                <a:latin typeface="Century Gothic"/>
                <a:cs typeface="Century Gothic"/>
              </a:rPr>
              <a:t>Мультимедийный </a:t>
            </a:r>
            <a:r>
              <a:rPr sz="2150" b="1" spc="-15" dirty="0">
                <a:solidFill>
                  <a:srgbClr val="FAFDF4"/>
                </a:solidFill>
                <a:latin typeface="Century Gothic"/>
                <a:cs typeface="Century Gothic"/>
              </a:rPr>
              <a:t>лонгрид. </a:t>
            </a:r>
            <a:r>
              <a:rPr sz="2150" spc="229" dirty="0">
                <a:solidFill>
                  <a:srgbClr val="FAFDF4"/>
                </a:solidFill>
                <a:latin typeface="Calibri"/>
                <a:cs typeface="Calibri"/>
              </a:rPr>
              <a:t>Это </a:t>
            </a:r>
            <a:r>
              <a:rPr sz="2150" spc="190" dirty="0">
                <a:solidFill>
                  <a:srgbClr val="FAFDF4"/>
                </a:solidFill>
                <a:latin typeface="Calibri"/>
                <a:cs typeface="Calibri"/>
              </a:rPr>
              <a:t>– </a:t>
            </a:r>
            <a:r>
              <a:rPr sz="2150" spc="130" dirty="0">
                <a:solidFill>
                  <a:srgbClr val="FAFDF4"/>
                </a:solidFill>
                <a:latin typeface="Calibri"/>
                <a:cs typeface="Calibri"/>
              </a:rPr>
              <a:t>статьи, </a:t>
            </a:r>
            <a:r>
              <a:rPr sz="2150" spc="150" dirty="0">
                <a:solidFill>
                  <a:srgbClr val="FAFDF4"/>
                </a:solidFill>
                <a:latin typeface="Calibri"/>
                <a:cs typeface="Calibri"/>
              </a:rPr>
              <a:t>щедро </a:t>
            </a:r>
            <a:r>
              <a:rPr sz="2150" spc="105" dirty="0">
                <a:solidFill>
                  <a:srgbClr val="FAFDF4"/>
                </a:solidFill>
                <a:latin typeface="Calibri"/>
                <a:cs typeface="Calibri"/>
              </a:rPr>
              <a:t>разбавленные  картинками, </a:t>
            </a:r>
            <a:r>
              <a:rPr sz="2150" spc="85" dirty="0">
                <a:solidFill>
                  <a:srgbClr val="FAFDF4"/>
                </a:solidFill>
                <a:latin typeface="Calibri"/>
                <a:cs typeface="Calibri"/>
              </a:rPr>
              <a:t>анимацией, </a:t>
            </a:r>
            <a:r>
              <a:rPr sz="2150" spc="100" dirty="0">
                <a:solidFill>
                  <a:srgbClr val="FAFDF4"/>
                </a:solidFill>
                <a:latin typeface="Calibri"/>
                <a:cs typeface="Calibri"/>
              </a:rPr>
              <a:t>яркими </a:t>
            </a:r>
            <a:r>
              <a:rPr sz="2150" spc="95" dirty="0">
                <a:solidFill>
                  <a:srgbClr val="FAFDF4"/>
                </a:solidFill>
                <a:latin typeface="Calibri"/>
                <a:cs typeface="Calibri"/>
              </a:rPr>
              <a:t>надписями, </a:t>
            </a:r>
            <a:r>
              <a:rPr sz="2150" spc="114" dirty="0">
                <a:solidFill>
                  <a:srgbClr val="FAFDF4"/>
                </a:solidFill>
                <a:latin typeface="Calibri"/>
                <a:cs typeface="Calibri"/>
              </a:rPr>
              <a:t>видеороликами </a:t>
            </a:r>
            <a:r>
              <a:rPr sz="2150" spc="85" dirty="0">
                <a:solidFill>
                  <a:srgbClr val="FAFDF4"/>
                </a:solidFill>
                <a:latin typeface="Calibri"/>
                <a:cs typeface="Calibri"/>
              </a:rPr>
              <a:t>и </a:t>
            </a:r>
            <a:r>
              <a:rPr sz="2150" spc="100" dirty="0">
                <a:solidFill>
                  <a:srgbClr val="FAFDF4"/>
                </a:solidFill>
                <a:latin typeface="Calibri"/>
                <a:cs typeface="Calibri"/>
              </a:rPr>
              <a:t>т.д.  </a:t>
            </a:r>
            <a:r>
              <a:rPr sz="2150" spc="130" dirty="0">
                <a:solidFill>
                  <a:srgbClr val="FAFDF4"/>
                </a:solidFill>
                <a:latin typeface="Calibri"/>
                <a:cs typeface="Calibri"/>
              </a:rPr>
              <a:t>Собственно, </a:t>
            </a:r>
            <a:r>
              <a:rPr sz="2150" spc="140" dirty="0">
                <a:solidFill>
                  <a:srgbClr val="FAFDF4"/>
                </a:solidFill>
                <a:latin typeface="Calibri"/>
                <a:cs typeface="Calibri"/>
              </a:rPr>
              <a:t>любой </a:t>
            </a:r>
            <a:r>
              <a:rPr sz="2150" spc="85" dirty="0">
                <a:solidFill>
                  <a:srgbClr val="FAFDF4"/>
                </a:solidFill>
                <a:latin typeface="Calibri"/>
                <a:cs typeface="Calibri"/>
              </a:rPr>
              <a:t>из </a:t>
            </a:r>
            <a:r>
              <a:rPr sz="2150" spc="125" dirty="0">
                <a:solidFill>
                  <a:srgbClr val="FAFDF4"/>
                </a:solidFill>
                <a:latin typeface="Calibri"/>
                <a:cs typeface="Calibri"/>
              </a:rPr>
              <a:t>лонгридов </a:t>
            </a:r>
            <a:r>
              <a:rPr sz="2150" spc="130" dirty="0">
                <a:solidFill>
                  <a:srgbClr val="FAFDF4"/>
                </a:solidFill>
                <a:latin typeface="Calibri"/>
                <a:cs typeface="Calibri"/>
              </a:rPr>
              <a:t>можно </a:t>
            </a:r>
            <a:r>
              <a:rPr sz="2150" spc="160" dirty="0">
                <a:solidFill>
                  <a:srgbClr val="FAFDF4"/>
                </a:solidFill>
                <a:latin typeface="Calibri"/>
                <a:cs typeface="Calibri"/>
              </a:rPr>
              <a:t>отчасти отнести </a:t>
            </a:r>
            <a:r>
              <a:rPr sz="2150" spc="125" dirty="0">
                <a:solidFill>
                  <a:srgbClr val="FAFDF4"/>
                </a:solidFill>
                <a:latin typeface="Calibri"/>
                <a:cs typeface="Calibri"/>
              </a:rPr>
              <a:t>к </a:t>
            </a:r>
            <a:r>
              <a:rPr sz="2150" spc="150" dirty="0">
                <a:solidFill>
                  <a:srgbClr val="FAFDF4"/>
                </a:solidFill>
                <a:latin typeface="Calibri"/>
                <a:cs typeface="Calibri"/>
              </a:rPr>
              <a:t>этому </a:t>
            </a:r>
            <a:r>
              <a:rPr sz="2150" spc="125" dirty="0">
                <a:solidFill>
                  <a:srgbClr val="FAFDF4"/>
                </a:solidFill>
                <a:latin typeface="Calibri"/>
                <a:cs typeface="Calibri"/>
              </a:rPr>
              <a:t>типу,  </a:t>
            </a:r>
            <a:r>
              <a:rPr sz="2150" spc="114" dirty="0">
                <a:solidFill>
                  <a:srgbClr val="FAFDF4"/>
                </a:solidFill>
                <a:latin typeface="Calibri"/>
                <a:cs typeface="Calibri"/>
              </a:rPr>
              <a:t>однако </a:t>
            </a:r>
            <a:r>
              <a:rPr sz="2150" spc="105" dirty="0">
                <a:solidFill>
                  <a:srgbClr val="FAFDF4"/>
                </a:solidFill>
                <a:latin typeface="Calibri"/>
                <a:cs typeface="Calibri"/>
              </a:rPr>
              <a:t>здесь </a:t>
            </a:r>
            <a:r>
              <a:rPr sz="2150" spc="140" dirty="0">
                <a:solidFill>
                  <a:srgbClr val="FAFDF4"/>
                </a:solidFill>
                <a:latin typeface="Calibri"/>
                <a:cs typeface="Calibri"/>
              </a:rPr>
              <a:t>есть </a:t>
            </a:r>
            <a:r>
              <a:rPr sz="2150" spc="114" dirty="0">
                <a:solidFill>
                  <a:srgbClr val="FAFDF4"/>
                </a:solidFill>
                <a:latin typeface="Calibri"/>
                <a:cs typeface="Calibri"/>
              </a:rPr>
              <a:t>один </a:t>
            </a:r>
            <a:r>
              <a:rPr sz="2150" spc="120" dirty="0">
                <a:solidFill>
                  <a:srgbClr val="FAFDF4"/>
                </a:solidFill>
                <a:latin typeface="Calibri"/>
                <a:cs typeface="Calibri"/>
              </a:rPr>
              <a:t>важный </a:t>
            </a:r>
            <a:r>
              <a:rPr sz="2150" spc="90" dirty="0">
                <a:solidFill>
                  <a:srgbClr val="FAFDF4"/>
                </a:solidFill>
                <a:latin typeface="Calibri"/>
                <a:cs typeface="Calibri"/>
              </a:rPr>
              <a:t>нюанс. </a:t>
            </a:r>
            <a:r>
              <a:rPr sz="2150" spc="170" dirty="0">
                <a:solidFill>
                  <a:srgbClr val="FAFDF4"/>
                </a:solidFill>
                <a:latin typeface="Calibri"/>
                <a:cs typeface="Calibri"/>
              </a:rPr>
              <a:t>Как </a:t>
            </a:r>
            <a:r>
              <a:rPr sz="2150" spc="90" dirty="0">
                <a:solidFill>
                  <a:srgbClr val="FAFDF4"/>
                </a:solidFill>
                <a:latin typeface="Calibri"/>
                <a:cs typeface="Calibri"/>
              </a:rPr>
              <a:t>правило, </a:t>
            </a:r>
            <a:r>
              <a:rPr sz="2150" spc="50" dirty="0">
                <a:solidFill>
                  <a:srgbClr val="FAFDF4"/>
                </a:solidFill>
                <a:latin typeface="Calibri"/>
                <a:cs typeface="Calibri"/>
              </a:rPr>
              <a:t>в </a:t>
            </a:r>
            <a:r>
              <a:rPr sz="2150" spc="130" dirty="0">
                <a:solidFill>
                  <a:srgbClr val="FAFDF4"/>
                </a:solidFill>
                <a:latin typeface="Calibri"/>
                <a:cs typeface="Calibri"/>
              </a:rPr>
              <a:t>лонгридах  главную </a:t>
            </a:r>
            <a:r>
              <a:rPr sz="2150" spc="110" dirty="0">
                <a:solidFill>
                  <a:srgbClr val="FAFDF4"/>
                </a:solidFill>
                <a:latin typeface="Calibri"/>
                <a:cs typeface="Calibri"/>
              </a:rPr>
              <a:t>роль </a:t>
            </a:r>
            <a:r>
              <a:rPr sz="2150" spc="135" dirty="0">
                <a:solidFill>
                  <a:srgbClr val="FAFDF4"/>
                </a:solidFill>
                <a:latin typeface="Calibri"/>
                <a:cs typeface="Calibri"/>
              </a:rPr>
              <a:t>играет </a:t>
            </a:r>
            <a:r>
              <a:rPr sz="2150" spc="190" dirty="0">
                <a:solidFill>
                  <a:srgbClr val="FAFDF4"/>
                </a:solidFill>
                <a:latin typeface="Calibri"/>
                <a:cs typeface="Calibri"/>
              </a:rPr>
              <a:t>текст – </a:t>
            </a:r>
            <a:r>
              <a:rPr sz="2150" spc="130" dirty="0">
                <a:solidFill>
                  <a:srgbClr val="FAFDF4"/>
                </a:solidFill>
                <a:latin typeface="Calibri"/>
                <a:cs typeface="Calibri"/>
              </a:rPr>
              <a:t>остальной </a:t>
            </a:r>
            <a:r>
              <a:rPr sz="2150" spc="45" dirty="0">
                <a:solidFill>
                  <a:srgbClr val="FAFDF4"/>
                </a:solidFill>
                <a:latin typeface="Calibri"/>
                <a:cs typeface="Calibri"/>
              </a:rPr>
              <a:t>«декор» </a:t>
            </a:r>
            <a:r>
              <a:rPr sz="2150" spc="120" dirty="0">
                <a:solidFill>
                  <a:srgbClr val="FAFDF4"/>
                </a:solidFill>
                <a:latin typeface="Calibri"/>
                <a:cs typeface="Calibri"/>
              </a:rPr>
              <a:t>его </a:t>
            </a:r>
            <a:r>
              <a:rPr sz="2150" spc="150" dirty="0">
                <a:solidFill>
                  <a:srgbClr val="FAFDF4"/>
                </a:solidFill>
                <a:latin typeface="Calibri"/>
                <a:cs typeface="Calibri"/>
              </a:rPr>
              <a:t>только </a:t>
            </a:r>
            <a:r>
              <a:rPr sz="2150" spc="120" dirty="0">
                <a:solidFill>
                  <a:srgbClr val="FAFDF4"/>
                </a:solidFill>
                <a:latin typeface="Calibri"/>
                <a:cs typeface="Calibri"/>
              </a:rPr>
              <a:t>дополняет.</a:t>
            </a:r>
            <a:r>
              <a:rPr sz="2150" spc="-70" dirty="0">
                <a:solidFill>
                  <a:srgbClr val="FAFDF4"/>
                </a:solidFill>
                <a:latin typeface="Calibri"/>
                <a:cs typeface="Calibri"/>
              </a:rPr>
              <a:t> </a:t>
            </a:r>
            <a:r>
              <a:rPr sz="2150" spc="235" dirty="0">
                <a:solidFill>
                  <a:srgbClr val="FAFDF4"/>
                </a:solidFill>
                <a:latin typeface="Calibri"/>
                <a:cs typeface="Calibri"/>
              </a:rPr>
              <a:t>В  </a:t>
            </a:r>
            <a:r>
              <a:rPr sz="2150" spc="125" dirty="0">
                <a:solidFill>
                  <a:srgbClr val="FAFDF4"/>
                </a:solidFill>
                <a:latin typeface="Calibri"/>
                <a:cs typeface="Calibri"/>
              </a:rPr>
              <a:t>мультимедийной </a:t>
            </a:r>
            <a:r>
              <a:rPr sz="2150" spc="165" dirty="0">
                <a:solidFill>
                  <a:srgbClr val="FAFDF4"/>
                </a:solidFill>
                <a:latin typeface="Calibri"/>
                <a:cs typeface="Calibri"/>
              </a:rPr>
              <a:t>же </a:t>
            </a:r>
            <a:r>
              <a:rPr sz="2150" spc="100" dirty="0">
                <a:solidFill>
                  <a:srgbClr val="FAFDF4"/>
                </a:solidFill>
                <a:latin typeface="Calibri"/>
                <a:cs typeface="Calibri"/>
              </a:rPr>
              <a:t>версии </a:t>
            </a:r>
            <a:r>
              <a:rPr sz="2150" spc="95" dirty="0">
                <a:solidFill>
                  <a:srgbClr val="FAFDF4"/>
                </a:solidFill>
                <a:latin typeface="Calibri"/>
                <a:cs typeface="Calibri"/>
              </a:rPr>
              <a:t>все </a:t>
            </a:r>
            <a:r>
              <a:rPr sz="2150" spc="150" dirty="0">
                <a:solidFill>
                  <a:srgbClr val="FAFDF4"/>
                </a:solidFill>
                <a:latin typeface="Calibri"/>
                <a:cs typeface="Calibri"/>
              </a:rPr>
              <a:t>детали </a:t>
            </a:r>
            <a:r>
              <a:rPr sz="2150" spc="85" dirty="0">
                <a:solidFill>
                  <a:srgbClr val="FAFDF4"/>
                </a:solidFill>
                <a:latin typeface="Calibri"/>
                <a:cs typeface="Calibri"/>
              </a:rPr>
              <a:t>равноправны, </a:t>
            </a:r>
            <a:r>
              <a:rPr sz="2150" spc="50" dirty="0">
                <a:solidFill>
                  <a:srgbClr val="FAFDF4"/>
                </a:solidFill>
                <a:latin typeface="Calibri"/>
                <a:cs typeface="Calibri"/>
              </a:rPr>
              <a:t>а </a:t>
            </a:r>
            <a:r>
              <a:rPr sz="2150" spc="114" dirty="0">
                <a:solidFill>
                  <a:srgbClr val="FAFDF4"/>
                </a:solidFill>
                <a:latin typeface="Calibri"/>
                <a:cs typeface="Calibri"/>
              </a:rPr>
              <a:t>иногда </a:t>
            </a:r>
            <a:r>
              <a:rPr sz="2150" spc="190" dirty="0">
                <a:solidFill>
                  <a:srgbClr val="FAFDF4"/>
                </a:solidFill>
                <a:latin typeface="Calibri"/>
                <a:cs typeface="Calibri"/>
              </a:rPr>
              <a:t>текст  </a:t>
            </a:r>
            <a:r>
              <a:rPr sz="2150" spc="155" dirty="0">
                <a:solidFill>
                  <a:srgbClr val="FAFDF4"/>
                </a:solidFill>
                <a:latin typeface="Calibri"/>
                <a:cs typeface="Calibri"/>
              </a:rPr>
              <a:t>идет </a:t>
            </a:r>
            <a:r>
              <a:rPr sz="2150" spc="130" dirty="0">
                <a:solidFill>
                  <a:srgbClr val="FAFDF4"/>
                </a:solidFill>
                <a:latin typeface="Calibri"/>
                <a:cs typeface="Calibri"/>
              </a:rPr>
              <a:t>связующим </a:t>
            </a:r>
            <a:r>
              <a:rPr sz="2150" spc="90" dirty="0">
                <a:solidFill>
                  <a:srgbClr val="FAFDF4"/>
                </a:solidFill>
                <a:latin typeface="Calibri"/>
                <a:cs typeface="Calibri"/>
              </a:rPr>
              <a:t>звеном </a:t>
            </a:r>
            <a:r>
              <a:rPr sz="2150" spc="150" dirty="0">
                <a:solidFill>
                  <a:srgbClr val="FAFDF4"/>
                </a:solidFill>
                <a:latin typeface="Calibri"/>
                <a:cs typeface="Calibri"/>
              </a:rPr>
              <a:t>между </a:t>
            </a:r>
            <a:r>
              <a:rPr sz="2150" spc="125" dirty="0">
                <a:solidFill>
                  <a:srgbClr val="FAFDF4"/>
                </a:solidFill>
                <a:latin typeface="Calibri"/>
                <a:cs typeface="Calibri"/>
              </a:rPr>
              <a:t>графическими</a:t>
            </a:r>
            <a:r>
              <a:rPr sz="2150" spc="25" dirty="0">
                <a:solidFill>
                  <a:srgbClr val="FAFDF4"/>
                </a:solidFill>
                <a:latin typeface="Calibri"/>
                <a:cs typeface="Calibri"/>
              </a:rPr>
              <a:t> </a:t>
            </a:r>
            <a:r>
              <a:rPr sz="2150" spc="110" dirty="0">
                <a:solidFill>
                  <a:srgbClr val="FAFDF4"/>
                </a:solidFill>
                <a:latin typeface="Calibri"/>
                <a:cs typeface="Calibri"/>
              </a:rPr>
              <a:t>элементами.</a:t>
            </a:r>
            <a:endParaRPr sz="215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52209" y="5399202"/>
            <a:ext cx="14384019" cy="93980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sz="2400" b="1" spc="-90" dirty="0">
                <a:solidFill>
                  <a:srgbClr val="FAFDF4"/>
                </a:solidFill>
                <a:latin typeface="Century Gothic"/>
                <a:cs typeface="Century Gothic"/>
              </a:rPr>
              <a:t>Репортаж. </a:t>
            </a:r>
            <a:r>
              <a:rPr sz="2400" b="1" spc="130" dirty="0">
                <a:solidFill>
                  <a:srgbClr val="FAFDF4"/>
                </a:solidFill>
                <a:latin typeface="Century Gothic"/>
                <a:cs typeface="Century Gothic"/>
              </a:rPr>
              <a:t>Р</a:t>
            </a:r>
            <a:r>
              <a:rPr sz="2400" spc="130" dirty="0">
                <a:solidFill>
                  <a:srgbClr val="FAFDF4"/>
                </a:solidFill>
                <a:latin typeface="Calibri"/>
                <a:cs typeface="Calibri"/>
              </a:rPr>
              <a:t>аскрывает </a:t>
            </a:r>
            <a:r>
              <a:rPr sz="2400" spc="95" dirty="0">
                <a:solidFill>
                  <a:srgbClr val="FAFDF4"/>
                </a:solidFill>
                <a:latin typeface="Calibri"/>
                <a:cs typeface="Calibri"/>
              </a:rPr>
              <a:t>все </a:t>
            </a:r>
            <a:r>
              <a:rPr sz="2400" spc="135" dirty="0">
                <a:solidFill>
                  <a:srgbClr val="FAFDF4"/>
                </a:solidFill>
                <a:latin typeface="Calibri"/>
                <a:cs typeface="Calibri"/>
              </a:rPr>
              <a:t>подробности </a:t>
            </a:r>
            <a:r>
              <a:rPr sz="2400" spc="145" dirty="0">
                <a:solidFill>
                  <a:srgbClr val="FAFDF4"/>
                </a:solidFill>
                <a:latin typeface="Calibri"/>
                <a:cs typeface="Calibri"/>
              </a:rPr>
              <a:t>события </a:t>
            </a:r>
            <a:r>
              <a:rPr sz="2400" spc="95" dirty="0">
                <a:solidFill>
                  <a:srgbClr val="FAFDF4"/>
                </a:solidFill>
                <a:latin typeface="Calibri"/>
                <a:cs typeface="Calibri"/>
              </a:rPr>
              <a:t>(чаще </a:t>
            </a:r>
            <a:r>
              <a:rPr sz="2400" spc="114" dirty="0">
                <a:solidFill>
                  <a:srgbClr val="FAFDF4"/>
                </a:solidFill>
                <a:latin typeface="Calibri"/>
                <a:cs typeface="Calibri"/>
              </a:rPr>
              <a:t>всего </a:t>
            </a:r>
            <a:r>
              <a:rPr sz="2400" spc="155" dirty="0">
                <a:solidFill>
                  <a:srgbClr val="FAFDF4"/>
                </a:solidFill>
                <a:latin typeface="Calibri"/>
                <a:cs typeface="Calibri"/>
              </a:rPr>
              <a:t>спустя </a:t>
            </a:r>
            <a:r>
              <a:rPr sz="2400" spc="75" dirty="0">
                <a:solidFill>
                  <a:srgbClr val="FAFDF4"/>
                </a:solidFill>
                <a:latin typeface="Calibri"/>
                <a:cs typeface="Calibri"/>
              </a:rPr>
              <a:t>время </a:t>
            </a:r>
            <a:r>
              <a:rPr sz="2400" spc="130" dirty="0">
                <a:solidFill>
                  <a:srgbClr val="FAFDF4"/>
                </a:solidFill>
                <a:latin typeface="Calibri"/>
                <a:cs typeface="Calibri"/>
              </a:rPr>
              <a:t>после </a:t>
            </a:r>
            <a:r>
              <a:rPr sz="2400" spc="60" dirty="0">
                <a:solidFill>
                  <a:srgbClr val="FAFDF4"/>
                </a:solidFill>
                <a:latin typeface="Calibri"/>
                <a:cs typeface="Calibri"/>
              </a:rPr>
              <a:t>него).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2400" spc="130" dirty="0">
                <a:solidFill>
                  <a:srgbClr val="FAFDF4"/>
                </a:solidFill>
                <a:latin typeface="Calibri"/>
                <a:cs typeface="Calibri"/>
              </a:rPr>
              <a:t>Фишки: </a:t>
            </a:r>
            <a:r>
              <a:rPr sz="2400" spc="114" dirty="0">
                <a:solidFill>
                  <a:srgbClr val="FAFDF4"/>
                </a:solidFill>
                <a:latin typeface="Calibri"/>
                <a:cs typeface="Calibri"/>
              </a:rPr>
              <a:t>аудиовставки; </a:t>
            </a:r>
            <a:r>
              <a:rPr sz="2400" spc="90" dirty="0">
                <a:solidFill>
                  <a:srgbClr val="FAFDF4"/>
                </a:solidFill>
                <a:latin typeface="Calibri"/>
                <a:cs typeface="Calibri"/>
              </a:rPr>
              <a:t>анимированный </a:t>
            </a:r>
            <a:r>
              <a:rPr sz="2400" spc="100" dirty="0">
                <a:solidFill>
                  <a:srgbClr val="FAFDF4"/>
                </a:solidFill>
                <a:latin typeface="Calibri"/>
                <a:cs typeface="Calibri"/>
              </a:rPr>
              <a:t>фон; </a:t>
            </a:r>
            <a:r>
              <a:rPr sz="2400" spc="114" dirty="0">
                <a:solidFill>
                  <a:srgbClr val="FAFDF4"/>
                </a:solidFill>
                <a:latin typeface="Calibri"/>
                <a:cs typeface="Calibri"/>
              </a:rPr>
              <a:t>интервью </a:t>
            </a:r>
            <a:r>
              <a:rPr sz="2400" spc="130" dirty="0">
                <a:solidFill>
                  <a:srgbClr val="FAFDF4"/>
                </a:solidFill>
                <a:latin typeface="Calibri"/>
                <a:cs typeface="Calibri"/>
              </a:rPr>
              <a:t>с </a:t>
            </a:r>
            <a:r>
              <a:rPr sz="2400" spc="105" dirty="0">
                <a:solidFill>
                  <a:srgbClr val="FAFDF4"/>
                </a:solidFill>
                <a:latin typeface="Calibri"/>
                <a:cs typeface="Calibri"/>
              </a:rPr>
              <a:t>участниками;видеонарезки </a:t>
            </a:r>
            <a:r>
              <a:rPr sz="2400" spc="130" dirty="0">
                <a:solidFill>
                  <a:srgbClr val="FAFDF4"/>
                </a:solidFill>
                <a:latin typeface="Calibri"/>
                <a:cs typeface="Calibri"/>
              </a:rPr>
              <a:t>с</a:t>
            </a:r>
            <a:r>
              <a:rPr sz="2400" spc="229" dirty="0">
                <a:solidFill>
                  <a:srgbClr val="FAFDF4"/>
                </a:solidFill>
                <a:latin typeface="Calibri"/>
                <a:cs typeface="Calibri"/>
              </a:rPr>
              <a:t> </a:t>
            </a:r>
            <a:r>
              <a:rPr sz="2400" spc="100" dirty="0">
                <a:solidFill>
                  <a:srgbClr val="FAFDF4"/>
                </a:solidFill>
                <a:latin typeface="Calibri"/>
                <a:cs typeface="Calibri"/>
              </a:rPr>
              <a:t>мероприятия.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2510" y="4186783"/>
            <a:ext cx="6667500" cy="439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9305" marR="1169670" indent="-386080">
              <a:lnSpc>
                <a:spcPct val="107600"/>
              </a:lnSpc>
              <a:spcBef>
                <a:spcPts val="100"/>
              </a:spcBef>
              <a:tabLst>
                <a:tab pos="3572510" algn="l"/>
              </a:tabLst>
            </a:pPr>
            <a:r>
              <a:rPr sz="3600" spc="-114" dirty="0">
                <a:solidFill>
                  <a:srgbClr val="FAFDF4"/>
                </a:solidFill>
                <a:latin typeface="Calibri"/>
                <a:cs typeface="Calibri"/>
              </a:rPr>
              <a:t>1</a:t>
            </a:r>
            <a:r>
              <a:rPr sz="3600" spc="-235" dirty="0">
                <a:solidFill>
                  <a:srgbClr val="FAFDF4"/>
                </a:solidFill>
                <a:latin typeface="Calibri"/>
                <a:cs typeface="Calibri"/>
              </a:rPr>
              <a:t>.</a:t>
            </a:r>
            <a:r>
              <a:rPr sz="3600" spc="-170" dirty="0">
                <a:solidFill>
                  <a:srgbClr val="FAFDF4"/>
                </a:solidFill>
                <a:latin typeface="Calibri"/>
                <a:cs typeface="Calibri"/>
              </a:rPr>
              <a:t> </a:t>
            </a:r>
            <a:r>
              <a:rPr sz="3600" spc="-160" dirty="0">
                <a:solidFill>
                  <a:srgbClr val="FAFDF4"/>
                </a:solidFill>
                <a:latin typeface="Calibri"/>
                <a:cs typeface="Calibri"/>
              </a:rPr>
              <a:t>О</a:t>
            </a:r>
            <a:r>
              <a:rPr sz="3600" spc="105" dirty="0">
                <a:solidFill>
                  <a:srgbClr val="FAFDF4"/>
                </a:solidFill>
                <a:latin typeface="Calibri"/>
                <a:cs typeface="Calibri"/>
              </a:rPr>
              <a:t>П</a:t>
            </a:r>
            <a:r>
              <a:rPr sz="3600" spc="150" dirty="0">
                <a:solidFill>
                  <a:srgbClr val="FAFDF4"/>
                </a:solidFill>
                <a:latin typeface="Calibri"/>
                <a:cs typeface="Calibri"/>
              </a:rPr>
              <a:t>Р</a:t>
            </a:r>
            <a:r>
              <a:rPr sz="3600" spc="-10" dirty="0">
                <a:solidFill>
                  <a:srgbClr val="FAFDF4"/>
                </a:solidFill>
                <a:latin typeface="Calibri"/>
                <a:cs typeface="Calibri"/>
              </a:rPr>
              <a:t>Е</a:t>
            </a:r>
            <a:r>
              <a:rPr sz="3600" spc="220" dirty="0">
                <a:solidFill>
                  <a:srgbClr val="FAFDF4"/>
                </a:solidFill>
                <a:latin typeface="Calibri"/>
                <a:cs typeface="Calibri"/>
              </a:rPr>
              <a:t>Д</a:t>
            </a:r>
            <a:r>
              <a:rPr sz="3600" spc="-10" dirty="0">
                <a:solidFill>
                  <a:srgbClr val="FAFDF4"/>
                </a:solidFill>
                <a:latin typeface="Calibri"/>
                <a:cs typeface="Calibri"/>
              </a:rPr>
              <a:t>Е</a:t>
            </a:r>
            <a:r>
              <a:rPr sz="3600" spc="175" dirty="0">
                <a:solidFill>
                  <a:srgbClr val="FAFDF4"/>
                </a:solidFill>
                <a:latin typeface="Calibri"/>
                <a:cs typeface="Calibri"/>
              </a:rPr>
              <a:t>Л</a:t>
            </a:r>
            <a:r>
              <a:rPr sz="3600" spc="-65" dirty="0">
                <a:solidFill>
                  <a:srgbClr val="FAFDF4"/>
                </a:solidFill>
                <a:latin typeface="Calibri"/>
                <a:cs typeface="Calibri"/>
              </a:rPr>
              <a:t>И</a:t>
            </a:r>
            <a:r>
              <a:rPr sz="3600" spc="15" dirty="0">
                <a:solidFill>
                  <a:srgbClr val="FAFDF4"/>
                </a:solidFill>
                <a:latin typeface="Calibri"/>
                <a:cs typeface="Calibri"/>
              </a:rPr>
              <a:t>Т</a:t>
            </a:r>
            <a:r>
              <a:rPr sz="3600" spc="-295" dirty="0">
                <a:solidFill>
                  <a:srgbClr val="FAFDF4"/>
                </a:solidFill>
                <a:latin typeface="Calibri"/>
                <a:cs typeface="Calibri"/>
              </a:rPr>
              <a:t>Е</a:t>
            </a:r>
            <a:r>
              <a:rPr sz="3600" dirty="0">
                <a:solidFill>
                  <a:srgbClr val="FAFDF4"/>
                </a:solidFill>
                <a:latin typeface="Calibri"/>
                <a:cs typeface="Calibri"/>
              </a:rPr>
              <a:t>	</a:t>
            </a:r>
            <a:r>
              <a:rPr sz="3600" spc="225" dirty="0">
                <a:solidFill>
                  <a:srgbClr val="FAFDF4"/>
                </a:solidFill>
                <a:latin typeface="Calibri"/>
                <a:cs typeface="Calibri"/>
              </a:rPr>
              <a:t>Ц</a:t>
            </a:r>
            <a:r>
              <a:rPr sz="3600" spc="-10" dirty="0">
                <a:solidFill>
                  <a:srgbClr val="FAFDF4"/>
                </a:solidFill>
                <a:latin typeface="Calibri"/>
                <a:cs typeface="Calibri"/>
              </a:rPr>
              <a:t>Е</a:t>
            </a:r>
            <a:r>
              <a:rPr sz="3600" spc="175" dirty="0">
                <a:solidFill>
                  <a:srgbClr val="FAFDF4"/>
                </a:solidFill>
                <a:latin typeface="Calibri"/>
                <a:cs typeface="Calibri"/>
              </a:rPr>
              <a:t>Л</a:t>
            </a:r>
            <a:r>
              <a:rPr sz="3600" spc="-10" dirty="0">
                <a:solidFill>
                  <a:srgbClr val="FAFDF4"/>
                </a:solidFill>
                <a:latin typeface="Calibri"/>
                <a:cs typeface="Calibri"/>
              </a:rPr>
              <a:t>Е</a:t>
            </a:r>
            <a:r>
              <a:rPr sz="3600" spc="210" dirty="0">
                <a:solidFill>
                  <a:srgbClr val="FAFDF4"/>
                </a:solidFill>
                <a:latin typeface="Calibri"/>
                <a:cs typeface="Calibri"/>
              </a:rPr>
              <a:t>В</a:t>
            </a:r>
            <a:r>
              <a:rPr sz="3600" spc="10" dirty="0">
                <a:solidFill>
                  <a:srgbClr val="FAFDF4"/>
                </a:solidFill>
                <a:latin typeface="Calibri"/>
                <a:cs typeface="Calibri"/>
              </a:rPr>
              <a:t>У</a:t>
            </a:r>
            <a:r>
              <a:rPr sz="3600" spc="-295" dirty="0">
                <a:solidFill>
                  <a:srgbClr val="FAFDF4"/>
                </a:solidFill>
                <a:latin typeface="Calibri"/>
                <a:cs typeface="Calibri"/>
              </a:rPr>
              <a:t>Ю  </a:t>
            </a:r>
            <a:r>
              <a:rPr sz="3600" spc="-55" dirty="0">
                <a:solidFill>
                  <a:srgbClr val="FAFDF4"/>
                </a:solidFill>
                <a:latin typeface="Calibri"/>
                <a:cs typeface="Calibri"/>
              </a:rPr>
              <a:t>АУДИТОРИЮ</a:t>
            </a:r>
            <a:endParaRPr sz="3600">
              <a:latin typeface="Calibri"/>
              <a:cs typeface="Calibri"/>
            </a:endParaRPr>
          </a:p>
          <a:p>
            <a:pPr marL="12700" marR="1298575">
              <a:lnSpc>
                <a:spcPct val="122100"/>
              </a:lnSpc>
              <a:spcBef>
                <a:spcPts val="865"/>
              </a:spcBef>
            </a:pPr>
            <a:r>
              <a:rPr sz="2150" spc="55" dirty="0">
                <a:solidFill>
                  <a:srgbClr val="FAFDF4"/>
                </a:solidFill>
                <a:latin typeface="Calibri"/>
                <a:cs typeface="Calibri"/>
              </a:rPr>
              <a:t>на </a:t>
            </a:r>
            <a:r>
              <a:rPr sz="2150" spc="90" dirty="0">
                <a:solidFill>
                  <a:srgbClr val="FAFDF4"/>
                </a:solidFill>
                <a:latin typeface="Calibri"/>
                <a:cs typeface="Calibri"/>
              </a:rPr>
              <a:t>основе </a:t>
            </a:r>
            <a:r>
              <a:rPr sz="2150" spc="265" dirty="0">
                <a:solidFill>
                  <a:srgbClr val="FAFDF4"/>
                </a:solidFill>
                <a:latin typeface="Calibri"/>
                <a:cs typeface="Calibri"/>
              </a:rPr>
              <a:t>ЦА </a:t>
            </a:r>
            <a:r>
              <a:rPr sz="2150" spc="110" dirty="0">
                <a:solidFill>
                  <a:srgbClr val="FAFDF4"/>
                </a:solidFill>
                <a:latin typeface="Calibri"/>
                <a:cs typeface="Calibri"/>
              </a:rPr>
              <a:t>выбирается </a:t>
            </a:r>
            <a:r>
              <a:rPr sz="2150" spc="140" dirty="0">
                <a:solidFill>
                  <a:srgbClr val="FAFDF4"/>
                </a:solidFill>
                <a:latin typeface="Calibri"/>
                <a:cs typeface="Calibri"/>
              </a:rPr>
              <a:t>стиль </a:t>
            </a:r>
            <a:r>
              <a:rPr sz="2150" spc="100" dirty="0">
                <a:solidFill>
                  <a:srgbClr val="FAFDF4"/>
                </a:solidFill>
                <a:latin typeface="Calibri"/>
                <a:cs typeface="Calibri"/>
              </a:rPr>
              <a:t>подачи</a:t>
            </a:r>
            <a:r>
              <a:rPr sz="2150" spc="-65" dirty="0">
                <a:solidFill>
                  <a:srgbClr val="FAFDF4"/>
                </a:solidFill>
                <a:latin typeface="Calibri"/>
                <a:cs typeface="Calibri"/>
              </a:rPr>
              <a:t> </a:t>
            </a:r>
            <a:r>
              <a:rPr sz="2150" spc="75" dirty="0">
                <a:solidFill>
                  <a:srgbClr val="FAFDF4"/>
                </a:solidFill>
                <a:latin typeface="Calibri"/>
                <a:cs typeface="Calibri"/>
              </a:rPr>
              <a:t>и  </a:t>
            </a:r>
            <a:r>
              <a:rPr sz="2150" spc="114" dirty="0">
                <a:solidFill>
                  <a:srgbClr val="FAFDF4"/>
                </a:solidFill>
                <a:latin typeface="Calibri"/>
                <a:cs typeface="Calibri"/>
              </a:rPr>
              <a:t>мультимедийные</a:t>
            </a:r>
            <a:r>
              <a:rPr sz="2150" spc="100" dirty="0">
                <a:solidFill>
                  <a:srgbClr val="FAFDF4"/>
                </a:solidFill>
                <a:latin typeface="Calibri"/>
                <a:cs typeface="Calibri"/>
              </a:rPr>
              <a:t> </a:t>
            </a:r>
            <a:r>
              <a:rPr sz="2150" spc="125" dirty="0">
                <a:solidFill>
                  <a:srgbClr val="FAFDF4"/>
                </a:solidFill>
                <a:latin typeface="Calibri"/>
                <a:cs typeface="Calibri"/>
              </a:rPr>
              <a:t>элементы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30860" algn="l"/>
                <a:tab pos="2701925" algn="l"/>
              </a:tabLst>
            </a:pPr>
            <a:r>
              <a:rPr sz="3600" spc="-30" dirty="0">
                <a:solidFill>
                  <a:srgbClr val="FAFDF4"/>
                </a:solidFill>
                <a:latin typeface="Calibri"/>
                <a:cs typeface="Calibri"/>
              </a:rPr>
              <a:t>3.	</a:t>
            </a:r>
            <a:r>
              <a:rPr sz="3600" spc="-5" dirty="0">
                <a:solidFill>
                  <a:srgbClr val="FAFDF4"/>
                </a:solidFill>
                <a:latin typeface="Calibri"/>
                <a:cs typeface="Calibri"/>
              </a:rPr>
              <a:t>СОБЕРИТЕ	</a:t>
            </a:r>
            <a:r>
              <a:rPr sz="3600" spc="-60" dirty="0">
                <a:solidFill>
                  <a:srgbClr val="FAFDF4"/>
                </a:solidFill>
                <a:latin typeface="Calibri"/>
                <a:cs typeface="Calibri"/>
              </a:rPr>
              <a:t>МАТЕРИАЛ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ct val="122100"/>
              </a:lnSpc>
              <a:spcBef>
                <a:spcPts val="840"/>
              </a:spcBef>
            </a:pPr>
            <a:r>
              <a:rPr sz="2150" spc="130" dirty="0">
                <a:solidFill>
                  <a:srgbClr val="FAFDF4"/>
                </a:solidFill>
                <a:latin typeface="Calibri"/>
                <a:cs typeface="Calibri"/>
              </a:rPr>
              <a:t>Сохраняйте </a:t>
            </a:r>
            <a:r>
              <a:rPr sz="2150" spc="75" dirty="0">
                <a:solidFill>
                  <a:srgbClr val="FAFDF4"/>
                </a:solidFill>
                <a:latin typeface="Calibri"/>
                <a:cs typeface="Calibri"/>
              </a:rPr>
              <a:t>и </a:t>
            </a:r>
            <a:r>
              <a:rPr sz="2150" spc="105" dirty="0">
                <a:solidFill>
                  <a:srgbClr val="FAFDF4"/>
                </a:solidFill>
                <a:latin typeface="Calibri"/>
                <a:cs typeface="Calibri"/>
              </a:rPr>
              <a:t>записывайте </a:t>
            </a:r>
            <a:r>
              <a:rPr sz="2150" spc="75" dirty="0">
                <a:solidFill>
                  <a:srgbClr val="FAFDF4"/>
                </a:solidFill>
                <a:latin typeface="Calibri"/>
                <a:cs typeface="Calibri"/>
              </a:rPr>
              <a:t>весь </a:t>
            </a:r>
            <a:r>
              <a:rPr sz="2150" spc="95" dirty="0">
                <a:solidFill>
                  <a:srgbClr val="FAFDF4"/>
                </a:solidFill>
                <a:latin typeface="Calibri"/>
                <a:cs typeface="Calibri"/>
              </a:rPr>
              <a:t>материал, </a:t>
            </a:r>
            <a:r>
              <a:rPr sz="2150" spc="130" dirty="0">
                <a:solidFill>
                  <a:srgbClr val="FAFDF4"/>
                </a:solidFill>
                <a:latin typeface="Calibri"/>
                <a:cs typeface="Calibri"/>
              </a:rPr>
              <a:t>который  </a:t>
            </a:r>
            <a:r>
              <a:rPr sz="2150" spc="114" dirty="0">
                <a:solidFill>
                  <a:srgbClr val="FAFDF4"/>
                </a:solidFill>
                <a:latin typeface="Calibri"/>
                <a:cs typeface="Calibri"/>
              </a:rPr>
              <a:t>найдёте </a:t>
            </a:r>
            <a:r>
              <a:rPr sz="2150" spc="95" dirty="0">
                <a:solidFill>
                  <a:srgbClr val="FAFDF4"/>
                </a:solidFill>
                <a:latin typeface="Calibri"/>
                <a:cs typeface="Calibri"/>
              </a:rPr>
              <a:t>по</a:t>
            </a:r>
            <a:r>
              <a:rPr sz="2150" spc="90" dirty="0">
                <a:solidFill>
                  <a:srgbClr val="FAFDF4"/>
                </a:solidFill>
                <a:latin typeface="Calibri"/>
                <a:cs typeface="Calibri"/>
              </a:rPr>
              <a:t> </a:t>
            </a:r>
            <a:r>
              <a:rPr sz="2150" spc="125" dirty="0">
                <a:solidFill>
                  <a:srgbClr val="FAFDF4"/>
                </a:solidFill>
                <a:latin typeface="Calibri"/>
                <a:cs typeface="Calibri"/>
              </a:rPr>
              <a:t>теме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8700" y="7239029"/>
            <a:ext cx="262890" cy="262890"/>
          </a:xfrm>
          <a:custGeom>
            <a:avLst/>
            <a:gdLst/>
            <a:ahLst/>
            <a:cxnLst/>
            <a:rect l="l" t="t" r="r" b="b"/>
            <a:pathLst>
              <a:path w="262890" h="262890">
                <a:moveTo>
                  <a:pt x="131151" y="262303"/>
                </a:moveTo>
                <a:lnTo>
                  <a:pt x="93079" y="256657"/>
                </a:lnTo>
                <a:lnTo>
                  <a:pt x="58287" y="240200"/>
                </a:lnTo>
                <a:lnTo>
                  <a:pt x="29768" y="214354"/>
                </a:lnTo>
                <a:lnTo>
                  <a:pt x="9983" y="181341"/>
                </a:lnTo>
                <a:lnTo>
                  <a:pt x="630" y="144006"/>
                </a:lnTo>
                <a:lnTo>
                  <a:pt x="0" y="131151"/>
                </a:lnTo>
                <a:lnTo>
                  <a:pt x="157" y="124708"/>
                </a:lnTo>
                <a:lnTo>
                  <a:pt x="7663" y="86975"/>
                </a:lnTo>
                <a:lnTo>
                  <a:pt x="25813" y="53017"/>
                </a:lnTo>
                <a:lnTo>
                  <a:pt x="53017" y="25813"/>
                </a:lnTo>
                <a:lnTo>
                  <a:pt x="86975" y="7663"/>
                </a:lnTo>
                <a:lnTo>
                  <a:pt x="124708" y="157"/>
                </a:lnTo>
                <a:lnTo>
                  <a:pt x="131151" y="0"/>
                </a:lnTo>
                <a:lnTo>
                  <a:pt x="137594" y="157"/>
                </a:lnTo>
                <a:lnTo>
                  <a:pt x="175328" y="7663"/>
                </a:lnTo>
                <a:lnTo>
                  <a:pt x="209285" y="25813"/>
                </a:lnTo>
                <a:lnTo>
                  <a:pt x="236489" y="53017"/>
                </a:lnTo>
                <a:lnTo>
                  <a:pt x="254640" y="86975"/>
                </a:lnTo>
                <a:lnTo>
                  <a:pt x="262145" y="124708"/>
                </a:lnTo>
                <a:lnTo>
                  <a:pt x="262303" y="131151"/>
                </a:lnTo>
                <a:lnTo>
                  <a:pt x="262145" y="137594"/>
                </a:lnTo>
                <a:lnTo>
                  <a:pt x="254640" y="175328"/>
                </a:lnTo>
                <a:lnTo>
                  <a:pt x="236489" y="209285"/>
                </a:lnTo>
                <a:lnTo>
                  <a:pt x="209285" y="236489"/>
                </a:lnTo>
                <a:lnTo>
                  <a:pt x="175328" y="254640"/>
                </a:lnTo>
                <a:lnTo>
                  <a:pt x="137594" y="262145"/>
                </a:lnTo>
                <a:lnTo>
                  <a:pt x="131151" y="262303"/>
                </a:lnTo>
                <a:close/>
              </a:path>
            </a:pathLst>
          </a:custGeom>
          <a:solidFill>
            <a:srgbClr val="FAF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282459" y="4186783"/>
            <a:ext cx="6731634" cy="498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100"/>
              </a:spcBef>
              <a:tabLst>
                <a:tab pos="531495" algn="l"/>
                <a:tab pos="2856230" algn="l"/>
                <a:tab pos="4027170" algn="l"/>
                <a:tab pos="4453890" algn="l"/>
              </a:tabLst>
            </a:pPr>
            <a:r>
              <a:rPr sz="3600" spc="180" dirty="0">
                <a:solidFill>
                  <a:srgbClr val="FAFDF4"/>
                </a:solidFill>
                <a:latin typeface="Calibri"/>
                <a:cs typeface="Calibri"/>
              </a:rPr>
              <a:t>2</a:t>
            </a:r>
            <a:r>
              <a:rPr sz="3600" spc="-235" dirty="0">
                <a:solidFill>
                  <a:srgbClr val="FAFDF4"/>
                </a:solidFill>
                <a:latin typeface="Calibri"/>
                <a:cs typeface="Calibri"/>
              </a:rPr>
              <a:t>.</a:t>
            </a:r>
            <a:r>
              <a:rPr sz="3600" dirty="0">
                <a:solidFill>
                  <a:srgbClr val="FAFDF4"/>
                </a:solidFill>
                <a:latin typeface="Calibri"/>
                <a:cs typeface="Calibri"/>
              </a:rPr>
              <a:t>	</a:t>
            </a:r>
            <a:r>
              <a:rPr sz="3600" spc="210" dirty="0">
                <a:solidFill>
                  <a:srgbClr val="FAFDF4"/>
                </a:solidFill>
                <a:latin typeface="Calibri"/>
                <a:cs typeface="Calibri"/>
              </a:rPr>
              <a:t>В</a:t>
            </a:r>
            <a:r>
              <a:rPr sz="3600" spc="160" dirty="0">
                <a:solidFill>
                  <a:srgbClr val="FAFDF4"/>
                </a:solidFill>
                <a:latin typeface="Calibri"/>
                <a:cs typeface="Calibri"/>
              </a:rPr>
              <a:t>Ы</a:t>
            </a:r>
            <a:r>
              <a:rPr sz="3600" spc="125" dirty="0">
                <a:solidFill>
                  <a:srgbClr val="FAFDF4"/>
                </a:solidFill>
                <a:latin typeface="Calibri"/>
                <a:cs typeface="Calibri"/>
              </a:rPr>
              <a:t>Б</a:t>
            </a:r>
            <a:r>
              <a:rPr sz="3600" spc="-65" dirty="0">
                <a:solidFill>
                  <a:srgbClr val="FAFDF4"/>
                </a:solidFill>
                <a:latin typeface="Calibri"/>
                <a:cs typeface="Calibri"/>
              </a:rPr>
              <a:t>И</a:t>
            </a:r>
            <a:r>
              <a:rPr sz="3600" spc="150" dirty="0">
                <a:solidFill>
                  <a:srgbClr val="FAFDF4"/>
                </a:solidFill>
                <a:latin typeface="Calibri"/>
                <a:cs typeface="Calibri"/>
              </a:rPr>
              <a:t>Р</a:t>
            </a:r>
            <a:r>
              <a:rPr sz="3600" spc="-65" dirty="0">
                <a:solidFill>
                  <a:srgbClr val="FAFDF4"/>
                </a:solidFill>
                <a:latin typeface="Calibri"/>
                <a:cs typeface="Calibri"/>
              </a:rPr>
              <a:t>И</a:t>
            </a:r>
            <a:r>
              <a:rPr sz="3600" spc="15" dirty="0">
                <a:solidFill>
                  <a:srgbClr val="FAFDF4"/>
                </a:solidFill>
                <a:latin typeface="Calibri"/>
                <a:cs typeface="Calibri"/>
              </a:rPr>
              <a:t>Т</a:t>
            </a:r>
            <a:r>
              <a:rPr sz="3600" spc="-295" dirty="0">
                <a:solidFill>
                  <a:srgbClr val="FAFDF4"/>
                </a:solidFill>
                <a:latin typeface="Calibri"/>
                <a:cs typeface="Calibri"/>
              </a:rPr>
              <a:t>Е</a:t>
            </a:r>
            <a:r>
              <a:rPr sz="3600" dirty="0">
                <a:solidFill>
                  <a:srgbClr val="FAFDF4"/>
                </a:solidFill>
                <a:latin typeface="Calibri"/>
                <a:cs typeface="Calibri"/>
              </a:rPr>
              <a:t>	</a:t>
            </a:r>
            <a:r>
              <a:rPr sz="3600" spc="15" dirty="0">
                <a:solidFill>
                  <a:srgbClr val="FAFDF4"/>
                </a:solidFill>
                <a:latin typeface="Calibri"/>
                <a:cs typeface="Calibri"/>
              </a:rPr>
              <a:t>Т</a:t>
            </a:r>
            <a:r>
              <a:rPr sz="3600" spc="-10" dirty="0">
                <a:solidFill>
                  <a:srgbClr val="FAFDF4"/>
                </a:solidFill>
                <a:latin typeface="Calibri"/>
                <a:cs typeface="Calibri"/>
              </a:rPr>
              <a:t>Е</a:t>
            </a:r>
            <a:r>
              <a:rPr sz="3600" spc="-420" dirty="0">
                <a:solidFill>
                  <a:srgbClr val="FAFDF4"/>
                </a:solidFill>
                <a:latin typeface="Calibri"/>
                <a:cs typeface="Calibri"/>
              </a:rPr>
              <a:t>М</a:t>
            </a:r>
            <a:r>
              <a:rPr sz="3600" spc="-275" dirty="0">
                <a:solidFill>
                  <a:srgbClr val="FAFDF4"/>
                </a:solidFill>
                <a:latin typeface="Calibri"/>
                <a:cs typeface="Calibri"/>
              </a:rPr>
              <a:t>У</a:t>
            </a:r>
            <a:r>
              <a:rPr sz="3600" dirty="0">
                <a:solidFill>
                  <a:srgbClr val="FAFDF4"/>
                </a:solidFill>
                <a:latin typeface="Calibri"/>
                <a:cs typeface="Calibri"/>
              </a:rPr>
              <a:t>	</a:t>
            </a:r>
            <a:r>
              <a:rPr sz="3600" spc="-350" dirty="0">
                <a:solidFill>
                  <a:srgbClr val="FAFDF4"/>
                </a:solidFill>
                <a:latin typeface="Calibri"/>
                <a:cs typeface="Calibri"/>
              </a:rPr>
              <a:t>И</a:t>
            </a:r>
            <a:r>
              <a:rPr sz="3600" dirty="0">
                <a:solidFill>
                  <a:srgbClr val="FAFDF4"/>
                </a:solidFill>
                <a:latin typeface="Calibri"/>
                <a:cs typeface="Calibri"/>
              </a:rPr>
              <a:t>	</a:t>
            </a:r>
            <a:r>
              <a:rPr sz="3600" spc="215" dirty="0">
                <a:solidFill>
                  <a:srgbClr val="FAFDF4"/>
                </a:solidFill>
                <a:latin typeface="Calibri"/>
                <a:cs typeface="Calibri"/>
              </a:rPr>
              <a:t>С</a:t>
            </a:r>
            <a:r>
              <a:rPr sz="3600" spc="-160" dirty="0">
                <a:solidFill>
                  <a:srgbClr val="FAFDF4"/>
                </a:solidFill>
                <a:latin typeface="Calibri"/>
                <a:cs typeface="Calibri"/>
              </a:rPr>
              <a:t>О</a:t>
            </a:r>
            <a:r>
              <a:rPr sz="3600" spc="215" dirty="0">
                <a:solidFill>
                  <a:srgbClr val="FAFDF4"/>
                </a:solidFill>
                <a:latin typeface="Calibri"/>
                <a:cs typeface="Calibri"/>
              </a:rPr>
              <a:t>С</a:t>
            </a:r>
            <a:r>
              <a:rPr sz="3600" spc="15" dirty="0">
                <a:solidFill>
                  <a:srgbClr val="FAFDF4"/>
                </a:solidFill>
                <a:latin typeface="Calibri"/>
                <a:cs typeface="Calibri"/>
              </a:rPr>
              <a:t>Т</a:t>
            </a:r>
            <a:r>
              <a:rPr sz="3600" spc="-30" dirty="0">
                <a:solidFill>
                  <a:srgbClr val="FAFDF4"/>
                </a:solidFill>
                <a:latin typeface="Calibri"/>
                <a:cs typeface="Calibri"/>
              </a:rPr>
              <a:t>А</a:t>
            </a:r>
            <a:r>
              <a:rPr sz="3600" spc="210" dirty="0">
                <a:solidFill>
                  <a:srgbClr val="FAFDF4"/>
                </a:solidFill>
                <a:latin typeface="Calibri"/>
                <a:cs typeface="Calibri"/>
              </a:rPr>
              <a:t>В</a:t>
            </a:r>
            <a:r>
              <a:rPr sz="3600" spc="150" dirty="0">
                <a:solidFill>
                  <a:srgbClr val="FAFDF4"/>
                </a:solidFill>
                <a:latin typeface="Calibri"/>
                <a:cs typeface="Calibri"/>
              </a:rPr>
              <a:t>Ь</a:t>
            </a:r>
            <a:r>
              <a:rPr sz="3600" spc="15" dirty="0">
                <a:solidFill>
                  <a:srgbClr val="FAFDF4"/>
                </a:solidFill>
                <a:latin typeface="Calibri"/>
                <a:cs typeface="Calibri"/>
              </a:rPr>
              <a:t>Т</a:t>
            </a:r>
            <a:r>
              <a:rPr sz="3600" spc="-190" dirty="0">
                <a:solidFill>
                  <a:srgbClr val="FAFDF4"/>
                </a:solidFill>
                <a:latin typeface="Calibri"/>
                <a:cs typeface="Calibri"/>
              </a:rPr>
              <a:t>Е  </a:t>
            </a:r>
            <a:r>
              <a:rPr sz="3600" spc="5" dirty="0">
                <a:solidFill>
                  <a:srgbClr val="FAFDF4"/>
                </a:solidFill>
                <a:latin typeface="Calibri"/>
                <a:cs typeface="Calibri"/>
              </a:rPr>
              <a:t>ПЛАН</a:t>
            </a:r>
            <a:endParaRPr sz="3600">
              <a:latin typeface="Calibri"/>
              <a:cs typeface="Calibri"/>
            </a:endParaRPr>
          </a:p>
          <a:p>
            <a:pPr marL="12700" marR="205104">
              <a:lnSpc>
                <a:spcPct val="122100"/>
              </a:lnSpc>
              <a:spcBef>
                <a:spcPts val="865"/>
              </a:spcBef>
            </a:pPr>
            <a:r>
              <a:rPr sz="2150" spc="145" dirty="0">
                <a:solidFill>
                  <a:srgbClr val="FAFDF4"/>
                </a:solidFill>
                <a:latin typeface="Calibri"/>
                <a:cs typeface="Calibri"/>
              </a:rPr>
              <a:t>История </a:t>
            </a:r>
            <a:r>
              <a:rPr sz="2150" spc="130" dirty="0">
                <a:solidFill>
                  <a:srgbClr val="FAFDF4"/>
                </a:solidFill>
                <a:latin typeface="Calibri"/>
                <a:cs typeface="Calibri"/>
              </a:rPr>
              <a:t>должна </a:t>
            </a:r>
            <a:r>
              <a:rPr sz="2150" spc="140" dirty="0">
                <a:solidFill>
                  <a:srgbClr val="FAFDF4"/>
                </a:solidFill>
                <a:latin typeface="Calibri"/>
                <a:cs typeface="Calibri"/>
              </a:rPr>
              <a:t>быть </a:t>
            </a:r>
            <a:r>
              <a:rPr sz="2150" spc="110" dirty="0">
                <a:solidFill>
                  <a:srgbClr val="FAFDF4"/>
                </a:solidFill>
                <a:latin typeface="Calibri"/>
                <a:cs typeface="Calibri"/>
              </a:rPr>
              <a:t>интересной </a:t>
            </a:r>
            <a:r>
              <a:rPr sz="2150" spc="265" dirty="0">
                <a:solidFill>
                  <a:srgbClr val="FAFDF4"/>
                </a:solidFill>
                <a:latin typeface="Calibri"/>
                <a:cs typeface="Calibri"/>
              </a:rPr>
              <a:t>ЦА </a:t>
            </a:r>
            <a:r>
              <a:rPr sz="2150" spc="75" dirty="0">
                <a:solidFill>
                  <a:srgbClr val="FAFDF4"/>
                </a:solidFill>
                <a:latin typeface="Calibri"/>
                <a:cs typeface="Calibri"/>
              </a:rPr>
              <a:t>и </a:t>
            </a:r>
            <a:r>
              <a:rPr sz="2150" spc="130" dirty="0">
                <a:solidFill>
                  <a:srgbClr val="FAFDF4"/>
                </a:solidFill>
                <a:latin typeface="Calibri"/>
                <a:cs typeface="Calibri"/>
              </a:rPr>
              <a:t>должна  </a:t>
            </a:r>
            <a:r>
              <a:rPr sz="2150" spc="135" dirty="0">
                <a:solidFill>
                  <a:srgbClr val="FAFDF4"/>
                </a:solidFill>
                <a:latin typeface="Calibri"/>
                <a:cs typeface="Calibri"/>
              </a:rPr>
              <a:t>соответствовать </a:t>
            </a:r>
            <a:r>
              <a:rPr sz="2150" spc="114" dirty="0">
                <a:solidFill>
                  <a:srgbClr val="FAFDF4"/>
                </a:solidFill>
                <a:latin typeface="Calibri"/>
                <a:cs typeface="Calibri"/>
              </a:rPr>
              <a:t>удовлетворению </a:t>
            </a:r>
            <a:r>
              <a:rPr sz="2150" spc="110" dirty="0">
                <a:solidFill>
                  <a:srgbClr val="FAFDF4"/>
                </a:solidFill>
                <a:latin typeface="Calibri"/>
                <a:cs typeface="Calibri"/>
              </a:rPr>
              <a:t>ваших</a:t>
            </a:r>
            <a:r>
              <a:rPr sz="2150" spc="40" dirty="0">
                <a:solidFill>
                  <a:srgbClr val="FAFDF4"/>
                </a:solidFill>
                <a:latin typeface="Calibri"/>
                <a:cs typeface="Calibri"/>
              </a:rPr>
              <a:t> </a:t>
            </a:r>
            <a:r>
              <a:rPr sz="2150" spc="90" dirty="0">
                <a:solidFill>
                  <a:srgbClr val="FAFDF4"/>
                </a:solidFill>
                <a:latin typeface="Calibri"/>
                <a:cs typeface="Calibri"/>
              </a:rPr>
              <a:t>запросов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33400" algn="l"/>
                <a:tab pos="2908300" algn="l"/>
                <a:tab pos="4264025" algn="l"/>
              </a:tabLst>
            </a:pPr>
            <a:r>
              <a:rPr sz="3600" spc="-20" dirty="0">
                <a:solidFill>
                  <a:srgbClr val="FAFDF4"/>
                </a:solidFill>
                <a:latin typeface="Calibri"/>
                <a:cs typeface="Calibri"/>
              </a:rPr>
              <a:t>4.	</a:t>
            </a:r>
            <a:r>
              <a:rPr sz="3600" spc="-95" dirty="0">
                <a:solidFill>
                  <a:srgbClr val="FAFDF4"/>
                </a:solidFill>
                <a:latin typeface="Calibri"/>
                <a:cs typeface="Calibri"/>
              </a:rPr>
              <a:t>ОФОРМИТЕ	</a:t>
            </a:r>
            <a:r>
              <a:rPr sz="3600" spc="20" dirty="0">
                <a:solidFill>
                  <a:srgbClr val="FAFDF4"/>
                </a:solidFill>
                <a:latin typeface="Calibri"/>
                <a:cs typeface="Calibri"/>
              </a:rPr>
              <a:t>ТЕКСТ	</a:t>
            </a:r>
            <a:r>
              <a:rPr sz="3600" spc="-350" dirty="0">
                <a:solidFill>
                  <a:srgbClr val="FAFDF4"/>
                </a:solidFill>
                <a:latin typeface="Calibri"/>
                <a:cs typeface="Calibri"/>
              </a:rPr>
              <a:t>И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  <a:tabLst>
                <a:tab pos="3074035" algn="l"/>
              </a:tabLst>
            </a:pPr>
            <a:r>
              <a:rPr sz="3600" dirty="0">
                <a:solidFill>
                  <a:srgbClr val="FAFDF4"/>
                </a:solidFill>
                <a:latin typeface="Calibri"/>
                <a:cs typeface="Calibri"/>
              </a:rPr>
              <a:t>ОПУБЛИКУЙТЕ	</a:t>
            </a:r>
            <a:r>
              <a:rPr sz="3600" spc="-60" dirty="0">
                <a:solidFill>
                  <a:srgbClr val="FAFDF4"/>
                </a:solidFill>
                <a:latin typeface="Calibri"/>
                <a:cs typeface="Calibri"/>
              </a:rPr>
              <a:t>МАТЕРИАЛ</a:t>
            </a:r>
            <a:endParaRPr sz="3600">
              <a:latin typeface="Calibri"/>
              <a:cs typeface="Calibri"/>
            </a:endParaRPr>
          </a:p>
          <a:p>
            <a:pPr marL="12700" marR="683260">
              <a:lnSpc>
                <a:spcPct val="122100"/>
              </a:lnSpc>
              <a:spcBef>
                <a:spcPts val="870"/>
              </a:spcBef>
            </a:pPr>
            <a:r>
              <a:rPr sz="2150" spc="145" dirty="0">
                <a:solidFill>
                  <a:srgbClr val="FAFDF4"/>
                </a:solidFill>
                <a:latin typeface="Calibri"/>
                <a:cs typeface="Calibri"/>
              </a:rPr>
              <a:t>Всё </a:t>
            </a:r>
            <a:r>
              <a:rPr sz="2150" spc="135" dirty="0">
                <a:solidFill>
                  <a:srgbClr val="FAFDF4"/>
                </a:solidFill>
                <a:latin typeface="Calibri"/>
                <a:cs typeface="Calibri"/>
              </a:rPr>
              <a:t>должно </a:t>
            </a:r>
            <a:r>
              <a:rPr sz="2150" spc="125" dirty="0">
                <a:solidFill>
                  <a:srgbClr val="FAFDF4"/>
                </a:solidFill>
                <a:latin typeface="Calibri"/>
                <a:cs typeface="Calibri"/>
              </a:rPr>
              <a:t>сочитаться </a:t>
            </a:r>
            <a:r>
              <a:rPr sz="2150" spc="140" dirty="0">
                <a:solidFill>
                  <a:srgbClr val="FAFDF4"/>
                </a:solidFill>
                <a:latin typeface="Calibri"/>
                <a:cs typeface="Calibri"/>
              </a:rPr>
              <a:t>- </a:t>
            </a:r>
            <a:r>
              <a:rPr sz="2150" spc="95" dirty="0">
                <a:solidFill>
                  <a:srgbClr val="FAFDF4"/>
                </a:solidFill>
                <a:latin typeface="Calibri"/>
                <a:cs typeface="Calibri"/>
              </a:rPr>
              <a:t>вёрстка,</a:t>
            </a:r>
            <a:r>
              <a:rPr sz="2150" spc="15" dirty="0">
                <a:solidFill>
                  <a:srgbClr val="FAFDF4"/>
                </a:solidFill>
                <a:latin typeface="Calibri"/>
                <a:cs typeface="Calibri"/>
              </a:rPr>
              <a:t> </a:t>
            </a:r>
            <a:r>
              <a:rPr sz="2150" spc="80" dirty="0">
                <a:solidFill>
                  <a:srgbClr val="FAFDF4"/>
                </a:solidFill>
                <a:latin typeface="Calibri"/>
                <a:cs typeface="Calibri"/>
              </a:rPr>
              <a:t>наполнение,  </a:t>
            </a:r>
            <a:r>
              <a:rPr sz="2150" spc="114" dirty="0">
                <a:solidFill>
                  <a:srgbClr val="FAFDF4"/>
                </a:solidFill>
                <a:latin typeface="Calibri"/>
                <a:cs typeface="Calibri"/>
              </a:rPr>
              <a:t>материалы</a:t>
            </a:r>
            <a:r>
              <a:rPr sz="2150" spc="100" dirty="0">
                <a:solidFill>
                  <a:srgbClr val="FAFDF4"/>
                </a:solidFill>
                <a:latin typeface="Calibri"/>
                <a:cs typeface="Calibri"/>
              </a:rPr>
              <a:t> </a:t>
            </a:r>
            <a:r>
              <a:rPr sz="2150" spc="85" dirty="0">
                <a:solidFill>
                  <a:srgbClr val="FAFDF4"/>
                </a:solidFill>
                <a:latin typeface="Calibri"/>
                <a:cs typeface="Calibri"/>
              </a:rPr>
              <a:t>визуализации.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48649" y="7239029"/>
            <a:ext cx="262890" cy="262890"/>
          </a:xfrm>
          <a:custGeom>
            <a:avLst/>
            <a:gdLst/>
            <a:ahLst/>
            <a:cxnLst/>
            <a:rect l="l" t="t" r="r" b="b"/>
            <a:pathLst>
              <a:path w="262890" h="262890">
                <a:moveTo>
                  <a:pt x="131151" y="262303"/>
                </a:moveTo>
                <a:lnTo>
                  <a:pt x="93079" y="256657"/>
                </a:lnTo>
                <a:lnTo>
                  <a:pt x="58287" y="240200"/>
                </a:lnTo>
                <a:lnTo>
                  <a:pt x="29768" y="214354"/>
                </a:lnTo>
                <a:lnTo>
                  <a:pt x="9983" y="181341"/>
                </a:lnTo>
                <a:lnTo>
                  <a:pt x="630" y="144006"/>
                </a:lnTo>
                <a:lnTo>
                  <a:pt x="0" y="131151"/>
                </a:lnTo>
                <a:lnTo>
                  <a:pt x="157" y="124708"/>
                </a:lnTo>
                <a:lnTo>
                  <a:pt x="7663" y="86975"/>
                </a:lnTo>
                <a:lnTo>
                  <a:pt x="25813" y="53017"/>
                </a:lnTo>
                <a:lnTo>
                  <a:pt x="53017" y="25813"/>
                </a:lnTo>
                <a:lnTo>
                  <a:pt x="86975" y="7663"/>
                </a:lnTo>
                <a:lnTo>
                  <a:pt x="124708" y="157"/>
                </a:lnTo>
                <a:lnTo>
                  <a:pt x="131151" y="0"/>
                </a:lnTo>
                <a:lnTo>
                  <a:pt x="137594" y="157"/>
                </a:lnTo>
                <a:lnTo>
                  <a:pt x="175328" y="7663"/>
                </a:lnTo>
                <a:lnTo>
                  <a:pt x="209285" y="25813"/>
                </a:lnTo>
                <a:lnTo>
                  <a:pt x="236489" y="53017"/>
                </a:lnTo>
                <a:lnTo>
                  <a:pt x="254640" y="86975"/>
                </a:lnTo>
                <a:lnTo>
                  <a:pt x="262145" y="124708"/>
                </a:lnTo>
                <a:lnTo>
                  <a:pt x="262303" y="131151"/>
                </a:lnTo>
                <a:lnTo>
                  <a:pt x="262145" y="137594"/>
                </a:lnTo>
                <a:lnTo>
                  <a:pt x="254640" y="175328"/>
                </a:lnTo>
                <a:lnTo>
                  <a:pt x="236489" y="209285"/>
                </a:lnTo>
                <a:lnTo>
                  <a:pt x="209285" y="236489"/>
                </a:lnTo>
                <a:lnTo>
                  <a:pt x="175328" y="254640"/>
                </a:lnTo>
                <a:lnTo>
                  <a:pt x="137594" y="262145"/>
                </a:lnTo>
                <a:lnTo>
                  <a:pt x="131151" y="262303"/>
                </a:lnTo>
                <a:close/>
              </a:path>
            </a:pathLst>
          </a:custGeom>
          <a:solidFill>
            <a:srgbClr val="FAF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8700" y="1253418"/>
            <a:ext cx="17259300" cy="1600200"/>
          </a:xfrm>
          <a:custGeom>
            <a:avLst/>
            <a:gdLst/>
            <a:ahLst/>
            <a:cxnLst/>
            <a:rect l="l" t="t" r="r" b="b"/>
            <a:pathLst>
              <a:path w="17259300" h="1600200">
                <a:moveTo>
                  <a:pt x="0" y="0"/>
                </a:moveTo>
                <a:lnTo>
                  <a:pt x="17259299" y="0"/>
                </a:lnTo>
                <a:lnTo>
                  <a:pt x="17259299" y="1600199"/>
                </a:lnTo>
                <a:lnTo>
                  <a:pt x="0" y="1600199"/>
                </a:lnTo>
                <a:lnTo>
                  <a:pt x="0" y="0"/>
                </a:lnTo>
                <a:close/>
              </a:path>
            </a:pathLst>
          </a:custGeom>
          <a:solidFill>
            <a:srgbClr val="FAF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05465" y="1583725"/>
            <a:ext cx="594423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35" dirty="0"/>
              <a:t>Создание</a:t>
            </a:r>
            <a:r>
              <a:rPr sz="6000" spc="335" dirty="0"/>
              <a:t> </a:t>
            </a:r>
            <a:r>
              <a:rPr sz="6000" spc="-250" dirty="0"/>
              <a:t>лонгрида</a:t>
            </a:r>
            <a:endParaRPr sz="6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33057" y="0"/>
            <a:ext cx="9455150" cy="10287000"/>
          </a:xfrm>
          <a:custGeom>
            <a:avLst/>
            <a:gdLst/>
            <a:ahLst/>
            <a:cxnLst/>
            <a:rect l="l" t="t" r="r" b="b"/>
            <a:pathLst>
              <a:path w="9455150" h="10287000">
                <a:moveTo>
                  <a:pt x="0" y="10286999"/>
                </a:moveTo>
                <a:lnTo>
                  <a:pt x="9454941" y="10286999"/>
                </a:lnTo>
                <a:lnTo>
                  <a:pt x="9454941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AF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22985" cy="10287000"/>
          </a:xfrm>
          <a:custGeom>
            <a:avLst/>
            <a:gdLst/>
            <a:ahLst/>
            <a:cxnLst/>
            <a:rect l="l" t="t" r="r" b="b"/>
            <a:pathLst>
              <a:path w="1022985" h="10287000">
                <a:moveTo>
                  <a:pt x="0" y="10286999"/>
                </a:moveTo>
                <a:lnTo>
                  <a:pt x="1022558" y="10286999"/>
                </a:lnTo>
                <a:lnTo>
                  <a:pt x="1022558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AF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976026"/>
            <a:ext cx="18287999" cy="6310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2558" y="0"/>
            <a:ext cx="7810500" cy="10287000"/>
          </a:xfrm>
          <a:custGeom>
            <a:avLst/>
            <a:gdLst/>
            <a:ahLst/>
            <a:cxnLst/>
            <a:rect l="l" t="t" r="r" b="b"/>
            <a:pathLst>
              <a:path w="7810500" h="10287000">
                <a:moveTo>
                  <a:pt x="0" y="0"/>
                </a:moveTo>
                <a:lnTo>
                  <a:pt x="7810499" y="0"/>
                </a:lnTo>
                <a:lnTo>
                  <a:pt x="78104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C2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22558" y="5080192"/>
            <a:ext cx="7810500" cy="37668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050925" marR="1047115" algn="ctr">
              <a:lnSpc>
                <a:spcPts val="7350"/>
              </a:lnSpc>
              <a:spcBef>
                <a:spcPts val="395"/>
              </a:spcBef>
            </a:pPr>
            <a:r>
              <a:rPr sz="6150" spc="-340" dirty="0">
                <a:solidFill>
                  <a:srgbClr val="FAFDF4"/>
                </a:solidFill>
                <a:latin typeface="Calibri"/>
                <a:cs typeface="Calibri"/>
              </a:rPr>
              <a:t>И</a:t>
            </a:r>
            <a:r>
              <a:rPr sz="6150" spc="145" dirty="0">
                <a:solidFill>
                  <a:srgbClr val="FAFDF4"/>
                </a:solidFill>
                <a:latin typeface="Calibri"/>
                <a:cs typeface="Calibri"/>
              </a:rPr>
              <a:t>С</a:t>
            </a:r>
            <a:r>
              <a:rPr sz="6150" spc="-50" dirty="0">
                <a:solidFill>
                  <a:srgbClr val="FAFDF4"/>
                </a:solidFill>
                <a:latin typeface="Calibri"/>
                <a:cs typeface="Calibri"/>
              </a:rPr>
              <a:t>П</a:t>
            </a:r>
            <a:r>
              <a:rPr sz="6150" spc="-500" dirty="0">
                <a:solidFill>
                  <a:srgbClr val="FAFDF4"/>
                </a:solidFill>
                <a:latin typeface="Calibri"/>
                <a:cs typeface="Calibri"/>
              </a:rPr>
              <a:t>О</a:t>
            </a:r>
            <a:r>
              <a:rPr sz="6150" spc="75" dirty="0">
                <a:solidFill>
                  <a:srgbClr val="FAFDF4"/>
                </a:solidFill>
                <a:latin typeface="Calibri"/>
                <a:cs typeface="Calibri"/>
              </a:rPr>
              <a:t>Л</a:t>
            </a:r>
            <a:r>
              <a:rPr sz="6150" spc="25" dirty="0">
                <a:solidFill>
                  <a:srgbClr val="FAFDF4"/>
                </a:solidFill>
                <a:latin typeface="Calibri"/>
                <a:cs typeface="Calibri"/>
              </a:rPr>
              <a:t>Ь</a:t>
            </a:r>
            <a:r>
              <a:rPr sz="6150" spc="295" dirty="0">
                <a:solidFill>
                  <a:srgbClr val="FAFDF4"/>
                </a:solidFill>
                <a:latin typeface="Calibri"/>
                <a:cs typeface="Calibri"/>
              </a:rPr>
              <a:t>З</a:t>
            </a:r>
            <a:r>
              <a:rPr sz="6150" spc="-500" dirty="0">
                <a:solidFill>
                  <a:srgbClr val="FAFDF4"/>
                </a:solidFill>
                <a:latin typeface="Calibri"/>
                <a:cs typeface="Calibri"/>
              </a:rPr>
              <a:t>О</a:t>
            </a:r>
            <a:r>
              <a:rPr sz="6150" spc="135" dirty="0">
                <a:solidFill>
                  <a:srgbClr val="FAFDF4"/>
                </a:solidFill>
                <a:latin typeface="Calibri"/>
                <a:cs typeface="Calibri"/>
              </a:rPr>
              <a:t>В</a:t>
            </a:r>
            <a:r>
              <a:rPr sz="6150" spc="-280" dirty="0">
                <a:solidFill>
                  <a:srgbClr val="FAFDF4"/>
                </a:solidFill>
                <a:latin typeface="Calibri"/>
                <a:cs typeface="Calibri"/>
              </a:rPr>
              <a:t>А</a:t>
            </a:r>
            <a:r>
              <a:rPr sz="6150" spc="-125" dirty="0">
                <a:solidFill>
                  <a:srgbClr val="FAFDF4"/>
                </a:solidFill>
                <a:latin typeface="Calibri"/>
                <a:cs typeface="Calibri"/>
              </a:rPr>
              <a:t>Н</a:t>
            </a:r>
            <a:r>
              <a:rPr sz="6150" spc="-340" dirty="0">
                <a:solidFill>
                  <a:srgbClr val="FAFDF4"/>
                </a:solidFill>
                <a:latin typeface="Calibri"/>
                <a:cs typeface="Calibri"/>
              </a:rPr>
              <a:t>И</a:t>
            </a:r>
            <a:r>
              <a:rPr sz="6150" spc="-315" dirty="0">
                <a:solidFill>
                  <a:srgbClr val="FAFDF4"/>
                </a:solidFill>
                <a:latin typeface="Calibri"/>
                <a:cs typeface="Calibri"/>
              </a:rPr>
              <a:t>Е  </a:t>
            </a:r>
            <a:r>
              <a:rPr sz="6150" spc="-340" dirty="0">
                <a:solidFill>
                  <a:srgbClr val="FAFDF4"/>
                </a:solidFill>
                <a:latin typeface="Calibri"/>
                <a:cs typeface="Calibri"/>
              </a:rPr>
              <a:t>ФОРМАТА</a:t>
            </a:r>
            <a:endParaRPr sz="6150">
              <a:latin typeface="Calibri"/>
              <a:cs typeface="Calibri"/>
            </a:endParaRPr>
          </a:p>
          <a:p>
            <a:pPr marL="1815464" marR="1811655" algn="ctr">
              <a:lnSpc>
                <a:spcPts val="7350"/>
              </a:lnSpc>
            </a:pPr>
            <a:r>
              <a:rPr sz="6150" spc="-155" dirty="0">
                <a:solidFill>
                  <a:srgbClr val="FAFDF4"/>
                </a:solidFill>
                <a:latin typeface="Calibri"/>
                <a:cs typeface="Calibri"/>
              </a:rPr>
              <a:t>ЛОНГРИДА </a:t>
            </a:r>
            <a:r>
              <a:rPr sz="6150" spc="-110" dirty="0">
                <a:solidFill>
                  <a:srgbClr val="FAFDF4"/>
                </a:solidFill>
                <a:latin typeface="Calibri"/>
                <a:cs typeface="Calibri"/>
              </a:rPr>
              <a:t>В  </a:t>
            </a:r>
            <a:r>
              <a:rPr sz="6150" spc="-270" dirty="0">
                <a:solidFill>
                  <a:srgbClr val="FAFDF4"/>
                </a:solidFill>
                <a:latin typeface="Calibri"/>
                <a:cs typeface="Calibri"/>
              </a:rPr>
              <a:t>ШКОЛЕ</a:t>
            </a:r>
            <a:endParaRPr sz="6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76823" y="4300650"/>
            <a:ext cx="3775075" cy="4918075"/>
          </a:xfrm>
          <a:prstGeom prst="rect">
            <a:avLst/>
          </a:prstGeom>
          <a:solidFill>
            <a:srgbClr val="C29973"/>
          </a:solidFill>
          <a:ln w="60864">
            <a:solidFill>
              <a:srgbClr val="532E1C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5400">
              <a:latin typeface="Times New Roman"/>
              <a:cs typeface="Times New Roman"/>
            </a:endParaRPr>
          </a:p>
          <a:p>
            <a:pPr marL="379095" marR="1598295">
              <a:lnSpc>
                <a:spcPct val="108000"/>
              </a:lnSpc>
            </a:pPr>
            <a:r>
              <a:rPr sz="3300" i="1" spc="450" dirty="0">
                <a:solidFill>
                  <a:srgbClr val="FAFDF4"/>
                </a:solidFill>
                <a:latin typeface="Calibri"/>
                <a:cs typeface="Calibri"/>
              </a:rPr>
              <a:t>У</a:t>
            </a:r>
            <a:r>
              <a:rPr sz="3300" i="1" spc="290" dirty="0">
                <a:solidFill>
                  <a:srgbClr val="FAFDF4"/>
                </a:solidFill>
                <a:latin typeface="Calibri"/>
                <a:cs typeface="Calibri"/>
              </a:rPr>
              <a:t>ч</a:t>
            </a:r>
            <a:r>
              <a:rPr sz="3300" i="1" spc="270" dirty="0">
                <a:solidFill>
                  <a:srgbClr val="FAFDF4"/>
                </a:solidFill>
                <a:latin typeface="Calibri"/>
                <a:cs typeface="Calibri"/>
              </a:rPr>
              <a:t>е</a:t>
            </a:r>
            <a:r>
              <a:rPr sz="3300" i="1" spc="280" dirty="0">
                <a:solidFill>
                  <a:srgbClr val="FAFDF4"/>
                </a:solidFill>
                <a:latin typeface="Calibri"/>
                <a:cs typeface="Calibri"/>
              </a:rPr>
              <a:t>б</a:t>
            </a:r>
            <a:r>
              <a:rPr sz="3300" i="1" spc="260" dirty="0">
                <a:solidFill>
                  <a:srgbClr val="FAFDF4"/>
                </a:solidFill>
                <a:latin typeface="Calibri"/>
                <a:cs typeface="Calibri"/>
              </a:rPr>
              <a:t>н</a:t>
            </a:r>
            <a:r>
              <a:rPr sz="3300" i="1" spc="195" dirty="0">
                <a:solidFill>
                  <a:srgbClr val="FAFDF4"/>
                </a:solidFill>
                <a:latin typeface="Calibri"/>
                <a:cs typeface="Calibri"/>
              </a:rPr>
              <a:t>ы</a:t>
            </a:r>
            <a:r>
              <a:rPr sz="3300" i="1" spc="35" dirty="0">
                <a:solidFill>
                  <a:srgbClr val="FAFDF4"/>
                </a:solidFill>
                <a:latin typeface="Calibri"/>
                <a:cs typeface="Calibri"/>
              </a:rPr>
              <a:t>й </a:t>
            </a:r>
            <a:r>
              <a:rPr sz="3300" i="1" spc="20" dirty="0">
                <a:solidFill>
                  <a:srgbClr val="FAFDF4"/>
                </a:solidFill>
                <a:latin typeface="Calibri"/>
                <a:cs typeface="Calibri"/>
              </a:rPr>
              <a:t> </a:t>
            </a:r>
            <a:r>
              <a:rPr sz="3300" i="1" spc="240" dirty="0">
                <a:solidFill>
                  <a:srgbClr val="FAFDF4"/>
                </a:solidFill>
                <a:latin typeface="Calibri"/>
                <a:cs typeface="Calibri"/>
              </a:rPr>
              <a:t>проект</a:t>
            </a:r>
            <a:endParaRPr sz="3300">
              <a:latin typeface="Calibri"/>
              <a:cs typeface="Calibri"/>
            </a:endParaRPr>
          </a:p>
          <a:p>
            <a:pPr marL="379095">
              <a:lnSpc>
                <a:spcPct val="100000"/>
              </a:lnSpc>
              <a:spcBef>
                <a:spcPts val="3420"/>
              </a:spcBef>
            </a:pPr>
            <a:r>
              <a:rPr sz="2000" spc="105" dirty="0">
                <a:solidFill>
                  <a:srgbClr val="FAFDF4"/>
                </a:solidFill>
                <a:latin typeface="Calibri"/>
                <a:cs typeface="Calibri"/>
              </a:rPr>
              <a:t>Новая </a:t>
            </a:r>
            <a:r>
              <a:rPr sz="2000" spc="90" dirty="0">
                <a:solidFill>
                  <a:srgbClr val="FAFDF4"/>
                </a:solidFill>
                <a:latin typeface="Calibri"/>
                <a:cs typeface="Calibri"/>
              </a:rPr>
              <a:t>форма</a:t>
            </a:r>
            <a:r>
              <a:rPr sz="2000" spc="70" dirty="0">
                <a:solidFill>
                  <a:srgbClr val="FAFDF4"/>
                </a:solidFill>
                <a:latin typeface="Calibri"/>
                <a:cs typeface="Calibri"/>
              </a:rPr>
              <a:t> </a:t>
            </a:r>
            <a:r>
              <a:rPr sz="2000" spc="105" dirty="0">
                <a:solidFill>
                  <a:srgbClr val="FAFDF4"/>
                </a:solidFill>
                <a:latin typeface="Calibri"/>
                <a:cs typeface="Calibri"/>
              </a:rPr>
              <a:t>проектоа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49235" y="4300650"/>
            <a:ext cx="3775075" cy="4918075"/>
          </a:xfrm>
          <a:prstGeom prst="rect">
            <a:avLst/>
          </a:prstGeom>
          <a:solidFill>
            <a:srgbClr val="C29973"/>
          </a:solidFill>
          <a:ln w="60864">
            <a:solidFill>
              <a:srgbClr val="532E1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750">
              <a:latin typeface="Times New Roman"/>
              <a:cs typeface="Times New Roman"/>
            </a:endParaRPr>
          </a:p>
          <a:p>
            <a:pPr marL="201295">
              <a:lnSpc>
                <a:spcPct val="100000"/>
              </a:lnSpc>
              <a:tabLst>
                <a:tab pos="2124075" algn="l"/>
              </a:tabLst>
            </a:pPr>
            <a:r>
              <a:rPr sz="3300" i="1" spc="265" dirty="0">
                <a:solidFill>
                  <a:srgbClr val="FAFDF4"/>
                </a:solidFill>
                <a:latin typeface="Calibri"/>
                <a:cs typeface="Calibri"/>
              </a:rPr>
              <a:t>Лонгрид	</a:t>
            </a:r>
            <a:r>
              <a:rPr sz="3300" i="1" spc="204" dirty="0">
                <a:solidFill>
                  <a:srgbClr val="FAFDF4"/>
                </a:solidFill>
                <a:latin typeface="Calibri"/>
                <a:cs typeface="Calibri"/>
              </a:rPr>
              <a:t>как</a:t>
            </a:r>
            <a:endParaRPr sz="3300">
              <a:latin typeface="Calibri"/>
              <a:cs typeface="Calibri"/>
            </a:endParaRPr>
          </a:p>
          <a:p>
            <a:pPr marL="201295" marR="294005">
              <a:lnSpc>
                <a:spcPts val="4280"/>
              </a:lnSpc>
              <a:spcBef>
                <a:spcPts val="190"/>
              </a:spcBef>
            </a:pPr>
            <a:r>
              <a:rPr sz="3300" i="1" spc="260" dirty="0">
                <a:solidFill>
                  <a:srgbClr val="FAFDF4"/>
                </a:solidFill>
                <a:latin typeface="Calibri"/>
                <a:cs typeface="Calibri"/>
              </a:rPr>
              <a:t>д</a:t>
            </a:r>
            <a:r>
              <a:rPr sz="3300" i="1" spc="310" dirty="0">
                <a:solidFill>
                  <a:srgbClr val="FAFDF4"/>
                </a:solidFill>
                <a:latin typeface="Calibri"/>
                <a:cs typeface="Calibri"/>
              </a:rPr>
              <a:t>и</a:t>
            </a:r>
            <a:r>
              <a:rPr sz="3300" i="1" spc="260" dirty="0">
                <a:solidFill>
                  <a:srgbClr val="FAFDF4"/>
                </a:solidFill>
                <a:latin typeface="Calibri"/>
                <a:cs typeface="Calibri"/>
              </a:rPr>
              <a:t>д</a:t>
            </a:r>
            <a:r>
              <a:rPr sz="3300" i="1" spc="245" dirty="0">
                <a:solidFill>
                  <a:srgbClr val="FAFDF4"/>
                </a:solidFill>
                <a:latin typeface="Calibri"/>
                <a:cs typeface="Calibri"/>
              </a:rPr>
              <a:t>а</a:t>
            </a:r>
            <a:r>
              <a:rPr sz="3300" i="1" spc="315" dirty="0">
                <a:solidFill>
                  <a:srgbClr val="FAFDF4"/>
                </a:solidFill>
                <a:latin typeface="Calibri"/>
                <a:cs typeface="Calibri"/>
              </a:rPr>
              <a:t>к</a:t>
            </a:r>
            <a:r>
              <a:rPr sz="3300" i="1" spc="245" dirty="0">
                <a:solidFill>
                  <a:srgbClr val="FAFDF4"/>
                </a:solidFill>
                <a:latin typeface="Calibri"/>
                <a:cs typeface="Calibri"/>
              </a:rPr>
              <a:t>т</a:t>
            </a:r>
            <a:r>
              <a:rPr sz="3300" i="1" spc="310" dirty="0">
                <a:solidFill>
                  <a:srgbClr val="FAFDF4"/>
                </a:solidFill>
                <a:latin typeface="Calibri"/>
                <a:cs typeface="Calibri"/>
              </a:rPr>
              <a:t>и</a:t>
            </a:r>
            <a:r>
              <a:rPr sz="3300" i="1" spc="290" dirty="0">
                <a:solidFill>
                  <a:srgbClr val="FAFDF4"/>
                </a:solidFill>
                <a:latin typeface="Calibri"/>
                <a:cs typeface="Calibri"/>
              </a:rPr>
              <a:t>ч</a:t>
            </a:r>
            <a:r>
              <a:rPr sz="3300" i="1" spc="270" dirty="0">
                <a:solidFill>
                  <a:srgbClr val="FAFDF4"/>
                </a:solidFill>
                <a:latin typeface="Calibri"/>
                <a:cs typeface="Calibri"/>
              </a:rPr>
              <a:t>е</a:t>
            </a:r>
            <a:r>
              <a:rPr sz="3300" i="1" spc="385" dirty="0">
                <a:solidFill>
                  <a:srgbClr val="FAFDF4"/>
                </a:solidFill>
                <a:latin typeface="Calibri"/>
                <a:cs typeface="Calibri"/>
              </a:rPr>
              <a:t>с</a:t>
            </a:r>
            <a:r>
              <a:rPr sz="3300" i="1" spc="315" dirty="0">
                <a:solidFill>
                  <a:srgbClr val="FAFDF4"/>
                </a:solidFill>
                <a:latin typeface="Calibri"/>
                <a:cs typeface="Calibri"/>
              </a:rPr>
              <a:t>к</a:t>
            </a:r>
            <a:r>
              <a:rPr sz="3300" i="1" spc="310" dirty="0">
                <a:solidFill>
                  <a:srgbClr val="FAFDF4"/>
                </a:solidFill>
                <a:latin typeface="Calibri"/>
                <a:cs typeface="Calibri"/>
              </a:rPr>
              <a:t>и</a:t>
            </a:r>
            <a:r>
              <a:rPr sz="3300" i="1" spc="35" dirty="0">
                <a:solidFill>
                  <a:srgbClr val="FAFDF4"/>
                </a:solidFill>
                <a:latin typeface="Calibri"/>
                <a:cs typeface="Calibri"/>
              </a:rPr>
              <a:t>й </a:t>
            </a:r>
            <a:r>
              <a:rPr sz="3300" i="1" spc="20" dirty="0">
                <a:solidFill>
                  <a:srgbClr val="FAFDF4"/>
                </a:solidFill>
                <a:latin typeface="Calibri"/>
                <a:cs typeface="Calibri"/>
              </a:rPr>
              <a:t> </a:t>
            </a:r>
            <a:r>
              <a:rPr sz="3300" i="1" spc="254" dirty="0">
                <a:solidFill>
                  <a:srgbClr val="FAFDF4"/>
                </a:solidFill>
                <a:latin typeface="Calibri"/>
                <a:cs typeface="Calibri"/>
              </a:rPr>
              <a:t>материал</a:t>
            </a:r>
            <a:endParaRPr sz="3300">
              <a:latin typeface="Calibri"/>
              <a:cs typeface="Calibri"/>
            </a:endParaRPr>
          </a:p>
          <a:p>
            <a:pPr marL="201295">
              <a:lnSpc>
                <a:spcPct val="100000"/>
              </a:lnSpc>
              <a:spcBef>
                <a:spcPts val="3204"/>
              </a:spcBef>
            </a:pPr>
            <a:r>
              <a:rPr sz="2000" spc="90" dirty="0">
                <a:solidFill>
                  <a:srgbClr val="FAFDF4"/>
                </a:solidFill>
                <a:latin typeface="Calibri"/>
                <a:cs typeface="Calibri"/>
              </a:rPr>
              <a:t>Примеры:</a:t>
            </a:r>
            <a:endParaRPr sz="2000">
              <a:latin typeface="Calibri"/>
              <a:cs typeface="Calibri"/>
            </a:endParaRPr>
          </a:p>
          <a:p>
            <a:pPr marL="201295" marR="1169670">
              <a:lnSpc>
                <a:spcPct val="121900"/>
              </a:lnSpc>
              <a:buSzPct val="95000"/>
              <a:buAutoNum type="arabicPeriod"/>
              <a:tabLst>
                <a:tab pos="414020" algn="l"/>
              </a:tabLst>
            </a:pPr>
            <a:r>
              <a:rPr sz="2000" spc="100" dirty="0">
                <a:solidFill>
                  <a:srgbClr val="FAFDF4"/>
                </a:solidFill>
                <a:latin typeface="Calibri"/>
                <a:cs typeface="Calibri"/>
              </a:rPr>
              <a:t>Рассказ </a:t>
            </a:r>
            <a:r>
              <a:rPr sz="2000" spc="75" dirty="0">
                <a:solidFill>
                  <a:srgbClr val="FAFDF4"/>
                </a:solidFill>
                <a:latin typeface="Calibri"/>
                <a:cs typeface="Calibri"/>
              </a:rPr>
              <a:t>о </a:t>
            </a:r>
            <a:r>
              <a:rPr sz="2000" spc="90" dirty="0">
                <a:solidFill>
                  <a:srgbClr val="FAFDF4"/>
                </a:solidFill>
                <a:latin typeface="Calibri"/>
                <a:cs typeface="Calibri"/>
              </a:rPr>
              <a:t>великой  </a:t>
            </a:r>
            <a:r>
              <a:rPr sz="2000" spc="120" dirty="0">
                <a:solidFill>
                  <a:srgbClr val="FAFDF4"/>
                </a:solidFill>
                <a:latin typeface="Calibri"/>
                <a:cs typeface="Calibri"/>
              </a:rPr>
              <a:t>личности</a:t>
            </a:r>
            <a:endParaRPr sz="2000">
              <a:latin typeface="Calibri"/>
              <a:cs typeface="Calibri"/>
            </a:endParaRPr>
          </a:p>
          <a:p>
            <a:pPr marL="201295" marR="1124585">
              <a:lnSpc>
                <a:spcPct val="121900"/>
              </a:lnSpc>
              <a:buSzPct val="95000"/>
              <a:buAutoNum type="arabicPeriod"/>
              <a:tabLst>
                <a:tab pos="481965" algn="l"/>
              </a:tabLst>
            </a:pPr>
            <a:r>
              <a:rPr sz="2000" spc="120" dirty="0">
                <a:solidFill>
                  <a:srgbClr val="FAFDF4"/>
                </a:solidFill>
                <a:latin typeface="Calibri"/>
                <a:cs typeface="Calibri"/>
              </a:rPr>
              <a:t>Изложение</a:t>
            </a:r>
            <a:r>
              <a:rPr sz="2000" spc="20" dirty="0">
                <a:solidFill>
                  <a:srgbClr val="FAFDF4"/>
                </a:solidFill>
                <a:latin typeface="Calibri"/>
                <a:cs typeface="Calibri"/>
              </a:rPr>
              <a:t> </a:t>
            </a:r>
            <a:r>
              <a:rPr sz="2000" spc="75" dirty="0">
                <a:solidFill>
                  <a:srgbClr val="FAFDF4"/>
                </a:solidFill>
                <a:latin typeface="Calibri"/>
                <a:cs typeface="Calibri"/>
              </a:rPr>
              <a:t>новой  </a:t>
            </a:r>
            <a:r>
              <a:rPr sz="2000" spc="110" dirty="0">
                <a:solidFill>
                  <a:srgbClr val="FAFDF4"/>
                </a:solidFill>
                <a:latin typeface="Calibri"/>
                <a:cs typeface="Calibri"/>
              </a:rPr>
              <a:t>теории</a:t>
            </a:r>
            <a:endParaRPr sz="2000">
              <a:latin typeface="Calibri"/>
              <a:cs typeface="Calibri"/>
            </a:endParaRPr>
          </a:p>
          <a:p>
            <a:pPr marL="481330" indent="-280670">
              <a:lnSpc>
                <a:spcPct val="100000"/>
              </a:lnSpc>
              <a:spcBef>
                <a:spcPts val="525"/>
              </a:spcBef>
              <a:buSzPct val="95000"/>
              <a:buAutoNum type="arabicPeriod"/>
              <a:tabLst>
                <a:tab pos="481965" algn="l"/>
              </a:tabLst>
            </a:pPr>
            <a:r>
              <a:rPr sz="2000" spc="145" dirty="0">
                <a:solidFill>
                  <a:srgbClr val="FAFDF4"/>
                </a:solidFill>
                <a:latin typeface="Calibri"/>
                <a:cs typeface="Calibri"/>
              </a:rPr>
              <a:t>Сложный</a:t>
            </a:r>
            <a:r>
              <a:rPr sz="2000" spc="90" dirty="0">
                <a:solidFill>
                  <a:srgbClr val="FAFDF4"/>
                </a:solidFill>
                <a:latin typeface="Calibri"/>
                <a:cs typeface="Calibri"/>
              </a:rPr>
              <a:t> </a:t>
            </a:r>
            <a:r>
              <a:rPr sz="2000" spc="95" dirty="0">
                <a:solidFill>
                  <a:srgbClr val="FAFDF4"/>
                </a:solidFill>
                <a:latin typeface="Calibri"/>
                <a:cs typeface="Calibri"/>
              </a:rPr>
              <a:t>кейс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8700" y="1206500"/>
            <a:ext cx="17259300" cy="1600200"/>
          </a:xfrm>
          <a:custGeom>
            <a:avLst/>
            <a:gdLst/>
            <a:ahLst/>
            <a:cxnLst/>
            <a:rect l="l" t="t" r="r" b="b"/>
            <a:pathLst>
              <a:path w="17259300" h="1600200">
                <a:moveTo>
                  <a:pt x="17259299" y="1600199"/>
                </a:moveTo>
                <a:lnTo>
                  <a:pt x="0" y="1600199"/>
                </a:lnTo>
                <a:lnTo>
                  <a:pt x="0" y="0"/>
                </a:lnTo>
                <a:lnTo>
                  <a:pt x="17259299" y="0"/>
                </a:lnTo>
                <a:lnTo>
                  <a:pt x="17259299" y="1600199"/>
                </a:lnTo>
                <a:close/>
              </a:path>
            </a:pathLst>
          </a:custGeom>
          <a:solidFill>
            <a:srgbClr val="FAF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38600" y="1409700"/>
            <a:ext cx="883983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6000" spc="-265" dirty="0"/>
              <a:t>Лонгрид </a:t>
            </a:r>
            <a:r>
              <a:rPr sz="6000" spc="-385" dirty="0"/>
              <a:t>в </a:t>
            </a:r>
            <a:r>
              <a:rPr sz="6000" spc="-355" dirty="0"/>
              <a:t>учебном</a:t>
            </a:r>
            <a:r>
              <a:rPr sz="6000" spc="-345" dirty="0"/>
              <a:t> </a:t>
            </a:r>
            <a:r>
              <a:rPr sz="6000" spc="-215" dirty="0"/>
              <a:t>процессе</a:t>
            </a:r>
            <a:endParaRPr sz="6000" dirty="0"/>
          </a:p>
        </p:txBody>
      </p:sp>
      <p:sp>
        <p:nvSpPr>
          <p:cNvPr id="6" name="object 6"/>
          <p:cNvSpPr txBox="1"/>
          <p:nvPr/>
        </p:nvSpPr>
        <p:spPr>
          <a:xfrm>
            <a:off x="6164942" y="5478696"/>
            <a:ext cx="5255260" cy="1304290"/>
          </a:xfrm>
          <a:prstGeom prst="rect">
            <a:avLst/>
          </a:prstGeom>
          <a:solidFill>
            <a:srgbClr val="FAFDF4"/>
          </a:solidFill>
        </p:spPr>
        <p:txBody>
          <a:bodyPr vert="horz" wrap="square" lIns="0" tIns="284480" rIns="0" bIns="0" rtlCol="0">
            <a:spAutoFit/>
          </a:bodyPr>
          <a:lstStyle/>
          <a:p>
            <a:pPr marR="527685" algn="ctr">
              <a:lnSpc>
                <a:spcPct val="100000"/>
              </a:lnSpc>
              <a:spcBef>
                <a:spcPts val="2240"/>
              </a:spcBef>
            </a:pPr>
            <a:r>
              <a:rPr sz="4850" spc="-140" dirty="0">
                <a:solidFill>
                  <a:srgbClr val="C29973"/>
                </a:solidFill>
                <a:latin typeface="Calibri"/>
                <a:cs typeface="Calibri"/>
              </a:rPr>
              <a:t>ФГОС</a:t>
            </a:r>
            <a:endParaRPr sz="4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AFDF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396</Words>
  <Application>Microsoft Office PowerPoint</Application>
  <PresentationFormat>Произвольный</PresentationFormat>
  <Paragraphs>73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ИСПОЛЬЗОВАНИЕ  ЛОНГРИДОВ,</vt:lpstr>
      <vt:lpstr>СЕГОДНЯШНИЕ ТЕМЫ</vt:lpstr>
      <vt:lpstr>Презентация PowerPoint</vt:lpstr>
      <vt:lpstr>Презентация PowerPoint</vt:lpstr>
      <vt:lpstr>Большое количество текста</vt:lpstr>
      <vt:lpstr>Типы лонгридов</vt:lpstr>
      <vt:lpstr>Создание лонгрида</vt:lpstr>
      <vt:lpstr>Презентация PowerPoint</vt:lpstr>
      <vt:lpstr>Лонгрид в учебном процессе</vt:lpstr>
      <vt:lpstr>ПРИМЕРЫ ЛОНГРИДОВ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 ЛОНГРИДОВ,</dc:title>
  <dc:creator>Дремина Инга Анатольевна</dc:creator>
  <cp:lastModifiedBy>Dremina-IA</cp:lastModifiedBy>
  <cp:revision>2</cp:revision>
  <dcterms:created xsi:type="dcterms:W3CDTF">2020-08-26T04:49:46Z</dcterms:created>
  <dcterms:modified xsi:type="dcterms:W3CDTF">2020-08-26T05:27:53Z</dcterms:modified>
</cp:coreProperties>
</file>