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5" d="100"/>
          <a:sy n="65" d="100"/>
        </p:scale>
        <p:origin x="-131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0"/>
            <a:ext cx="6743704" cy="1785926"/>
          </a:xfrm>
        </p:spPr>
        <p:txBody>
          <a:bodyPr/>
          <a:lstStyle/>
          <a:p>
            <a:pPr algn="ctr"/>
            <a: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уголка</a:t>
            </a:r>
            <a:r>
              <a:rPr lang="en-US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«Эколята-Дошколята»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6429372"/>
            <a:ext cx="4071966" cy="428628"/>
          </a:xfrm>
        </p:spPr>
        <p:txBody>
          <a:bodyPr>
            <a:normAutofit/>
          </a:bodyPr>
          <a:lstStyle/>
          <a:p>
            <a:r>
              <a:rPr lang="ru-RU" sz="16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МБОУ «ВОК» СП Комаровская школа</a:t>
            </a:r>
            <a:endParaRPr lang="ru-RU" sz="16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153201_1712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428736"/>
            <a:ext cx="5715040" cy="377838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scale_1200.jpg"/>
          <p:cNvPicPr>
            <a:picLocks noChangeAspect="1"/>
          </p:cNvPicPr>
          <p:nvPr/>
        </p:nvPicPr>
        <p:blipFill>
          <a:blip r:embed="rId2"/>
          <a:srcRect l="15983" t="21311" r="15164" b="9836"/>
          <a:stretch>
            <a:fillRect/>
          </a:stretch>
        </p:blipFill>
        <p:spPr>
          <a:xfrm>
            <a:off x="6286512" y="1428736"/>
            <a:ext cx="2500330" cy="1875248"/>
          </a:xfrm>
          <a:prstGeom prst="rect">
            <a:avLst/>
          </a:prstGeom>
        </p:spPr>
      </p:pic>
      <p:pic>
        <p:nvPicPr>
          <p:cNvPr id="15" name="Рисунок 14" descr="4-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992" y="5027829"/>
            <a:ext cx="2619394" cy="157163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857224" y="0"/>
            <a:ext cx="700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Экологический стенд «Эколята-Дошколята» разработан воспитателями детского  сада, для наглядного и действенного ознакомления детей дошкольного возраста с природой в рамках проекта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–Дошколята».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214422"/>
            <a:ext cx="69294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у ребёнка богатого внутреннего мира и системы ценностных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отношений к природе, её животному и растительному миру,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внутренней потребности любви к природе и, как следствие,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бережного отношения к ней, воспитание у ребёнка культуры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природолюбия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928934"/>
            <a:ext cx="7215206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дать ребёнку знания об окружающей его Природе, познакомить с разнообразием животного и растительного мира его малой родины, показать неповторимость, величие, силу и красоту природы;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способствовать развитию понимания ребёнком неразделимого единства человека и природы, понимание общечеловеческой ценности природы;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помочь ребёнку осознать необходимость сохранения, охраны и спасения природы для выживания на земле самого человека;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расширить общий кругозор детей, способствовать развитию их творческих способностей.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kolyata-doshkolyata-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4286256"/>
            <a:ext cx="3700947" cy="227343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85728"/>
            <a:ext cx="5286412" cy="65722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Уголок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дошколята» – это одна из игровых и учебных зон нашей группы.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верхней части стенда размещен логотип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Эколят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Дошколят. В разделе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«Клятва»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расположен текст клятвы для посвящения детей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Эколят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Дошколят.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Эколят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Дошколят сопровождают сказочные герои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Шалун, Умница, Елочка и Тихоня. Они берегут лес и его жителей. С Умницей дети читают книги о природе и животных, учат стихи и поют песни, делают поделки. С Елочкой проводят эксперименты в лаборатории. Тихоня показывает ребятам как ухаживать за растениями в уголке природы и на игровой площадке, помогает ребятам посадить и вырастить огород на окне. А с Шалуном они играют в подвижные, словесные, дидактические игры. Вместе со всеми героями мы проводим веселые развлечения, изучаем обитателей земли и родного края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img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357166"/>
            <a:ext cx="3600000" cy="27000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467600" cy="7747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Стенд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10408_1457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821513"/>
            <a:ext cx="7712613" cy="57844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14290"/>
            <a:ext cx="9001156" cy="15001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На стенде расположены правила «Береги природу», выставка рисунков «Природа глазами детей», книги о природе, выставлены подборки стихов, загадок,  викторин, ребусов, настольных игр, картотека опытов, макеты, календарь природы.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210409_125051.jpg"/>
          <p:cNvPicPr>
            <a:picLocks noChangeAspect="1"/>
          </p:cNvPicPr>
          <p:nvPr/>
        </p:nvPicPr>
        <p:blipFill>
          <a:blip r:embed="rId2" cstate="print"/>
          <a:srcRect l="6250" t="4166" r="4687"/>
          <a:stretch>
            <a:fillRect/>
          </a:stretch>
        </p:blipFill>
        <p:spPr>
          <a:xfrm>
            <a:off x="214282" y="2071678"/>
            <a:ext cx="5286380" cy="4266186"/>
          </a:xfrm>
          <a:prstGeom prst="rect">
            <a:avLst/>
          </a:prstGeom>
        </p:spPr>
      </p:pic>
      <p:pic>
        <p:nvPicPr>
          <p:cNvPr id="8" name="Рисунок 7" descr="20210409_125046.jpg"/>
          <p:cNvPicPr>
            <a:picLocks noChangeAspect="1"/>
          </p:cNvPicPr>
          <p:nvPr/>
        </p:nvPicPr>
        <p:blipFill>
          <a:blip r:embed="rId3" cstate="print"/>
          <a:srcRect l="2727" t="3636" b="10909"/>
          <a:stretch>
            <a:fillRect/>
          </a:stretch>
        </p:blipFill>
        <p:spPr>
          <a:xfrm rot="5400000">
            <a:off x="4989814" y="2796872"/>
            <a:ext cx="4251826" cy="2801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9.jpg"/>
          <p:cNvPicPr>
            <a:picLocks noChangeAspect="1"/>
          </p:cNvPicPr>
          <p:nvPr/>
        </p:nvPicPr>
        <p:blipFill>
          <a:blip r:embed="rId2"/>
          <a:srcRect l="6249"/>
          <a:stretch>
            <a:fillRect/>
          </a:stretch>
        </p:blipFill>
        <p:spPr>
          <a:xfrm>
            <a:off x="214282" y="4071942"/>
            <a:ext cx="3214715" cy="2571748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285728"/>
            <a:ext cx="35719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 уголок «Изучай природу», где расположены энциклопедии, альбом «Растения Пермского края», журналы и книги про природу.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210409_125127.jpg"/>
          <p:cNvPicPr>
            <a:picLocks noChangeAspect="1"/>
          </p:cNvPicPr>
          <p:nvPr/>
        </p:nvPicPr>
        <p:blipFill>
          <a:blip r:embed="rId3" cstate="print"/>
          <a:srcRect t="8875" b="3125"/>
          <a:stretch>
            <a:fillRect/>
          </a:stretch>
        </p:blipFill>
        <p:spPr>
          <a:xfrm rot="5400000">
            <a:off x="2860359" y="1425865"/>
            <a:ext cx="6286520" cy="4149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210409_125248.jpg"/>
          <p:cNvPicPr>
            <a:picLocks noChangeAspect="1"/>
          </p:cNvPicPr>
          <p:nvPr/>
        </p:nvPicPr>
        <p:blipFill>
          <a:blip r:embed="rId2" cstate="print"/>
          <a:srcRect l="12215" t="2746" r="13920"/>
          <a:stretch>
            <a:fillRect/>
          </a:stretch>
        </p:blipFill>
        <p:spPr>
          <a:xfrm>
            <a:off x="1714480" y="1288516"/>
            <a:ext cx="5786478" cy="556948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12858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 уголке экспериментальной деятельности находится постоянная выставка предметов (ракушек, камней, шишек,    семян, листьев, плодов растений), оборудовано место для хранения приборов и материалов (природного, бросового, неструктурированного).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10409_125351.jpg"/>
          <p:cNvPicPr>
            <a:picLocks noChangeAspect="1"/>
          </p:cNvPicPr>
          <p:nvPr/>
        </p:nvPicPr>
        <p:blipFill>
          <a:blip r:embed="rId2" cstate="print"/>
          <a:srcRect l="434" t="3125" r="-803" b="23002"/>
          <a:stretch>
            <a:fillRect/>
          </a:stretch>
        </p:blipFill>
        <p:spPr>
          <a:xfrm>
            <a:off x="0" y="1714488"/>
            <a:ext cx="8929718" cy="492922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221455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Огород на окне в группе - это яркий, творчески оформленный уголок притягивающий внимание детей, побуждающий окунуться в мир природы и чудес.  Ребёнок видит, как формируется растение, усваивает логическую последовательность: семечко, росток, цветок, плод. Учится ухаживать за растениями, выполнять определённые обязанности каждый день, нести ответственность: поливать, рыхлить, собирать. Ведется журнал наблюдений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119</TotalTime>
  <Words>451</Words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Презентация уголка  «Эколята-Дошколята»  </vt:lpstr>
      <vt:lpstr>Слайд 2</vt:lpstr>
      <vt:lpstr>Слайд 3</vt:lpstr>
      <vt:lpstr>Стенд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уголка  «Эколята-Дошколята»  </dc:title>
  <dc:creator>User</dc:creator>
  <cp:lastModifiedBy>User</cp:lastModifiedBy>
  <cp:revision>15</cp:revision>
  <dcterms:created xsi:type="dcterms:W3CDTF">2021-04-08T14:02:07Z</dcterms:created>
  <dcterms:modified xsi:type="dcterms:W3CDTF">2021-04-26T04:21:26Z</dcterms:modified>
</cp:coreProperties>
</file>