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5" r:id="rId5"/>
    <p:sldId id="266" r:id="rId6"/>
    <p:sldId id="267" r:id="rId7"/>
    <p:sldId id="269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CEF2A-AF4F-4CF2-B50F-01F8B268F8A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C6B66-18DF-44D7-836F-06AA70BAC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9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70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Ни для кого не секрет, что на уровне Российской  Федерации осуществляется комплексная</a:t>
            </a:r>
            <a:r>
              <a:rPr lang="ru-RU" baseline="0" dirty="0"/>
              <a:t> оценка деятельности субъектов РФ, которая формируется в рейтинг регионов, так называемый мотивирующий мониторинг. </a:t>
            </a:r>
          </a:p>
          <a:p>
            <a:r>
              <a:rPr lang="ru-RU" baseline="0" dirty="0"/>
              <a:t>Одним из блоков данного мотивирующего мониторинга является оценка механизмов управления качеством образования в субъекте РФ, которая тесто связана с оценкой механизмов управления качеством образования на уровне органов местного самоуправления и образовательных организаций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8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3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3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8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7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2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58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8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26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75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4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91881-D7E0-4735-999B-7C184BD588F3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4741" y="467844"/>
            <a:ext cx="11367435" cy="37095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Тема МПО учителей ОБЖ </a:t>
            </a:r>
            <a:b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на 2021-2022  учебный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089" y="5544152"/>
            <a:ext cx="11864740" cy="1224813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rgbClr val="002060"/>
                </a:solidFill>
                <a:latin typeface="Comic Sans MS" panose="030F0702030302020204" pitchFamily="66" charset="0"/>
              </a:rPr>
              <a:t>1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693" y="3863799"/>
            <a:ext cx="3532710" cy="242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9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060455" cy="5908431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Новые подходы к преподаванию ОБЖ в условиях обновления содержания и технологий преподавания учебного предмета с учётом требований ФГОС и в связи с принятием Концепции развития образования в России. </a:t>
            </a:r>
          </a:p>
        </p:txBody>
      </p:sp>
    </p:spTree>
    <p:extLst>
      <p:ext uri="{BB962C8B-B14F-4D97-AF65-F5344CB8AC3E}">
        <p14:creationId xmlns:p14="http://schemas.microsoft.com/office/powerpoint/2010/main" val="82878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85201-99F0-42B9-B1B0-EF2CFC8B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1DBD0B-BB34-47D8-B3B5-C64A8E212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72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8342C-8022-4ECD-93CF-EF1EBAF4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7FDB0D-A449-4BA6-BC3B-99B16954B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/>
              <a:t>Непрерывное совершенствование уровня педагогического мастерства, компетентности педагогов и методики преподавания ОБЖ в рамках введения ФГОС на ступени  ООО, СОО.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90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2C758-B669-4DF3-9E38-266C75E5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963DA6-2C40-4BE4-B332-4C4789EB7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Повышение профессиональной компетентности педагогов путём самообразования и обобщения передового педагогического опыта. </a:t>
            </a:r>
          </a:p>
          <a:p>
            <a:r>
              <a:rPr lang="ru-RU" dirty="0"/>
              <a:t>2. Стимулирование и развитие творческого исследовательского подхода к образовательному процессу, обеспечение постоянного роста профессионального  мастерства через коллективную и индивидуальную деятельность;</a:t>
            </a:r>
          </a:p>
          <a:p>
            <a:r>
              <a:rPr lang="ru-RU" dirty="0"/>
              <a:t>3. Усиление практической направленности преподавания ОБЖ с целью повышения качества образования. </a:t>
            </a:r>
          </a:p>
          <a:p>
            <a:r>
              <a:rPr lang="ru-RU" dirty="0"/>
              <a:t>4. Совместная практическая работа по созданию мультимедийных интерактивных  упражнений, новых информационных образовательных технологий по предмету ОБЖ.</a:t>
            </a:r>
          </a:p>
          <a:p>
            <a:r>
              <a:rPr lang="ru-RU" dirty="0"/>
              <a:t>5. Формирование целостной системы гражданско-патриотического воспитания в современной школе.</a:t>
            </a:r>
          </a:p>
          <a:p>
            <a:r>
              <a:rPr lang="ru-RU" dirty="0"/>
              <a:t>6. Информационно-методическая поддержка молодых специалистов.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8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7D482B-2BE4-4D84-B87F-DFA1B95A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Этапы олимпиады по ОБЖ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E7574B-CAAF-4028-B1CE-50CAA138D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Школьный этап – до 1 ноября</a:t>
            </a:r>
          </a:p>
          <a:p>
            <a:r>
              <a:rPr lang="ru-RU" dirty="0"/>
              <a:t>Муниципальный этап – до 25 декабря</a:t>
            </a:r>
          </a:p>
          <a:p>
            <a:r>
              <a:rPr lang="ru-RU" dirty="0"/>
              <a:t>Региональный этап – с 1 марта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50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0B372-E5F3-44AA-A79D-4C108087F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82C2F0F-C4C0-4FFA-BE0B-DEAB6A48F0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5232" y="154745"/>
            <a:ext cx="4853354" cy="633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77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489" y="4142382"/>
            <a:ext cx="11367435" cy="2715618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Спасибо за внимание!</a:t>
            </a:r>
            <a:b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Успехов в 2021-2022 учебном году!</a:t>
            </a:r>
            <a:b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b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45" y="166199"/>
            <a:ext cx="4606847" cy="39761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4850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237</Words>
  <Application>Microsoft Office PowerPoint</Application>
  <PresentationFormat>Широкоэкранный</PresentationFormat>
  <Paragraphs>21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Тема Office</vt:lpstr>
      <vt:lpstr>Тема МПО учителей ОБЖ  на 2021-2022  учебный год</vt:lpstr>
      <vt:lpstr>Новые подходы к преподаванию ОБЖ в условиях обновления содержания и технологий преподавания учебного предмета с учётом требований ФГОС и в связи с принятием Концепции развития образования в России. </vt:lpstr>
      <vt:lpstr>Презентация PowerPoint</vt:lpstr>
      <vt:lpstr>ЦЕЛЬ:</vt:lpstr>
      <vt:lpstr>Задачи:</vt:lpstr>
      <vt:lpstr>Этапы олимпиады по ОБЖ</vt:lpstr>
      <vt:lpstr>Презентация PowerPoint</vt:lpstr>
      <vt:lpstr>Спасибо за внимание! Успехов в 2021-2022 учебном году!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М.А.</dc:creator>
  <cp:lastModifiedBy>baksheeva.suzz@gmail.com</cp:lastModifiedBy>
  <cp:revision>113</cp:revision>
  <cp:lastPrinted>2021-08-23T10:52:06Z</cp:lastPrinted>
  <dcterms:created xsi:type="dcterms:W3CDTF">2021-08-23T07:28:16Z</dcterms:created>
  <dcterms:modified xsi:type="dcterms:W3CDTF">2021-08-27T06:23:04Z</dcterms:modified>
</cp:coreProperties>
</file>