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70" r:id="rId4"/>
    <p:sldId id="268" r:id="rId5"/>
    <p:sldId id="279" r:id="rId6"/>
    <p:sldId id="287" r:id="rId7"/>
    <p:sldId id="277" r:id="rId8"/>
    <p:sldId id="269" r:id="rId9"/>
    <p:sldId id="271" r:id="rId10"/>
    <p:sldId id="278" r:id="rId11"/>
    <p:sldId id="276" r:id="rId12"/>
    <p:sldId id="275" r:id="rId13"/>
    <p:sldId id="274" r:id="rId14"/>
    <p:sldId id="273" r:id="rId15"/>
    <p:sldId id="272" r:id="rId16"/>
    <p:sldId id="285" r:id="rId17"/>
    <p:sldId id="284" r:id="rId18"/>
    <p:sldId id="281" r:id="rId19"/>
    <p:sldId id="283" r:id="rId20"/>
    <p:sldId id="282" r:id="rId21"/>
    <p:sldId id="280" r:id="rId22"/>
    <p:sldId id="288" r:id="rId23"/>
    <p:sldId id="28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CFB"/>
    <a:srgbClr val="CFE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количество школ </a:t>
            </a:r>
            <a:r>
              <a:rPr lang="ru-RU" sz="2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РДШ в Пермском крае</a:t>
            </a:r>
            <a:endParaRPr lang="ru-RU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школ РДШ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2016-2017 уч.год</c:v>
                </c:pt>
                <c:pt idx="1">
                  <c:v>2017-2018 уч.год</c:v>
                </c:pt>
                <c:pt idx="2">
                  <c:v>2018-2019 уч.год</c:v>
                </c:pt>
                <c:pt idx="3">
                  <c:v>2019-2020 уч.год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</c:v>
                </c:pt>
                <c:pt idx="1">
                  <c:v>83</c:v>
                </c:pt>
                <c:pt idx="2">
                  <c:v>123</c:v>
                </c:pt>
                <c:pt idx="3">
                  <c:v>198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922624"/>
        <c:axId val="50828032"/>
      </c:barChart>
      <c:catAx>
        <c:axId val="969226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50828032"/>
        <c:crosses val="autoZero"/>
        <c:auto val="1"/>
        <c:lblAlgn val="ctr"/>
        <c:lblOffset val="100"/>
        <c:noMultiLvlLbl val="0"/>
      </c:catAx>
      <c:valAx>
        <c:axId val="50828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ru-RU"/>
          </a:p>
        </c:txPr>
        <c:crossAx val="96922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203A-39DB-4CF9-9895-E6A4790C36A2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07B0-C111-462D-B30A-39FB80836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852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203A-39DB-4CF9-9895-E6A4790C36A2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07B0-C111-462D-B30A-39FB80836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04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203A-39DB-4CF9-9895-E6A4790C36A2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07B0-C111-462D-B30A-39FB80836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85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203A-39DB-4CF9-9895-E6A4790C36A2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07B0-C111-462D-B30A-39FB80836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506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203A-39DB-4CF9-9895-E6A4790C36A2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07B0-C111-462D-B30A-39FB80836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87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203A-39DB-4CF9-9895-E6A4790C36A2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07B0-C111-462D-B30A-39FB80836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166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203A-39DB-4CF9-9895-E6A4790C36A2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07B0-C111-462D-B30A-39FB80836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7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203A-39DB-4CF9-9895-E6A4790C36A2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07B0-C111-462D-B30A-39FB80836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14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203A-39DB-4CF9-9895-E6A4790C36A2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07B0-C111-462D-B30A-39FB80836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674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203A-39DB-4CF9-9895-E6A4790C36A2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07B0-C111-462D-B30A-39FB80836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67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203A-39DB-4CF9-9895-E6A4790C36A2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07B0-C111-462D-B30A-39FB80836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29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0203A-39DB-4CF9-9895-E6A4790C36A2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07B0-C111-462D-B30A-39FB80836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110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презентация рдш\рдш преза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489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wnloads\презентация рдш\рдш преза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2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2286" y="4822371"/>
            <a:ext cx="3069771" cy="1556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49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wnloads\презентация рдш\рдш преза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90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wnloads\презентация рдш\рдш преза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12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ownloads\презентация рдш\рдш преза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501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ownloads\презентация рдш\рдш преза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799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wnloads\презентация рдш\рдш преза-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140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ownloads\презентация рдш\рдш преза-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698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ownloads\презентация рдш\рдш преза-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822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ownloads\презентация рдш\рдш преза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18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презентация рдш\рдш преза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1999" cy="694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974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USER\Downloads\презентация рдш\рдш преза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742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ownloads\презентация рдш\рдш преза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266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презентация рдш\рдш преза-1 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7644" y="599923"/>
            <a:ext cx="7540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Региональные встречи РДШ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2020-2021 </a:t>
            </a:r>
            <a:r>
              <a:rPr lang="ru-RU" sz="2400" b="1" dirty="0" err="1" smtClean="0">
                <a:solidFill>
                  <a:schemeClr val="bg1"/>
                </a:solidFill>
              </a:rPr>
              <a:t>уч.год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2602" y="2339843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Краевой конкурс «Лучшая команда РДШ 2020»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9025" y="2339843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сентябрь-октябрь 2020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2601" y="3026289"/>
            <a:ext cx="6516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Юбилейный Форум лидеров РДШ Пермского края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2602" y="3705798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Региональный  «Зимний фестиваль РДШ»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2602" y="5636574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Краевой конкурс «Лидер </a:t>
            </a:r>
            <a:r>
              <a:rPr lang="en-US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XXI </a:t>
            </a: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века»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09025" y="302889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16 октября 2020г.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02561" y="5083043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</a:t>
            </a: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ай 2021г.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02561" y="3705798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4-5 декабря  2020г.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02561" y="4427642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март 2021 г.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2602" y="4427642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Краевой конкурс «Веселые старты»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2602" y="5083043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Краевой весенний слет РДШ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02561" y="5636574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июль 2021г.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32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07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презентация рдш\рдш преза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701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презентация рдш\рдш преза-1 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405096488"/>
              </p:ext>
            </p:extLst>
          </p:nvPr>
        </p:nvGraphicFramePr>
        <p:xfrm>
          <a:off x="2506133" y="589037"/>
          <a:ext cx="9043609" cy="4048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99857" y="3614057"/>
            <a:ext cx="699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53                        83                        123                     198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114" y="496921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Количество детей, членов РДШ,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зарегистрированных на официальном сайте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6314" y="5062599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8923 ребенка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114" y="6036684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Количество педагогов, членов РДШ,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зарегистрированных на официальном сайте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6314" y="6227949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456 чел</a:t>
            </a:r>
            <a:endParaRPr lang="ru-RU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244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ownloads\презентация рдш\рдш преза-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90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796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wnloads\презентация рдш\рдш преза-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738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wnloads\презентация рдш\рдш преза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3056" y="5862933"/>
            <a:ext cx="2862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E1ECF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Национальные проекты</a:t>
            </a:r>
            <a:endParaRPr lang="ru-RU" sz="1400" dirty="0">
              <a:solidFill>
                <a:srgbClr val="E1ECF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38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презентация рдш\рдш преза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50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презентация рдш\рдш преза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9.userapi.com/c851432/v851432807/185341/aylgNwkmwy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99" y="1919917"/>
            <a:ext cx="4718578" cy="26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1201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99</Words>
  <Application>Microsoft Office PowerPoint</Application>
  <PresentationFormat>Произвольный</PresentationFormat>
  <Paragraphs>23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SafeTec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Пелипенкова Дарья Юрьевна</dc:creator>
  <cp:lastModifiedBy>Dremina-IA</cp:lastModifiedBy>
  <cp:revision>6</cp:revision>
  <dcterms:created xsi:type="dcterms:W3CDTF">2020-08-11T13:33:09Z</dcterms:created>
  <dcterms:modified xsi:type="dcterms:W3CDTF">2020-08-26T04:17:19Z</dcterms:modified>
</cp:coreProperties>
</file>