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7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66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2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4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0915A-A995-443E-892F-BBE0CC8AA391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191D-C8BD-492B-A1D3-5EBC2FC74A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272" y="2064830"/>
            <a:ext cx="5062728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5272" y="4452430"/>
            <a:ext cx="5062728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17" y="4452430"/>
            <a:ext cx="3631638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79" y="1519210"/>
            <a:ext cx="10203563" cy="51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79" y="1519210"/>
            <a:ext cx="10203563" cy="511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6221"/>
          <a:stretch/>
        </p:blipFill>
        <p:spPr>
          <a:xfrm>
            <a:off x="1043259" y="1519210"/>
            <a:ext cx="5232316" cy="516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23" y="1519210"/>
            <a:ext cx="5354857" cy="46804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207623" y="5982790"/>
            <a:ext cx="1907177" cy="705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232366" y="4402184"/>
            <a:ext cx="2560320" cy="1933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26" y="881372"/>
            <a:ext cx="10515600" cy="53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e/ei5TdWuHxgDKSQ6fbyM9Rq1B3toNwEcrPJVjsv4FL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0251" r="17889" b="8751"/>
          <a:stretch/>
        </p:blipFill>
        <p:spPr bwMode="auto">
          <a:xfrm>
            <a:off x="2821578" y="143691"/>
            <a:ext cx="6727372" cy="65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39" t="4017" r="1274" b="13125"/>
          <a:stretch/>
        </p:blipFill>
        <p:spPr>
          <a:xfrm>
            <a:off x="992777" y="996696"/>
            <a:ext cx="11081657" cy="527914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033657" y="2258139"/>
            <a:ext cx="2612572" cy="1423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20389" y="4851993"/>
            <a:ext cx="2612572" cy="1423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Дистанционное и электронное обучение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975" y="994005"/>
            <a:ext cx="10489808" cy="5272323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5220532" y="4222377"/>
            <a:ext cx="2161903" cy="986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Дистанционное и электронное обучение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69" y="1088135"/>
            <a:ext cx="10786954" cy="541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39" t="4017" r="1274" b="13125"/>
          <a:stretch/>
        </p:blipFill>
        <p:spPr>
          <a:xfrm>
            <a:off x="1110343" y="1088136"/>
            <a:ext cx="11081657" cy="5279148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8125097" y="2521131"/>
            <a:ext cx="2612572" cy="1423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813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34516"/>
            <a:ext cx="10758349" cy="528340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220532" y="4467497"/>
            <a:ext cx="2161903" cy="7415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1519210"/>
            <a:ext cx="10256023" cy="50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54" y="1519210"/>
            <a:ext cx="10441081" cy="50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11" y="431075"/>
            <a:ext cx="10515600" cy="1088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ЭПОС. Дополнительное образование. Запись на программы дополнительного образования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6" y="1519210"/>
            <a:ext cx="10324787" cy="523041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56753" y="2607345"/>
            <a:ext cx="2625635" cy="2199811"/>
          </a:xfrm>
          <a:prstGeom prst="wedgeRoundRectCallout">
            <a:avLst>
              <a:gd name="adj1" fmla="val 63782"/>
              <a:gd name="adj2" fmla="val 8266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/>
              <a:t>Записываем название детского объединения / организации / городского округа / название программы, а также можно воспользоваться расширенным поиском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100</Words>
  <Application>Microsoft Office PowerPoint</Application>
  <PresentationFormat>Широкоэкранный</PresentationFormat>
  <Paragraphs>13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Garamond</vt:lpstr>
      <vt:lpstr>Office Theme</vt:lpstr>
      <vt:lpstr>ЭПОС. Дополнительное образование</vt:lpstr>
      <vt:lpstr>ЭПОС</vt:lpstr>
      <vt:lpstr>Дистанционное и электронное обучение</vt:lpstr>
      <vt:lpstr>Дистанционное и электронное обучение</vt:lpstr>
      <vt:lpstr>ЭПОС. Дополнительное образование</vt:lpstr>
      <vt:lpstr>ЭПОС. Дополнительное образование</vt:lpstr>
      <vt:lpstr>ЭПОС. Дополнительное образование. Запись на программы дополнительного образования</vt:lpstr>
      <vt:lpstr>ЭПОС. Дополнительное образование. Запись на программы дополнительного образования</vt:lpstr>
      <vt:lpstr>ЭПОС. Дополнительное образование. Запись на программы дополнительного образования</vt:lpstr>
      <vt:lpstr>ЭПОС. Дополнительное образование. Запись на программы дополнительного образования</vt:lpstr>
      <vt:lpstr>ЭПОС. Дополнительное образование. Запись на программы дополнительного образования</vt:lpstr>
      <vt:lpstr>ЭПОС. Дополнительное образование. Запись на программы дополнительного образования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11</cp:revision>
  <dcterms:created xsi:type="dcterms:W3CDTF">2020-01-15T14:04:12Z</dcterms:created>
  <dcterms:modified xsi:type="dcterms:W3CDTF">2021-08-24T12:34:55Z</dcterms:modified>
</cp:coreProperties>
</file>