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56" r:id="rId4"/>
    <p:sldId id="277" r:id="rId5"/>
    <p:sldId id="272" r:id="rId6"/>
    <p:sldId id="273" r:id="rId7"/>
    <p:sldId id="274" r:id="rId8"/>
    <p:sldId id="278" r:id="rId9"/>
    <p:sldId id="279" r:id="rId10"/>
    <p:sldId id="28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3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8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8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8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2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5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2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8390-B8A1-4D3E-9464-47F04244A7AE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ED5F-E868-47A5-BE92-499F3B036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engo.nataha@yandex.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1.xml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audio" Target="../media/audio6.wav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5" Type="http://schemas.openxmlformats.org/officeDocument/2006/relationships/image" Target="../media/image2.jpe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slide" Target="slide8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.jpeg"/><Relationship Id="rId3" Type="http://schemas.openxmlformats.org/officeDocument/2006/relationships/audio" Target="../media/audio8.wav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2" Type="http://schemas.openxmlformats.org/officeDocument/2006/relationships/audio" Target="../media/audio7.wav"/><Relationship Id="rId1" Type="http://schemas.openxmlformats.org/officeDocument/2006/relationships/audio" Target="../media/audio5.wav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3.jpeg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1.png"/><Relationship Id="rId3" Type="http://schemas.openxmlformats.org/officeDocument/2006/relationships/audio" Target="../media/audio10.wav"/><Relationship Id="rId7" Type="http://schemas.openxmlformats.org/officeDocument/2006/relationships/image" Target="../media/image34.jpeg"/><Relationship Id="rId12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audio" Target="../media/audio6.wav"/><Relationship Id="rId6" Type="http://schemas.openxmlformats.org/officeDocument/2006/relationships/image" Target="../media/image33.jpeg"/><Relationship Id="rId11" Type="http://schemas.openxmlformats.org/officeDocument/2006/relationships/image" Target="../media/image29.jpeg"/><Relationship Id="rId5" Type="http://schemas.openxmlformats.org/officeDocument/2006/relationships/image" Target="../media/image32.jpeg"/><Relationship Id="rId15" Type="http://schemas.openxmlformats.org/officeDocument/2006/relationships/image" Target="../media/image2.jpeg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интерактивных плакатов в образовательном процессе с детьми старшего дошкольного возраста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1525338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контакты для связи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en-US" smtClean="0">
                <a:hlinkClick r:id="rId2"/>
              </a:rPr>
              <a:t>rengo.natakha@yandex.ru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8 992 211 65 63</a:t>
            </a:r>
            <a:endParaRPr lang="ru-RU" dirty="0"/>
          </a:p>
        </p:txBody>
      </p:sp>
      <p:pic>
        <p:nvPicPr>
          <p:cNvPr id="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ваше мнение об услышанном напишите в чате</a:t>
            </a:r>
            <a:endParaRPr lang="ru-RU" dirty="0"/>
          </a:p>
        </p:txBody>
      </p:sp>
      <p:pic>
        <p:nvPicPr>
          <p:cNvPr id="41986" name="Picture 2" descr="https://doc4web.ru/uploads/files/40/39436/hello_html_m551886f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571744"/>
            <a:ext cx="3195850" cy="2571768"/>
          </a:xfrm>
          <a:prstGeom prst="rect">
            <a:avLst/>
          </a:prstGeom>
          <a:noFill/>
        </p:spPr>
      </p:pic>
      <p:pic>
        <p:nvPicPr>
          <p:cNvPr id="41988" name="Picture 4" descr="https://muz-planeta.ru/upload/iblock/5fb/5fbb2951a67ca133378dd387ca08ae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928802"/>
            <a:ext cx="3500462" cy="3500462"/>
          </a:xfrm>
          <a:prstGeom prst="rect">
            <a:avLst/>
          </a:prstGeom>
          <a:noFill/>
        </p:spPr>
      </p:pic>
      <p:pic>
        <p:nvPicPr>
          <p:cNvPr id="7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3788"/>
            <a:ext cx="7344816" cy="489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0349e0b8b3772a1104f60e0ed0d36aa1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6" y="1372098"/>
            <a:ext cx="9160073" cy="411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779912" cy="2636912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265"/>
          <a:stretch/>
        </p:blipFill>
        <p:spPr bwMode="auto">
          <a:xfrm>
            <a:off x="4344461" y="189116"/>
            <a:ext cx="4739045" cy="35775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1483"/>
          <a:stretch/>
        </p:blipFill>
        <p:spPr bwMode="auto">
          <a:xfrm>
            <a:off x="2516239" y="2475121"/>
            <a:ext cx="3753294" cy="28575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1046"/>
          <a:stretch/>
        </p:blipFill>
        <p:spPr bwMode="auto">
          <a:xfrm>
            <a:off x="125396" y="3766696"/>
            <a:ext cx="3878154" cy="2919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265"/>
          <a:stretch/>
        </p:blipFill>
        <p:spPr bwMode="auto">
          <a:xfrm>
            <a:off x="6228184" y="1532198"/>
            <a:ext cx="4440381" cy="33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483"/>
          <a:stretch/>
        </p:blipFill>
        <p:spPr bwMode="auto">
          <a:xfrm>
            <a:off x="-477373" y="1872537"/>
            <a:ext cx="3828082" cy="290620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1047"/>
          <a:stretch/>
        </p:blipFill>
        <p:spPr bwMode="auto">
          <a:xfrm>
            <a:off x="1983954" y="5323456"/>
            <a:ext cx="3600111" cy="272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11047"/>
          <a:stretch/>
        </p:blipFill>
        <p:spPr bwMode="auto">
          <a:xfrm>
            <a:off x="-972616" y="-315416"/>
            <a:ext cx="3596446" cy="271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r="11265"/>
          <a:stretch/>
        </p:blipFill>
        <p:spPr bwMode="auto">
          <a:xfrm>
            <a:off x="1830850" y="391242"/>
            <a:ext cx="3039719" cy="22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034554" y="236245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лья\Documents\Наташина\Работа\окружающий мир\верещагино\город\DSC03620.jpg"/>
          <p:cNvPicPr>
            <a:picLocks noChangeAspect="1" noChangeArrowheads="1"/>
          </p:cNvPicPr>
          <p:nvPr/>
        </p:nvPicPr>
        <p:blipFill>
          <a:blip r:embed="rId5" cstate="print">
            <a:lum bright="3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http://www.avperm.ru/stations/i/vereschagino-obschiy-vid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71744"/>
            <a:ext cx="2188288" cy="150017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Наталья\Documents\Наташина\Работа\окружающий мир\верещагино\город\{90211d71-7e66-4c4b-a9b4-e986b1fb6c95}.bm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857232"/>
            <a:ext cx="2428892" cy="160647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Наталья\Documents\Наташина\Работа\окружающий мир\верещагино\предприятия города\Трикотажка\фабрика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5000636"/>
            <a:ext cx="2571768" cy="1639607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8" name="Picture 2" descr="https://fotomaiki.by/media/cache/category_thumb/images/gallery/_fotomaiki_originals/gorod_1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5429250"/>
            <a:ext cx="1428750" cy="1428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9050"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предприятия и организации города Верещагино</a:t>
            </a:r>
            <a:endParaRPr lang="ru-RU" sz="2800" dirty="0">
              <a:ln w="19050"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708920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школа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2051720" y="2996952"/>
            <a:ext cx="504056" cy="5040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67744" y="4437112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трикотажная фабрика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200024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автовокзал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5868144" y="1556792"/>
            <a:ext cx="520824" cy="520824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3275856" y="4005064"/>
            <a:ext cx="520824" cy="520824"/>
          </a:xfrm>
          <a:prstGeom prst="rect">
            <a:avLst/>
          </a:prstGeom>
        </p:spPr>
      </p:pic>
      <p:pic>
        <p:nvPicPr>
          <p:cNvPr id="1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592853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верещагино\город\автовокз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8" name="Picture 4" descr="https://s14.stc.all.kpcdn.net/share/i/4/834984/wx108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2857497"/>
            <a:ext cx="3810791" cy="251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s://www.e1.ru/news/images/new1/462/796/images/IMG_5905.jpg?700x0"/>
          <p:cNvPicPr>
            <a:picLocks noChangeAspect="1" noChangeArrowheads="1"/>
          </p:cNvPicPr>
          <p:nvPr/>
        </p:nvPicPr>
        <p:blipFill>
          <a:blip r:embed="rId8" cstate="print"/>
          <a:srcRect l="8641" r="4945" b="13644"/>
          <a:stretch>
            <a:fillRect/>
          </a:stretch>
        </p:blipFill>
        <p:spPr bwMode="auto">
          <a:xfrm>
            <a:off x="5143504" y="214290"/>
            <a:ext cx="3786214" cy="2523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https://kabinet-informatiki2.webnode.ru/_files/200000026-a97a3ab71d/free-red-turning-arrow-psd_original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5357826"/>
            <a:ext cx="1285852" cy="1285852"/>
          </a:xfrm>
          <a:prstGeom prst="rect">
            <a:avLst/>
          </a:prstGeom>
          <a:noFill/>
        </p:spPr>
      </p:pic>
      <p:pic>
        <p:nvPicPr>
          <p:cNvPr id="4098" name="Picture 2" descr="https://s13.stc.all.kpcdn.net/share/i/12/10305578/inx960x64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55602" b="27717"/>
          <a:stretch>
            <a:fillRect/>
          </a:stretch>
        </p:blipFill>
        <p:spPr bwMode="auto">
          <a:xfrm>
            <a:off x="214282" y="3500438"/>
            <a:ext cx="296185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20072" y="4869160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водитель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140968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кондуктор -контролер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6064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кассир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- диспетчер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4644008" y="404664"/>
            <a:ext cx="448816" cy="448816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644008" y="4869160"/>
            <a:ext cx="448816" cy="448816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1475656" y="2797696"/>
            <a:ext cx="432048" cy="432048"/>
          </a:xfrm>
          <a:prstGeom prst="rect">
            <a:avLst/>
          </a:prstGeom>
        </p:spPr>
      </p:pic>
      <p:pic>
        <p:nvPicPr>
          <p:cNvPr id="1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1841526" y="583813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14.stc.all.kpcdn.net/share/i/4/834984/wx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497064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372200" y="1124744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водитель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s://i.artfile.me/wallpaper/30-11-2016/3600x2400/avtomobili-avtobusy-gaz-1105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125" y="3952833"/>
            <a:ext cx="4357750" cy="2905167"/>
          </a:xfrm>
          <a:prstGeom prst="rect">
            <a:avLst/>
          </a:prstGeom>
          <a:noFill/>
        </p:spPr>
      </p:pic>
      <p:pic>
        <p:nvPicPr>
          <p:cNvPr id="5" name="Picture 7" descr="https://kabinet-informatiki2.webnode.ru/_files/200000026-a97a3ab71d/free-red-turning-arrow-psd_original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357826"/>
            <a:ext cx="1285852" cy="1285852"/>
          </a:xfrm>
          <a:prstGeom prst="rect">
            <a:avLst/>
          </a:prstGeom>
          <a:noFill/>
        </p:spPr>
      </p:pic>
      <p:pic>
        <p:nvPicPr>
          <p:cNvPr id="6" name="Рисунок 5" descr="http://detskie-raskraski.ru/sites/default/files/raskraska_chelovek15.jpg"/>
          <p:cNvPicPr/>
          <p:nvPr/>
        </p:nvPicPr>
        <p:blipFill>
          <a:blip r:embed="rId9" cstate="print"/>
          <a:srcRect l="50117"/>
          <a:stretch>
            <a:fillRect/>
          </a:stretch>
        </p:blipFill>
        <p:spPr bwMode="auto">
          <a:xfrm>
            <a:off x="5436096" y="1124744"/>
            <a:ext cx="560823" cy="720000"/>
          </a:xfrm>
          <a:prstGeom prst="rect">
            <a:avLst/>
          </a:prstGeom>
          <a:noFill/>
        </p:spPr>
      </p:pic>
      <p:pic>
        <p:nvPicPr>
          <p:cNvPr id="7" name="Рисунок 6" descr="http://ck.ot7.ru/uploads/1/1/2/Ladoni_11272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2857496"/>
            <a:ext cx="507481" cy="720000"/>
          </a:xfrm>
          <a:prstGeom prst="rect">
            <a:avLst/>
          </a:prstGeom>
          <a:noFill/>
        </p:spPr>
      </p:pic>
      <p:pic>
        <p:nvPicPr>
          <p:cNvPr id="8" name="Рисунок 7" descr="https://1.bp.blogspot.com/-foAejtKnyzM/VBPZMVmHsVI/AAAAAAAABh4/N0Mn0gKsPEE/s1600/hammer+and+spanners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4929198"/>
            <a:ext cx="601847" cy="72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43636" y="2714620"/>
            <a:ext cx="285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осуществляет перевозку пассажиров и багажа в маршрутных автобусах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6012160" y="1268760"/>
            <a:ext cx="448816" cy="448816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5940152" y="3068960"/>
            <a:ext cx="304800" cy="3048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1979712" y="5157192"/>
            <a:ext cx="304800" cy="304800"/>
          </a:xfrm>
          <a:prstGeom prst="rect">
            <a:avLst/>
          </a:prstGeom>
        </p:spPr>
      </p:pic>
      <p:pic>
        <p:nvPicPr>
          <p:cNvPr id="13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kartex18.ru/files/products/img_4433_0.jpg"/>
          <p:cNvPicPr>
            <a:picLocks noChangeAspect="1" noChangeArrowheads="1"/>
          </p:cNvPicPr>
          <p:nvPr/>
        </p:nvPicPr>
        <p:blipFill>
          <a:blip r:embed="rId5" cstate="print"/>
          <a:srcRect t="11906" r="4762" b="14285"/>
          <a:stretch>
            <a:fillRect/>
          </a:stretch>
        </p:blipFill>
        <p:spPr bwMode="auto">
          <a:xfrm>
            <a:off x="2357422" y="4143380"/>
            <a:ext cx="2857520" cy="2214578"/>
          </a:xfrm>
          <a:prstGeom prst="rect">
            <a:avLst/>
          </a:prstGeom>
          <a:noFill/>
        </p:spPr>
      </p:pic>
      <p:pic>
        <p:nvPicPr>
          <p:cNvPr id="23554" name="Picture 2" descr="https://ae01.alicdn.com/kf/UT8nTSBXlpcXXagOFbX5/118601225/UT8nTSBXlpcXXagOFbX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2226001" cy="1809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071942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кассовый аппарат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558" name="Picture 6" descr="http://www.marketanima.ru/netcat_files/346/574/C_IP_Senin_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929066"/>
            <a:ext cx="2503706" cy="1398555"/>
          </a:xfrm>
          <a:prstGeom prst="rect">
            <a:avLst/>
          </a:prstGeom>
          <a:noFill/>
        </p:spPr>
      </p:pic>
      <p:pic>
        <p:nvPicPr>
          <p:cNvPr id="8" name="Picture 7" descr="https://kabinet-informatiki2.webnode.ru/_files/200000026-a97a3ab71d/free-red-turning-arrow-psd_origina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5357826"/>
            <a:ext cx="1285852" cy="12858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1500174"/>
            <a:ext cx="53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кондуктор -контролер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s://s13.stc.all.kpcdn.net/share/i/12/10305578/inx960x640.jpg"/>
          <p:cNvPicPr>
            <a:picLocks noChangeAspect="1" noChangeArrowheads="1"/>
          </p:cNvPicPr>
          <p:nvPr/>
        </p:nvPicPr>
        <p:blipFill>
          <a:blip r:embed="rId10" cstate="print"/>
          <a:srcRect l="55602" b="27717"/>
          <a:stretch>
            <a:fillRect/>
          </a:stretch>
        </p:blipFill>
        <p:spPr bwMode="auto">
          <a:xfrm>
            <a:off x="214282" y="214290"/>
            <a:ext cx="3286148" cy="3566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detskie-raskraski.ru/sites/default/files/raskraska_chelovek15.jpg"/>
          <p:cNvPicPr/>
          <p:nvPr/>
        </p:nvPicPr>
        <p:blipFill>
          <a:blip r:embed="rId11" cstate="print"/>
          <a:srcRect l="50117"/>
          <a:stretch>
            <a:fillRect/>
          </a:stretch>
        </p:blipFill>
        <p:spPr bwMode="auto">
          <a:xfrm>
            <a:off x="5572132" y="857232"/>
            <a:ext cx="560823" cy="720000"/>
          </a:xfrm>
          <a:prstGeom prst="rect">
            <a:avLst/>
          </a:prstGeom>
          <a:noFill/>
        </p:spPr>
      </p:pic>
      <p:pic>
        <p:nvPicPr>
          <p:cNvPr id="12" name="Рисунок 11" descr="http://ck.ot7.ru/uploads/1/1/2/Ladoni_112724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06" y="2714620"/>
            <a:ext cx="507481" cy="72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572000" y="2714620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Сбор платы за проезд. </a:t>
            </a:r>
          </a:p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Проверка наличия билетов, проездных документов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https://1.bp.blogspot.com/-foAejtKnyzM/VBPZMVmHsVI/AAAAAAAABh4/N0Mn0gKsPEE/s1600/hammer+and+spanners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5500702"/>
            <a:ext cx="601847" cy="720000"/>
          </a:xfrm>
          <a:prstGeom prst="rect">
            <a:avLst/>
          </a:prstGeom>
          <a:noFill/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6228184" y="1124744"/>
            <a:ext cx="432048" cy="432048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4283968" y="2996952"/>
            <a:ext cx="304800" cy="3048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4" cstate="print"/>
          <a:stretch>
            <a:fillRect/>
          </a:stretch>
        </p:blipFill>
        <p:spPr>
          <a:xfrm>
            <a:off x="5580112" y="5733256"/>
            <a:ext cx="304800" cy="304800"/>
          </a:xfrm>
          <a:prstGeom prst="rect">
            <a:avLst/>
          </a:prstGeom>
        </p:spPr>
      </p:pic>
      <p:pic>
        <p:nvPicPr>
          <p:cNvPr id="18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yt3.ggpht.com/ytc/AAUvwngQ1VxVGRoMfu2m32q37kPaEWFnMXJnAMfxccFE=s900-c-k-c0x00ffffff-no-rj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r="10378"/>
          <a:stretch/>
        </p:blipFill>
        <p:spPr bwMode="auto">
          <a:xfrm>
            <a:off x="2409753" y="625860"/>
            <a:ext cx="129582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9199" r="47319" b="36596"/>
          <a:stretch/>
        </p:blipFill>
        <p:spPr bwMode="auto">
          <a:xfrm>
            <a:off x="4572000" y="152636"/>
            <a:ext cx="287079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3494786" y="34010"/>
            <a:ext cx="1202309" cy="2685524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11721"/>
          <a:stretch/>
        </p:blipFill>
        <p:spPr bwMode="auto">
          <a:xfrm>
            <a:off x="5436096" y="2856012"/>
            <a:ext cx="3240360" cy="2510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19534"/>
            <a:ext cx="4750176" cy="27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403648" y="3356992"/>
            <a:ext cx="4536504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59632" y="3645024"/>
            <a:ext cx="5040560" cy="9361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https://kabinet-informatiki2.webnode.ru/_files/200000026-a97a3ab71d/free-red-turning-arrow-psd_origin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74" y="5502840"/>
            <a:ext cx="1285852" cy="1285852"/>
          </a:xfrm>
          <a:prstGeom prst="rect">
            <a:avLst/>
          </a:prstGeom>
          <a:noFill/>
        </p:spPr>
      </p:pic>
      <p:pic>
        <p:nvPicPr>
          <p:cNvPr id="11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olnushkov.ru/vardata/cache/resized/modules/dynalenta/files/18/2020/12/49/042dbc87f1914f61643b6/W900_H45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4" y="1282874"/>
            <a:ext cx="9188796" cy="48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2.userapi.com/impf/c630626/v630626682/14174/qhQVjpGG_VI.jpg?size=130x130&amp;quality=96&amp;sign=b932e50fa49d0cd0f025e28dc5ea2d13&amp;c_uniq_tag=VJ7g8CLf7olENB2zUDw-bckjFjrgO9CNssvRfQl-8N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56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9141d11972dd49f7e6276c1cae514aa7-l&amp;ref=rim&amp;n=13&amp;w=1014&amp;h=1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18" y="764704"/>
            <a:ext cx="2233229" cy="22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ova.school/wp-content/themes/sp-theme-master/imgs/classes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87" y="2428927"/>
            <a:ext cx="2846381" cy="41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ks\Desktop\логотип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b="25693"/>
          <a:stretch/>
        </p:blipFill>
        <p:spPr bwMode="auto">
          <a:xfrm>
            <a:off x="8100392" y="282860"/>
            <a:ext cx="792088" cy="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62</Words>
  <Application>Microsoft Office PowerPoint</Application>
  <PresentationFormat>Экран (4:3)</PresentationFormat>
  <Paragraphs>17</Paragraphs>
  <Slides>11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для связи   rengo.natakha@yandex.ru 8 992 211 65 63</vt:lpstr>
      <vt:lpstr>ваше мнение об услышанном напишите в чате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36</cp:revision>
  <dcterms:created xsi:type="dcterms:W3CDTF">2021-08-21T15:15:53Z</dcterms:created>
  <dcterms:modified xsi:type="dcterms:W3CDTF">2021-08-24T16:37:58Z</dcterms:modified>
</cp:coreProperties>
</file>