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84" r:id="rId5"/>
    <p:sldId id="285" r:id="rId6"/>
    <p:sldId id="283" r:id="rId7"/>
    <p:sldId id="275" r:id="rId8"/>
    <p:sldId id="286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2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4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9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4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8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9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2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F0F6-017C-4249-8360-D8DC45E2BC36}" type="datetimeFigureOut">
              <a:rPr lang="ru-RU" smtClean="0"/>
              <a:t>чт 09.09.21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957" y="2752440"/>
            <a:ext cx="9144000" cy="68655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профессиональное объединение руководителей Школьных Служб 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Примирения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Верещагинского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16994" y="4227110"/>
            <a:ext cx="5275006" cy="165576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just">
              <a:spcBef>
                <a:spcPts val="0"/>
              </a:spcBef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Неволина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Михайловна, 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МБОУ «ВОК»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44331"/>
              </p:ext>
            </p:extLst>
          </p:nvPr>
        </p:nvGraphicFramePr>
        <p:xfrm>
          <a:off x="4719484" y="5678129"/>
          <a:ext cx="2669457" cy="99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457"/>
              </a:tblGrid>
              <a:tr h="993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Верещагино,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User\Desktop\bez-nazvaniya-_2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6" y="210013"/>
            <a:ext cx="1413387" cy="17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658" y="241275"/>
            <a:ext cx="1628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6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947" y="1563328"/>
            <a:ext cx="1123827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  <a:tabLst>
                <a:tab pos="88900" algn="l"/>
              </a:tabLst>
            </a:pP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ru-RU" sz="4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компетентности руководителей ШСП и ведущих восстановительных программ в профилактике и разрешении конфликтов в образовательной среде с применением восстановительных технологий.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307" y="686135"/>
            <a:ext cx="8981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621" y="1646186"/>
            <a:ext cx="109396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Способствовать повышению уровня методической подготовки руководителей ШСП через прохождение КПК, участие в семинарах, конференциях и др.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систематизировать опыт педагогов-ведущих восстановительных программ, его представление на различных уровнях;</a:t>
            </a: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оздать условия для развития и увеличения количества участников ШСП и детей-ведущих восстановительные программы.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закон "Об образовании в Российской Федерации" от 29.12.2012 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273-ФЗ;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Концепция региональной системы научно-методического сопровождения и обеспечения профессионального развития педагогических работников и управленческих кадров Пермского края от 07.04.2021 №26-01-06-355;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муниципальном профессиональном объединении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8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2020-2021 учебного года: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8077"/>
            <a:ext cx="10515600" cy="459888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встречи (очно и онлайн) в рамках МПО руководителей ШСП и итоговое заседание (число участников от 3 до 10 человек) + встречи творческих групп для подготовки к мероприятиям;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ШСП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 128 участников из них 11 взрослых-ведущих ВП, 9 школьников-ведущих ВП;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3,4 квартал 2020 г. – 1,2 квартал 2021 г. в ШСП поступило 34 заявки, 32 из них завершились с положительным результатом,      2 – ситуация разрешилась до проведения ВП;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Подготовка, проведение и участие в мероприятиях муниципального уровня, в рамках проекта «Социальная активность».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8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173396"/>
            <a:ext cx="10515600" cy="85899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в рамках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485566"/>
              </p:ext>
            </p:extLst>
          </p:nvPr>
        </p:nvGraphicFramePr>
        <p:xfrm>
          <a:off x="462373" y="998489"/>
          <a:ext cx="11306839" cy="567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37">
                  <a:extLst>
                    <a:ext uri="{9D8B030D-6E8A-4147-A177-3AD203B41FA5}">
                      <a16:colId xmlns:a16="http://schemas.microsoft.com/office/drawing/2014/main" xmlns="" val="2794144007"/>
                    </a:ext>
                  </a:extLst>
                </a:gridCol>
                <a:gridCol w="5294671">
                  <a:extLst>
                    <a:ext uri="{9D8B030D-6E8A-4147-A177-3AD203B41FA5}">
                      <a16:colId xmlns:a16="http://schemas.microsoft.com/office/drawing/2014/main" xmlns="" val="3693553974"/>
                    </a:ext>
                  </a:extLst>
                </a:gridCol>
                <a:gridCol w="5648631">
                  <a:extLst>
                    <a:ext uri="{9D8B030D-6E8A-4147-A177-3AD203B41FA5}">
                      <a16:colId xmlns:a16="http://schemas.microsoft.com/office/drawing/2014/main" xmlns="" val="278767535"/>
                    </a:ext>
                  </a:extLst>
                </a:gridCol>
              </a:tblGrid>
              <a:tr h="358831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СЛУЖБА ПРИМИРЕНИЯ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4563283"/>
                  </a:ext>
                </a:extLst>
              </a:tr>
              <a:tr h="6568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Муниципальный конкурс «Знакомьтесь – это МЫ!» (октябрь)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 команд/31,25%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(МБОУ «ВСШИ», СП Школа №1, СП Школа №2, СП Ленинская школа, СП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Зюкайская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школа)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4343431"/>
                  </a:ext>
                </a:extLst>
              </a:tr>
              <a:tr h="8424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Дебаты 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«Толерантность – вызов времени» (ноябрь)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 команд/31,25%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(СП Школа №2, СП Гимназия, СП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Сепычевская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школа, СП Ленинская школа, МБОУ «ВСШИ»)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7615801"/>
                  </a:ext>
                </a:extLst>
              </a:tr>
              <a:tr h="8646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Викторина «Кто ответит за меня?» (январь)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 команд/31,25%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(СП «Школа №2», СП «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Нижнегалинская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школа», СП «Школа №1», СП «Путинская школа», МБОУ «ВСШИ»)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5824766"/>
                  </a:ext>
                </a:extLst>
              </a:tr>
              <a:tr h="11047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Муниципальная игра «КВН школьных служб примирения»  (март)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 команд/37,5%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(СП Школа №2, СП 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Сепычевская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школа,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СП Ленинская школа, МБОУ «ВСШИ»,  СП Школа №1 , </a:t>
                      </a:r>
                      <a:r>
                        <a:rPr lang="ru-RU" sz="140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СП Гимназия)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0501785"/>
                  </a:ext>
                </a:extLst>
              </a:tr>
              <a:tr h="9269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конкурс «Лучшая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школьная служба примирения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 (апрель – май)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команд/31,25%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(СП Школа №2, СП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Сепычевская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школа,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Нижнегалинская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МБОУ «ВСШИ»,  СП Школа №1 )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9574856"/>
                  </a:ext>
                </a:extLst>
              </a:tr>
              <a:tr h="8689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Краевой лагерь школьных служб примирения «Город Мирный» (г. Нытва)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участников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ШСП (СП Школа №2, СП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Сепычевская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школа, СП Гимназия)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73" y="330727"/>
            <a:ext cx="5229321" cy="3444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316351"/>
            <a:ext cx="5112774" cy="2875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2020-2021 учебный год\МСП 2020-2021 уч. год\Дебаты к дню толерантности\Фото Дебаты\OLGONBaml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9" y="2678305"/>
            <a:ext cx="5112774" cy="3834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0" b="11575"/>
          <a:stretch/>
        </p:blipFill>
        <p:spPr bwMode="auto">
          <a:xfrm>
            <a:off x="6021717" y="4157567"/>
            <a:ext cx="5678130" cy="246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User\Desktop\2020-2021 учебный год\МСП 2020-2021 уч. год\КВН ШСП\dNjj2eMBU-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83" y="2052971"/>
            <a:ext cx="4806111" cy="2441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66" y="1199043"/>
            <a:ext cx="3243636" cy="29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на 2021-2022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4702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 smtClean="0"/>
              <a:t>Тема</a:t>
            </a:r>
            <a:r>
              <a:rPr lang="ru-RU" sz="2500" dirty="0" smtClean="0"/>
              <a:t> «Профилактика и разрешение конфликтов в образовательной среде с применением восстановительных технологий. Организация работы, совершенствование деятельности школьных служб примирения в ОО </a:t>
            </a:r>
            <a:r>
              <a:rPr lang="ru-RU" sz="2500" dirty="0" err="1" smtClean="0"/>
              <a:t>Верещагинского</a:t>
            </a:r>
            <a:r>
              <a:rPr lang="ru-RU" sz="2500" dirty="0" smtClean="0"/>
              <a:t> городского округа»</a:t>
            </a:r>
            <a:endParaRPr lang="ru-RU" sz="25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77717"/>
              </p:ext>
            </p:extLst>
          </p:nvPr>
        </p:nvGraphicFramePr>
        <p:xfrm>
          <a:off x="619433" y="3129116"/>
          <a:ext cx="109728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458"/>
                <a:gridCol w="1578077"/>
                <a:gridCol w="44392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Конфликт в школьной среде: причины, способы</a:t>
                      </a:r>
                      <a:r>
                        <a:rPr lang="ru-RU" baseline="0" dirty="0" smtClean="0"/>
                        <a:t> разрешения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 МСП, руководители ШСП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Медиация в школе: понятие, принципы, процедура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 МСП, руководители ШСП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Школьные службы примирения: опыт работы, эффективность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 МСП, руководители ШСП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Результаты деятельности МПО: анализ деятельности, задачи на следующий 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 МСП, руководители ШСП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0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606" y="1622323"/>
            <a:ext cx="7742904" cy="4144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МПО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Неволина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Михайловна,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МБОУ «ВОК»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Администрация комплекса,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olga.elohova.87@mail.ru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89026326693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583</Words>
  <Application>Microsoft Office PowerPoint</Application>
  <PresentationFormat>Произвольный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профессиональное объединение руководителей Школьных Служб Примирения Верещагинского городского округа  </vt:lpstr>
      <vt:lpstr>Презентация PowerPoint</vt:lpstr>
      <vt:lpstr>Презентация PowerPoint</vt:lpstr>
      <vt:lpstr>Нормативные документы</vt:lpstr>
      <vt:lpstr>Итоги 2020-2021 учебного года:</vt:lpstr>
      <vt:lpstr>Мероприятия в рамках проекта</vt:lpstr>
      <vt:lpstr>Презентация PowerPoint</vt:lpstr>
      <vt:lpstr>План на 2021-2022 учебный год</vt:lpstr>
      <vt:lpstr>Руководитель МПО  Неволина Ольга Михайловна, педагог-психолог МБОУ «ВОК»  СП Администрация комплекса,  olga.elohova.87@mail.ru,  89026326693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Uzver</dc:creator>
  <cp:lastModifiedBy>Uzver 5</cp:lastModifiedBy>
  <cp:revision>76</cp:revision>
  <dcterms:created xsi:type="dcterms:W3CDTF">2021-05-26T11:10:10Z</dcterms:created>
  <dcterms:modified xsi:type="dcterms:W3CDTF">2021-09-09T06:56:27Z</dcterms:modified>
</cp:coreProperties>
</file>