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D6B3-DEF2-4378-B07D-C09BD465A9E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513CA-4202-4BC9-871B-BA8A8B42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Цветочная клумба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Творческий п</a:t>
            </a:r>
            <a:r>
              <a:rPr lang="ru-RU" dirty="0" smtClean="0"/>
              <a:t>роект </a:t>
            </a:r>
            <a:r>
              <a:rPr lang="ru-RU" dirty="0" smtClean="0"/>
              <a:t>1 класса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764704"/>
            <a:ext cx="3801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  </a:t>
            </a:r>
            <a:r>
              <a:rPr lang="ru-RU" sz="2800" dirty="0" err="1" smtClean="0"/>
              <a:t>Комаровская</a:t>
            </a:r>
            <a:r>
              <a:rPr lang="ru-RU" sz="2800" dirty="0" smtClean="0"/>
              <a:t> школа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Цель:  </a:t>
            </a:r>
            <a:r>
              <a:rPr lang="ru-RU" dirty="0" smtClean="0"/>
              <a:t>создание цветочной клумбы вместе с родителями.</a:t>
            </a:r>
          </a:p>
          <a:p>
            <a:r>
              <a:rPr lang="ru-RU" sz="3500" b="1" dirty="0" smtClean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Продумать расположение клумбы;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Вырастить цветочную рассаду;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Высадить цветы на подготовленную клумбу;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Ухаживать за цветами;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Создать фотоальбом.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Наша клумба — загляденье!</a:t>
            </a:r>
            <a:b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Полюбуйтесь на неё!</a:t>
            </a:r>
            <a:b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Поднимает настроенье</a:t>
            </a:r>
            <a:b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Всем, кто к ней ни подойдёт.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Машьянов</a:t>
            </a:r>
            <a:r>
              <a:rPr lang="ru-RU" b="1" dirty="0" smtClean="0">
                <a:solidFill>
                  <a:srgbClr val="7030A0"/>
                </a:solidFill>
              </a:rPr>
              <a:t> Юрий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мю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Рисунок 4" descr="м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84784"/>
            <a:ext cx="3672407" cy="5003850"/>
          </a:xfrm>
          <a:prstGeom prst="rect">
            <a:avLst/>
          </a:prstGeom>
        </p:spPr>
      </p:pic>
      <p:pic>
        <p:nvPicPr>
          <p:cNvPr id="8" name="Рисунок 7" descr="мю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412776"/>
            <a:ext cx="3780420" cy="5040560"/>
          </a:xfrm>
          <a:prstGeom prst="rect">
            <a:avLst/>
          </a:prstGeom>
        </p:spPr>
      </p:pic>
      <p:pic>
        <p:nvPicPr>
          <p:cNvPr id="9" name="Рисунок 8" descr="мю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412776"/>
            <a:ext cx="3816424" cy="5088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Макаров Андрей</a:t>
            </a:r>
            <a:endParaRPr lang="ru-RU" b="1" dirty="0"/>
          </a:p>
        </p:txBody>
      </p:sp>
      <p:pic>
        <p:nvPicPr>
          <p:cNvPr id="4" name="Содержимое 3" descr="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Рисунок 4" descr="м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460432" cy="5164038"/>
          </a:xfrm>
          <a:prstGeom prst="rect">
            <a:avLst/>
          </a:prstGeom>
        </p:spPr>
      </p:pic>
      <p:pic>
        <p:nvPicPr>
          <p:cNvPr id="6" name="Рисунок 5" descr="м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8532440" cy="5143500"/>
          </a:xfrm>
          <a:prstGeom prst="rect">
            <a:avLst/>
          </a:prstGeom>
        </p:spPr>
      </p:pic>
      <p:pic>
        <p:nvPicPr>
          <p:cNvPr id="7" name="Рисунок 6" descr="ма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Бизяева</a:t>
            </a:r>
            <a:r>
              <a:rPr lang="ru-RU" dirty="0" smtClean="0"/>
              <a:t> Мария</a:t>
            </a:r>
            <a:endParaRPr lang="ru-RU" dirty="0"/>
          </a:p>
        </p:txBody>
      </p:sp>
      <p:pic>
        <p:nvPicPr>
          <p:cNvPr id="4" name="Содержимое 3" descr="м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Рисунок 4" descr="м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340768"/>
            <a:ext cx="3816424" cy="5088565"/>
          </a:xfrm>
          <a:prstGeom prst="rect">
            <a:avLst/>
          </a:prstGeom>
        </p:spPr>
      </p:pic>
      <p:pic>
        <p:nvPicPr>
          <p:cNvPr id="6" name="Рисунок 5" descr="мб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268760"/>
            <a:ext cx="3867894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Сурков Степан</a:t>
            </a:r>
            <a:endParaRPr lang="ru-RU" dirty="0"/>
          </a:p>
        </p:txBody>
      </p:sp>
      <p:pic>
        <p:nvPicPr>
          <p:cNvPr id="4" name="Содержимое 3" descr="сс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pic>
        <p:nvPicPr>
          <p:cNvPr id="5" name="Рисунок 4" descr="сс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884368" cy="5252960"/>
          </a:xfrm>
          <a:prstGeom prst="rect">
            <a:avLst/>
          </a:prstGeom>
        </p:spPr>
      </p:pic>
      <p:pic>
        <p:nvPicPr>
          <p:cNvPr id="6" name="Рисунок 5" descr="с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196752"/>
            <a:ext cx="8136904" cy="542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Шаврина</a:t>
            </a:r>
            <a:r>
              <a:rPr lang="ru-RU" dirty="0" smtClean="0"/>
              <a:t> Ксения</a:t>
            </a:r>
            <a:endParaRPr lang="ru-RU" dirty="0"/>
          </a:p>
        </p:txBody>
      </p:sp>
      <p:pic>
        <p:nvPicPr>
          <p:cNvPr id="4" name="Содержимое 3" descr="ш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Рисунок 4" descr="ш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6912768" cy="5184576"/>
          </a:xfrm>
          <a:prstGeom prst="rect">
            <a:avLst/>
          </a:prstGeom>
        </p:spPr>
      </p:pic>
      <p:pic>
        <p:nvPicPr>
          <p:cNvPr id="6" name="Рисунок 5" descr="ш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96752"/>
            <a:ext cx="7092280" cy="5319210"/>
          </a:xfrm>
          <a:prstGeom prst="rect">
            <a:avLst/>
          </a:prstGeom>
        </p:spPr>
      </p:pic>
      <p:pic>
        <p:nvPicPr>
          <p:cNvPr id="8" name="Рисунок 7" descr="шк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124744"/>
            <a:ext cx="7128792" cy="5346594"/>
          </a:xfrm>
          <a:prstGeom prst="rect">
            <a:avLst/>
          </a:prstGeom>
        </p:spPr>
      </p:pic>
      <p:pic>
        <p:nvPicPr>
          <p:cNvPr id="9" name="Рисунок 8" descr="шк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24743"/>
            <a:ext cx="4032448" cy="5376597"/>
          </a:xfrm>
          <a:prstGeom prst="rect">
            <a:avLst/>
          </a:prstGeom>
        </p:spPr>
      </p:pic>
      <p:pic>
        <p:nvPicPr>
          <p:cNvPr id="10" name="Рисунок 9" descr="шк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1124744"/>
            <a:ext cx="4032448" cy="5376597"/>
          </a:xfrm>
          <a:prstGeom prst="rect">
            <a:avLst/>
          </a:prstGeom>
        </p:spPr>
      </p:pic>
      <p:pic>
        <p:nvPicPr>
          <p:cNvPr id="11" name="Рисунок 10" descr="ш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1124744"/>
            <a:ext cx="4011910" cy="5349213"/>
          </a:xfrm>
          <a:prstGeom prst="rect">
            <a:avLst/>
          </a:prstGeom>
        </p:spPr>
      </p:pic>
      <p:pic>
        <p:nvPicPr>
          <p:cNvPr id="12" name="Рисунок 11" descr="ш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1124744"/>
            <a:ext cx="4032448" cy="537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цветочки рвать не будем,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другим сказать спешим: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приносят радость людям,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— и крохам, и большим!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Цветочная клумба</vt:lpstr>
      <vt:lpstr>Слайд 2</vt:lpstr>
      <vt:lpstr>Слайд 3</vt:lpstr>
      <vt:lpstr>Машьянов Юрий</vt:lpstr>
      <vt:lpstr>Макаров Андрей</vt:lpstr>
      <vt:lpstr>Бизяева Мария</vt:lpstr>
      <vt:lpstr>Сурков Степан</vt:lpstr>
      <vt:lpstr>Шаврина Ксения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Цветочная клумба</dc:title>
  <dc:creator>Дом</dc:creator>
  <cp:lastModifiedBy>Дом</cp:lastModifiedBy>
  <cp:revision>12</cp:revision>
  <dcterms:created xsi:type="dcterms:W3CDTF">2020-06-25T07:07:51Z</dcterms:created>
  <dcterms:modified xsi:type="dcterms:W3CDTF">2020-07-02T09:27:00Z</dcterms:modified>
</cp:coreProperties>
</file>