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docProps/custom.xml" ContentType="application/vnd.openxmlformats-officedocument.custom-properties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Default Extension="wdp" ContentType="image/vnd.ms-photo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11.xml" ContentType="application/vnd.ms-office.drawingml.diagramDrawing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drawing13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7" r:id="rId1"/>
    <p:sldMasterId id="2147484179" r:id="rId2"/>
    <p:sldMasterId id="2147484215" r:id="rId3"/>
  </p:sldMasterIdLst>
  <p:notesMasterIdLst>
    <p:notesMasterId r:id="rId68"/>
  </p:notesMasterIdLst>
  <p:sldIdLst>
    <p:sldId id="256" r:id="rId4"/>
    <p:sldId id="277" r:id="rId5"/>
    <p:sldId id="285" r:id="rId6"/>
    <p:sldId id="279" r:id="rId7"/>
    <p:sldId id="276" r:id="rId8"/>
    <p:sldId id="378" r:id="rId9"/>
    <p:sldId id="278" r:id="rId10"/>
    <p:sldId id="271" r:id="rId11"/>
    <p:sldId id="287" r:id="rId12"/>
    <p:sldId id="400" r:id="rId13"/>
    <p:sldId id="261" r:id="rId14"/>
    <p:sldId id="399" r:id="rId15"/>
    <p:sldId id="401" r:id="rId16"/>
    <p:sldId id="402" r:id="rId17"/>
    <p:sldId id="404" r:id="rId18"/>
    <p:sldId id="406" r:id="rId19"/>
    <p:sldId id="455" r:id="rId20"/>
    <p:sldId id="264" r:id="rId21"/>
    <p:sldId id="410" r:id="rId22"/>
    <p:sldId id="266" r:id="rId23"/>
    <p:sldId id="411" r:id="rId24"/>
    <p:sldId id="268" r:id="rId25"/>
    <p:sldId id="413" r:id="rId26"/>
    <p:sldId id="269" r:id="rId27"/>
    <p:sldId id="414" r:id="rId28"/>
    <p:sldId id="415" r:id="rId29"/>
    <p:sldId id="416" r:id="rId30"/>
    <p:sldId id="417" r:id="rId31"/>
    <p:sldId id="421" r:id="rId32"/>
    <p:sldId id="419" r:id="rId33"/>
    <p:sldId id="423" r:id="rId34"/>
    <p:sldId id="454" r:id="rId35"/>
    <p:sldId id="425" r:id="rId36"/>
    <p:sldId id="426" r:id="rId37"/>
    <p:sldId id="427" r:id="rId38"/>
    <p:sldId id="456" r:id="rId39"/>
    <p:sldId id="457" r:id="rId40"/>
    <p:sldId id="428" r:id="rId41"/>
    <p:sldId id="446" r:id="rId42"/>
    <p:sldId id="448" r:id="rId43"/>
    <p:sldId id="382" r:id="rId44"/>
    <p:sldId id="449" r:id="rId45"/>
    <p:sldId id="458" r:id="rId46"/>
    <p:sldId id="459" r:id="rId47"/>
    <p:sldId id="275" r:id="rId48"/>
    <p:sldId id="301" r:id="rId49"/>
    <p:sldId id="303" r:id="rId50"/>
    <p:sldId id="308" r:id="rId51"/>
    <p:sldId id="306" r:id="rId52"/>
    <p:sldId id="432" r:id="rId53"/>
    <p:sldId id="433" r:id="rId54"/>
    <p:sldId id="434" r:id="rId55"/>
    <p:sldId id="435" r:id="rId56"/>
    <p:sldId id="436" r:id="rId57"/>
    <p:sldId id="439" r:id="rId58"/>
    <p:sldId id="438" r:id="rId59"/>
    <p:sldId id="441" r:id="rId60"/>
    <p:sldId id="460" r:id="rId61"/>
    <p:sldId id="461" r:id="rId62"/>
    <p:sldId id="442" r:id="rId63"/>
    <p:sldId id="453" r:id="rId64"/>
    <p:sldId id="444" r:id="rId65"/>
    <p:sldId id="452" r:id="rId66"/>
    <p:sldId id="369" r:id="rId6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054" autoAdjust="0"/>
    <p:restoredTop sz="94622" autoAdjust="0"/>
  </p:normalViewPr>
  <p:slideViewPr>
    <p:cSldViewPr>
      <p:cViewPr>
        <p:scale>
          <a:sx n="60" d="100"/>
          <a:sy n="60" d="100"/>
        </p:scale>
        <p:origin x="-1746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C000A4-24BD-4020-8800-DD126534103C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8321F2-FD96-435C-B528-AB59A2DD4563}">
      <dgm:prSet phldrT="[Текст]"/>
      <dgm:spPr/>
      <dgm:t>
        <a:bodyPr/>
        <a:lstStyle/>
        <a:p>
          <a:r>
            <a:rPr lang="ru-RU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Техническая эксплуатация подвижного состава железных дорог</a:t>
          </a:r>
          <a:endParaRPr lang="ru-RU" dirty="0"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0E096BC8-2698-401A-9E99-7B0A71F3894B}" type="parTrans" cxnId="{70863613-3E29-4D67-AF27-B47332802725}">
      <dgm:prSet/>
      <dgm:spPr/>
      <dgm:t>
        <a:bodyPr/>
        <a:lstStyle/>
        <a:p>
          <a:endParaRPr lang="ru-RU"/>
        </a:p>
      </dgm:t>
    </dgm:pt>
    <dgm:pt modelId="{6FFF0911-D42B-4DBF-BA3E-4C95373ADB6D}" type="sibTrans" cxnId="{70863613-3E29-4D67-AF27-B47332802725}">
      <dgm:prSet/>
      <dgm:spPr/>
      <dgm:t>
        <a:bodyPr/>
        <a:lstStyle/>
        <a:p>
          <a:endParaRPr lang="ru-RU"/>
        </a:p>
      </dgm:t>
    </dgm:pt>
    <dgm:pt modelId="{2F2A1F30-ED3E-43A3-B54F-381765B5A54E}">
      <dgm:prSet phldrT="[Текст]"/>
      <dgm:spPr/>
      <dgm:t>
        <a:bodyPr/>
        <a:lstStyle/>
        <a:p>
          <a:r>
            <a:rPr lang="ru-RU" dirty="0" smtClean="0">
              <a:latin typeface="Verdana" panose="020B0604030504040204" pitchFamily="34" charset="0"/>
              <a:ea typeface="Verdana" panose="020B0604030504040204" pitchFamily="34" charset="0"/>
            </a:rPr>
            <a:t>Сервис на транспорте (по видам транспорта) </a:t>
          </a:r>
          <a:endParaRPr lang="ru-RU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157CA73-FEBA-494B-8214-ED5244246A7D}" type="parTrans" cxnId="{81C6006A-893A-4832-8248-C9E94B10C823}">
      <dgm:prSet/>
      <dgm:spPr/>
      <dgm:t>
        <a:bodyPr/>
        <a:lstStyle/>
        <a:p>
          <a:endParaRPr lang="ru-RU"/>
        </a:p>
      </dgm:t>
    </dgm:pt>
    <dgm:pt modelId="{D45E42F7-6325-44F1-8808-6BB6049C8ACF}" type="sibTrans" cxnId="{81C6006A-893A-4832-8248-C9E94B10C823}">
      <dgm:prSet/>
      <dgm:spPr/>
      <dgm:t>
        <a:bodyPr/>
        <a:lstStyle/>
        <a:p>
          <a:endParaRPr lang="ru-RU"/>
        </a:p>
      </dgm:t>
    </dgm:pt>
    <dgm:pt modelId="{820F45D9-BD48-4139-A896-745D0B3CCFF2}">
      <dgm:prSet phldrT="[Текст]" custT="1"/>
      <dgm:spPr/>
      <dgm:t>
        <a:bodyPr/>
        <a:lstStyle/>
        <a:p>
          <a:r>
            <a:rPr lang="ru-RU" sz="2200" dirty="0" smtClean="0">
              <a:latin typeface="Verdana" panose="020B0604030504040204" pitchFamily="34" charset="0"/>
              <a:ea typeface="Verdana" panose="020B0604030504040204" pitchFamily="34" charset="0"/>
            </a:rPr>
            <a:t>Строительство железных дорог, путь и путевое хозяйство </a:t>
          </a:r>
          <a:endParaRPr lang="ru-RU" sz="2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A5A8FC5-CF15-4714-9721-2B49A6F8D967}" type="parTrans" cxnId="{8B48159E-DEE2-49E4-B368-A367F71A0933}">
      <dgm:prSet/>
      <dgm:spPr/>
      <dgm:t>
        <a:bodyPr/>
        <a:lstStyle/>
        <a:p>
          <a:endParaRPr lang="ru-RU"/>
        </a:p>
      </dgm:t>
    </dgm:pt>
    <dgm:pt modelId="{9A82B979-2EBA-4279-868F-81608E9ADA01}" type="sibTrans" cxnId="{8B48159E-DEE2-49E4-B368-A367F71A0933}">
      <dgm:prSet/>
      <dgm:spPr/>
      <dgm:t>
        <a:bodyPr/>
        <a:lstStyle/>
        <a:p>
          <a:endParaRPr lang="ru-RU"/>
        </a:p>
      </dgm:t>
    </dgm:pt>
    <dgm:pt modelId="{CE49488C-19C3-4FA2-8C06-71DA60B4DBD5}" type="pres">
      <dgm:prSet presAssocID="{B0C000A4-24BD-4020-8800-DD126534103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2468CB-32F0-480E-A970-C797DD560990}" type="pres">
      <dgm:prSet presAssocID="{B0C000A4-24BD-4020-8800-DD126534103C}" presName="diamond" presStyleLbl="bgShp" presStyleIdx="0" presStyleCnt="1"/>
      <dgm:spPr/>
    </dgm:pt>
    <dgm:pt modelId="{2A0417AE-9B72-44D3-B136-95BD9938E946}" type="pres">
      <dgm:prSet presAssocID="{B0C000A4-24BD-4020-8800-DD126534103C}" presName="quad1" presStyleLbl="node1" presStyleIdx="0" presStyleCnt="4" custScaleX="243075" custLinFactX="-12155" custLinFactNeighborX="-100000" custLinFactNeighborY="3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44DA5-EF14-4663-8C68-818F50CCFCF2}" type="pres">
      <dgm:prSet presAssocID="{B0C000A4-24BD-4020-8800-DD126534103C}" presName="quad2" presStyleLbl="node1" presStyleIdx="1" presStyleCnt="4" custScaleX="212797" custLinFactNeighborX="90828" custLinFactNeighborY="-38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D920F1-5249-438D-8B98-D844A8D036CE}" type="pres">
      <dgm:prSet presAssocID="{B0C000A4-24BD-4020-8800-DD126534103C}" presName="quad3" presStyleLbl="node1" presStyleIdx="2" presStyleCnt="4" custScaleX="479801" custScaleY="95855" custLinFactNeighborX="-60348" custLinFactNeighborY="-2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100F3F-2AA7-4533-B54B-DD47519DA058}" type="pres">
      <dgm:prSet presAssocID="{B0C000A4-24BD-4020-8800-DD126534103C}" presName="quad4" presStyleLbl="node1" presStyleIdx="3" presStyleCnt="4" custFlipVert="1" custFlipHor="1" custScaleX="44924" custScaleY="12646" custLinFactX="37751" custLinFactY="6641" custLinFactNeighborX="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F19CCE-1F6C-4D69-A2E3-FB4174FEDB02}" type="presOf" srcId="{820F45D9-BD48-4139-A896-745D0B3CCFF2}" destId="{97D920F1-5249-438D-8B98-D844A8D036CE}" srcOrd="0" destOrd="0" presId="urn:microsoft.com/office/officeart/2005/8/layout/matrix3"/>
    <dgm:cxn modelId="{A2BC9D17-6FF4-4CE0-91A7-9FAB2AAC6AAB}" type="presOf" srcId="{2F2A1F30-ED3E-43A3-B54F-381765B5A54E}" destId="{93E44DA5-EF14-4663-8C68-818F50CCFCF2}" srcOrd="0" destOrd="0" presId="urn:microsoft.com/office/officeart/2005/8/layout/matrix3"/>
    <dgm:cxn modelId="{028B733F-B1C3-4AB3-BF23-E619CA9EAB0F}" type="presOf" srcId="{B0C000A4-24BD-4020-8800-DD126534103C}" destId="{CE49488C-19C3-4FA2-8C06-71DA60B4DBD5}" srcOrd="0" destOrd="0" presId="urn:microsoft.com/office/officeart/2005/8/layout/matrix3"/>
    <dgm:cxn modelId="{81C6006A-893A-4832-8248-C9E94B10C823}" srcId="{B0C000A4-24BD-4020-8800-DD126534103C}" destId="{2F2A1F30-ED3E-43A3-B54F-381765B5A54E}" srcOrd="1" destOrd="0" parTransId="{0157CA73-FEBA-494B-8214-ED5244246A7D}" sibTransId="{D45E42F7-6325-44F1-8808-6BB6049C8ACF}"/>
    <dgm:cxn modelId="{70863613-3E29-4D67-AF27-B47332802725}" srcId="{B0C000A4-24BD-4020-8800-DD126534103C}" destId="{D78321F2-FD96-435C-B528-AB59A2DD4563}" srcOrd="0" destOrd="0" parTransId="{0E096BC8-2698-401A-9E99-7B0A71F3894B}" sibTransId="{6FFF0911-D42B-4DBF-BA3E-4C95373ADB6D}"/>
    <dgm:cxn modelId="{D985B8E9-091A-4D4D-87F7-5EEB3924D7D3}" type="presOf" srcId="{D78321F2-FD96-435C-B528-AB59A2DD4563}" destId="{2A0417AE-9B72-44D3-B136-95BD9938E946}" srcOrd="0" destOrd="0" presId="urn:microsoft.com/office/officeart/2005/8/layout/matrix3"/>
    <dgm:cxn modelId="{8B48159E-DEE2-49E4-B368-A367F71A0933}" srcId="{B0C000A4-24BD-4020-8800-DD126534103C}" destId="{820F45D9-BD48-4139-A896-745D0B3CCFF2}" srcOrd="2" destOrd="0" parTransId="{9A5A8FC5-CF15-4714-9721-2B49A6F8D967}" sibTransId="{9A82B979-2EBA-4279-868F-81608E9ADA01}"/>
    <dgm:cxn modelId="{638640C7-A166-405A-B70D-8ACA6D266C61}" type="presParOf" srcId="{CE49488C-19C3-4FA2-8C06-71DA60B4DBD5}" destId="{7D2468CB-32F0-480E-A970-C797DD560990}" srcOrd="0" destOrd="0" presId="urn:microsoft.com/office/officeart/2005/8/layout/matrix3"/>
    <dgm:cxn modelId="{11CDF99C-6CC2-4BE9-A5AA-EF58FCF478B1}" type="presParOf" srcId="{CE49488C-19C3-4FA2-8C06-71DA60B4DBD5}" destId="{2A0417AE-9B72-44D3-B136-95BD9938E946}" srcOrd="1" destOrd="0" presId="urn:microsoft.com/office/officeart/2005/8/layout/matrix3"/>
    <dgm:cxn modelId="{91BBE67D-9610-4B33-A6AB-2586CAF5F9E4}" type="presParOf" srcId="{CE49488C-19C3-4FA2-8C06-71DA60B4DBD5}" destId="{93E44DA5-EF14-4663-8C68-818F50CCFCF2}" srcOrd="2" destOrd="0" presId="urn:microsoft.com/office/officeart/2005/8/layout/matrix3"/>
    <dgm:cxn modelId="{E0FC5EB3-531E-4CCA-B58D-A78823226BAF}" type="presParOf" srcId="{CE49488C-19C3-4FA2-8C06-71DA60B4DBD5}" destId="{97D920F1-5249-438D-8B98-D844A8D036CE}" srcOrd="3" destOrd="0" presId="urn:microsoft.com/office/officeart/2005/8/layout/matrix3"/>
    <dgm:cxn modelId="{25E8E9A1-315A-4A3F-9C94-73FB7101ACC3}" type="presParOf" srcId="{CE49488C-19C3-4FA2-8C06-71DA60B4DBD5}" destId="{DC100F3F-2AA7-4533-B54B-DD47519DA05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22C2AAD-D95E-4551-9539-AFFB511DF7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0A8591-2576-4495-9EBB-F2ECA4BE7E80}">
      <dgm:prSet phldrT="[Текст]" custT="1"/>
      <dgm:spPr/>
      <dgm:t>
        <a:bodyPr/>
        <a:lstStyle/>
        <a:p>
          <a:r>
            <a:rPr lang="ru-RU" sz="3200" b="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3200" b="1" dirty="0" smtClean="0">
              <a:latin typeface="Verdana" panose="020B0604030504040204" pitchFamily="34" charset="0"/>
              <a:ea typeface="Verdana" panose="020B0604030504040204" pitchFamily="34" charset="0"/>
            </a:rPr>
            <a:t>Техник</a:t>
          </a:r>
          <a:endParaRPr lang="ru-RU" sz="3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3A01904-8E3D-4BE6-B9EC-5097F76887E5}" type="parTrans" cxnId="{6E3322FF-701C-4A85-8105-C4E97FFCEE61}">
      <dgm:prSet/>
      <dgm:spPr/>
      <dgm:t>
        <a:bodyPr/>
        <a:lstStyle/>
        <a:p>
          <a:endParaRPr lang="ru-RU"/>
        </a:p>
      </dgm:t>
    </dgm:pt>
    <dgm:pt modelId="{80224B6F-B62B-46E7-B7D1-C1C97D549AC6}" type="sibTrans" cxnId="{6E3322FF-701C-4A85-8105-C4E97FFCEE61}">
      <dgm:prSet/>
      <dgm:spPr/>
      <dgm:t>
        <a:bodyPr/>
        <a:lstStyle/>
        <a:p>
          <a:endParaRPr lang="ru-RU"/>
        </a:p>
      </dgm:t>
    </dgm:pt>
    <dgm:pt modelId="{38CAAC05-D92E-4A64-B71F-2A88434F283C}">
      <dgm:prSet phldrT="[Текст]" custT="1"/>
      <dgm:spPr/>
      <dgm:t>
        <a:bodyPr/>
        <a:lstStyle/>
        <a:p>
          <a:r>
            <a:rPr lang="ru-RU" sz="2400" b="0" dirty="0" smtClean="0">
              <a:latin typeface="Verdana" panose="020B0604030504040204" pitchFamily="34" charset="0"/>
              <a:ea typeface="Verdana" panose="020B0604030504040204" pitchFamily="34" charset="0"/>
            </a:rPr>
            <a:t>Рабочая профессия: </a:t>
          </a:r>
          <a:r>
            <a:rPr lang="ru-RU" sz="2400" b="1" dirty="0" smtClean="0">
              <a:latin typeface="Verdana" panose="020B0604030504040204" pitchFamily="34" charset="0"/>
              <a:ea typeface="Verdana" panose="020B0604030504040204" pitchFamily="34" charset="0"/>
            </a:rPr>
            <a:t>Электромонтер по ремонту и обслуживанию электрооборудования</a:t>
          </a:r>
          <a:endParaRPr lang="ru-RU" sz="24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33D0B44-9A4C-44B7-A719-381D539D0F80}" type="parTrans" cxnId="{307DA68F-EF8B-42E6-836C-DA02A289D763}">
      <dgm:prSet/>
      <dgm:spPr/>
      <dgm:t>
        <a:bodyPr/>
        <a:lstStyle/>
        <a:p>
          <a:endParaRPr lang="ru-RU"/>
        </a:p>
      </dgm:t>
    </dgm:pt>
    <dgm:pt modelId="{61B04E51-FA5C-4ACE-ADC6-4F2F191563BA}" type="sibTrans" cxnId="{307DA68F-EF8B-42E6-836C-DA02A289D763}">
      <dgm:prSet/>
      <dgm:spPr/>
      <dgm:t>
        <a:bodyPr/>
        <a:lstStyle/>
        <a:p>
          <a:endParaRPr lang="ru-RU"/>
        </a:p>
      </dgm:t>
    </dgm:pt>
    <dgm:pt modelId="{EFF6105A-CBCE-4D22-93B3-AD5E3A50EF57}">
      <dgm:prSet phldrT="[Текст]" custT="1"/>
      <dgm:spPr/>
      <dgm:t>
        <a:bodyPr/>
        <a:lstStyle/>
        <a:p>
          <a:r>
            <a:rPr lang="ru-RU" sz="3200" b="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dirty="0" smtClean="0">
              <a:latin typeface="Verdana" panose="020B0604030504040204" pitchFamily="34" charset="0"/>
              <a:ea typeface="Verdana" panose="020B0604030504040204" pitchFamily="34" charset="0"/>
            </a:rPr>
            <a:t>3 года 10 месяцев </a:t>
          </a:r>
          <a:endParaRPr lang="ru-RU" sz="3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845B819-3E5B-41F8-86E9-D0C442B45F19}" type="parTrans" cxnId="{4BD0AF43-8BE8-4686-9905-FA74A4403B42}">
      <dgm:prSet/>
      <dgm:spPr/>
      <dgm:t>
        <a:bodyPr/>
        <a:lstStyle/>
        <a:p>
          <a:endParaRPr lang="ru-RU"/>
        </a:p>
      </dgm:t>
    </dgm:pt>
    <dgm:pt modelId="{110CC1A6-8692-457B-AE43-C6CFF680D0A9}" type="sibTrans" cxnId="{4BD0AF43-8BE8-4686-9905-FA74A4403B42}">
      <dgm:prSet/>
      <dgm:spPr/>
      <dgm:t>
        <a:bodyPr/>
        <a:lstStyle/>
        <a:p>
          <a:endParaRPr lang="ru-RU"/>
        </a:p>
      </dgm:t>
    </dgm:pt>
    <dgm:pt modelId="{D3CCF9AC-66EB-4AF5-90FB-430B347C154B}" type="pres">
      <dgm:prSet presAssocID="{A22C2AAD-D95E-4551-9539-AFFB511DF7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4316D6-C51C-49C3-99E1-24F4A9103B21}" type="pres">
      <dgm:prSet presAssocID="{3D0A8591-2576-4495-9EBB-F2ECA4BE7E8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B10F8A-45B1-46AF-BE21-F858239A0E85}" type="pres">
      <dgm:prSet presAssocID="{80224B6F-B62B-46E7-B7D1-C1C97D549AC6}" presName="spacer" presStyleCnt="0"/>
      <dgm:spPr/>
    </dgm:pt>
    <dgm:pt modelId="{64ECD6B7-2297-4502-AC4F-97DBEFCD772C}" type="pres">
      <dgm:prSet presAssocID="{38CAAC05-D92E-4A64-B71F-2A88434F283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72B8A-9691-49D3-A29D-DF1C8477EC0E}" type="pres">
      <dgm:prSet presAssocID="{61B04E51-FA5C-4ACE-ADC6-4F2F191563BA}" presName="spacer" presStyleCnt="0"/>
      <dgm:spPr/>
    </dgm:pt>
    <dgm:pt modelId="{385C3BC5-0EA0-4624-B267-87D96664F129}" type="pres">
      <dgm:prSet presAssocID="{EFF6105A-CBCE-4D22-93B3-AD5E3A50EF5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7DA68F-EF8B-42E6-836C-DA02A289D763}" srcId="{A22C2AAD-D95E-4551-9539-AFFB511DF72A}" destId="{38CAAC05-D92E-4A64-B71F-2A88434F283C}" srcOrd="1" destOrd="0" parTransId="{133D0B44-9A4C-44B7-A719-381D539D0F80}" sibTransId="{61B04E51-FA5C-4ACE-ADC6-4F2F191563BA}"/>
    <dgm:cxn modelId="{98533702-FEBA-4262-ADAA-04A1429F949E}" type="presOf" srcId="{3D0A8591-2576-4495-9EBB-F2ECA4BE7E80}" destId="{EA4316D6-C51C-49C3-99E1-24F4A9103B21}" srcOrd="0" destOrd="0" presId="urn:microsoft.com/office/officeart/2005/8/layout/vList2"/>
    <dgm:cxn modelId="{4BD0AF43-8BE8-4686-9905-FA74A4403B42}" srcId="{A22C2AAD-D95E-4551-9539-AFFB511DF72A}" destId="{EFF6105A-CBCE-4D22-93B3-AD5E3A50EF57}" srcOrd="2" destOrd="0" parTransId="{1845B819-3E5B-41F8-86E9-D0C442B45F19}" sibTransId="{110CC1A6-8692-457B-AE43-C6CFF680D0A9}"/>
    <dgm:cxn modelId="{75F3D0C9-4020-47AD-8277-CD810BAA28A8}" type="presOf" srcId="{A22C2AAD-D95E-4551-9539-AFFB511DF72A}" destId="{D3CCF9AC-66EB-4AF5-90FB-430B347C154B}" srcOrd="0" destOrd="0" presId="urn:microsoft.com/office/officeart/2005/8/layout/vList2"/>
    <dgm:cxn modelId="{923D87DF-4A58-4C33-BF4C-EE83CCE81C03}" type="presOf" srcId="{38CAAC05-D92E-4A64-B71F-2A88434F283C}" destId="{64ECD6B7-2297-4502-AC4F-97DBEFCD772C}" srcOrd="0" destOrd="0" presId="urn:microsoft.com/office/officeart/2005/8/layout/vList2"/>
    <dgm:cxn modelId="{6E3322FF-701C-4A85-8105-C4E97FFCEE61}" srcId="{A22C2AAD-D95E-4551-9539-AFFB511DF72A}" destId="{3D0A8591-2576-4495-9EBB-F2ECA4BE7E80}" srcOrd="0" destOrd="0" parTransId="{B3A01904-8E3D-4BE6-B9EC-5097F76887E5}" sibTransId="{80224B6F-B62B-46E7-B7D1-C1C97D549AC6}"/>
    <dgm:cxn modelId="{440AF1B3-63FD-48E8-BD00-842FF0C15AA2}" type="presOf" srcId="{EFF6105A-CBCE-4D22-93B3-AD5E3A50EF57}" destId="{385C3BC5-0EA0-4624-B267-87D96664F129}" srcOrd="0" destOrd="0" presId="urn:microsoft.com/office/officeart/2005/8/layout/vList2"/>
    <dgm:cxn modelId="{E6F30806-6D33-4557-B421-99077414E830}" type="presParOf" srcId="{D3CCF9AC-66EB-4AF5-90FB-430B347C154B}" destId="{EA4316D6-C51C-49C3-99E1-24F4A9103B21}" srcOrd="0" destOrd="0" presId="urn:microsoft.com/office/officeart/2005/8/layout/vList2"/>
    <dgm:cxn modelId="{058006DC-2246-497B-B03B-FAA4E73CF135}" type="presParOf" srcId="{D3CCF9AC-66EB-4AF5-90FB-430B347C154B}" destId="{E8B10F8A-45B1-46AF-BE21-F858239A0E85}" srcOrd="1" destOrd="0" presId="urn:microsoft.com/office/officeart/2005/8/layout/vList2"/>
    <dgm:cxn modelId="{D6EA5BF4-E6DA-456E-BFDE-15C0A2DFA45C}" type="presParOf" srcId="{D3CCF9AC-66EB-4AF5-90FB-430B347C154B}" destId="{64ECD6B7-2297-4502-AC4F-97DBEFCD772C}" srcOrd="2" destOrd="0" presId="urn:microsoft.com/office/officeart/2005/8/layout/vList2"/>
    <dgm:cxn modelId="{DCB484FA-64F5-4ABD-B19D-57F5AF61F1F8}" type="presParOf" srcId="{D3CCF9AC-66EB-4AF5-90FB-430B347C154B}" destId="{B4472B8A-9691-49D3-A29D-DF1C8477EC0E}" srcOrd="3" destOrd="0" presId="urn:microsoft.com/office/officeart/2005/8/layout/vList2"/>
    <dgm:cxn modelId="{FAC08E96-D36A-4155-95B0-43071C687D4E}" type="presParOf" srcId="{D3CCF9AC-66EB-4AF5-90FB-430B347C154B}" destId="{385C3BC5-0EA0-4624-B267-87D96664F12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53D0B0F-2750-4C89-9E91-A1EBE84C4D6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3FA3D7-1EE2-4955-BD9D-D8CEF30FAA31}">
      <dgm:prSet phldrT="[Текст]" custT="1"/>
      <dgm:spPr/>
      <dgm:t>
        <a:bodyPr/>
        <a:lstStyle/>
        <a:p>
          <a:r>
            <a:rPr lang="ru-RU" sz="3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3200" b="1" dirty="0" smtClean="0">
              <a:latin typeface="Verdana" panose="020B0604030504040204" pitchFamily="34" charset="0"/>
              <a:ea typeface="Verdana" panose="020B0604030504040204" pitchFamily="34" charset="0"/>
            </a:rPr>
            <a:t>Техник-механик </a:t>
          </a:r>
          <a:endParaRPr lang="ru-RU" sz="3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A86FD2-8A30-4AF0-84FD-AF871ECB2BD3}" type="parTrans" cxnId="{BA487670-807E-4981-8DFE-7B25BF8902B8}">
      <dgm:prSet/>
      <dgm:spPr/>
      <dgm:t>
        <a:bodyPr/>
        <a:lstStyle/>
        <a:p>
          <a:endParaRPr lang="ru-RU"/>
        </a:p>
      </dgm:t>
    </dgm:pt>
    <dgm:pt modelId="{84D24C9E-6C00-48D5-9E02-EC7B87EE1355}" type="sibTrans" cxnId="{BA487670-807E-4981-8DFE-7B25BF8902B8}">
      <dgm:prSet/>
      <dgm:spPr/>
      <dgm:t>
        <a:bodyPr/>
        <a:lstStyle/>
        <a:p>
          <a:endParaRPr lang="ru-RU"/>
        </a:p>
      </dgm:t>
    </dgm:pt>
    <dgm:pt modelId="{3B6B7B0D-1C7F-4627-B9AB-F380500A80D3}">
      <dgm:prSet phldrT="[Текст]" custT="1"/>
      <dgm:spPr/>
      <dgm:t>
        <a:bodyPr/>
        <a:lstStyle/>
        <a:p>
          <a:r>
            <a:rPr lang="ru-RU" sz="2400" dirty="0" smtClean="0">
              <a:latin typeface="Verdana" panose="020B0604030504040204" pitchFamily="34" charset="0"/>
              <a:ea typeface="Verdana" panose="020B0604030504040204" pitchFamily="34" charset="0"/>
            </a:rPr>
            <a:t>Рабочая профессия: </a:t>
          </a:r>
          <a:r>
            <a:rPr lang="ru-RU" sz="2400" b="1" dirty="0" smtClean="0">
              <a:latin typeface="Verdana" panose="020B0604030504040204" pitchFamily="34" charset="0"/>
              <a:ea typeface="Verdana" panose="020B0604030504040204" pitchFamily="34" charset="0"/>
            </a:rPr>
            <a:t>Слесарь по ремонту и обслуживанию сельскохозяйственных машин и оборудования</a:t>
          </a:r>
          <a:endParaRPr lang="ru-RU" sz="24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B5236A2-65A8-4E17-9395-9941097452EF}" type="parTrans" cxnId="{DC3AAB6A-27DD-43A5-9B7D-3F6C6BBD8443}">
      <dgm:prSet/>
      <dgm:spPr/>
      <dgm:t>
        <a:bodyPr/>
        <a:lstStyle/>
        <a:p>
          <a:endParaRPr lang="ru-RU"/>
        </a:p>
      </dgm:t>
    </dgm:pt>
    <dgm:pt modelId="{F383ED63-E38B-4476-A081-5DFF6877F5FF}" type="sibTrans" cxnId="{DC3AAB6A-27DD-43A5-9B7D-3F6C6BBD8443}">
      <dgm:prSet/>
      <dgm:spPr/>
      <dgm:t>
        <a:bodyPr/>
        <a:lstStyle/>
        <a:p>
          <a:endParaRPr lang="ru-RU"/>
        </a:p>
      </dgm:t>
    </dgm:pt>
    <dgm:pt modelId="{C299F8A6-706A-4278-B6AC-5B67B3AEF915}">
      <dgm:prSet phldrT="[Текст]" custT="1"/>
      <dgm:spPr/>
      <dgm:t>
        <a:bodyPr/>
        <a:lstStyle/>
        <a:p>
          <a:r>
            <a:rPr lang="ru-RU" sz="28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2800" b="1" dirty="0" smtClean="0">
              <a:latin typeface="Verdana" panose="020B0604030504040204" pitchFamily="34" charset="0"/>
              <a:ea typeface="Verdana" panose="020B0604030504040204" pitchFamily="34" charset="0"/>
            </a:rPr>
            <a:t>3 года 10 месяцев </a:t>
          </a:r>
          <a:endParaRPr lang="ru-RU" sz="28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D0EB9E5-36D6-43BE-9592-5BCD66C2F5FD}" type="parTrans" cxnId="{F4ED4148-90F8-4770-8744-4404B0326AD4}">
      <dgm:prSet/>
      <dgm:spPr/>
      <dgm:t>
        <a:bodyPr/>
        <a:lstStyle/>
        <a:p>
          <a:endParaRPr lang="ru-RU"/>
        </a:p>
      </dgm:t>
    </dgm:pt>
    <dgm:pt modelId="{21E41D7E-1F77-4C31-A17B-2C8B32D3A055}" type="sibTrans" cxnId="{F4ED4148-90F8-4770-8744-4404B0326AD4}">
      <dgm:prSet/>
      <dgm:spPr/>
      <dgm:t>
        <a:bodyPr/>
        <a:lstStyle/>
        <a:p>
          <a:endParaRPr lang="ru-RU"/>
        </a:p>
      </dgm:t>
    </dgm:pt>
    <dgm:pt modelId="{BB70B9C8-501B-4245-9BCA-D1ADBF66A8EA}" type="pres">
      <dgm:prSet presAssocID="{C53D0B0F-2750-4C89-9E91-A1EBE84C4D6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116181-B77C-4E47-AF87-947BAC95894B}" type="pres">
      <dgm:prSet presAssocID="{A23FA3D7-1EE2-4955-BD9D-D8CEF30FAA3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00662-B40A-4AD3-944C-6660B5D12ADB}" type="pres">
      <dgm:prSet presAssocID="{84D24C9E-6C00-48D5-9E02-EC7B87EE1355}" presName="spacer" presStyleCnt="0"/>
      <dgm:spPr/>
    </dgm:pt>
    <dgm:pt modelId="{F5FED518-CDEC-4AA2-9F32-104D71B0D862}" type="pres">
      <dgm:prSet presAssocID="{3B6B7B0D-1C7F-4627-B9AB-F380500A80D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ABF1B-9BC4-4601-A373-272E56644E9F}" type="pres">
      <dgm:prSet presAssocID="{F383ED63-E38B-4476-A081-5DFF6877F5FF}" presName="spacer" presStyleCnt="0"/>
      <dgm:spPr/>
    </dgm:pt>
    <dgm:pt modelId="{D701BFB9-3FCC-4C3F-94AE-33A27258FA87}" type="pres">
      <dgm:prSet presAssocID="{C299F8A6-706A-4278-B6AC-5B67B3AEF91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839459-7C4B-40C1-8A16-DDA52CF2A542}" type="presOf" srcId="{C299F8A6-706A-4278-B6AC-5B67B3AEF915}" destId="{D701BFB9-3FCC-4C3F-94AE-33A27258FA87}" srcOrd="0" destOrd="0" presId="urn:microsoft.com/office/officeart/2005/8/layout/vList2"/>
    <dgm:cxn modelId="{500B6335-6259-4D43-AF70-F16E97D6874A}" type="presOf" srcId="{3B6B7B0D-1C7F-4627-B9AB-F380500A80D3}" destId="{F5FED518-CDEC-4AA2-9F32-104D71B0D862}" srcOrd="0" destOrd="0" presId="urn:microsoft.com/office/officeart/2005/8/layout/vList2"/>
    <dgm:cxn modelId="{DFA07301-EA9A-4B5A-A0DC-2EC93893102D}" type="presOf" srcId="{A23FA3D7-1EE2-4955-BD9D-D8CEF30FAA31}" destId="{CE116181-B77C-4E47-AF87-947BAC95894B}" srcOrd="0" destOrd="0" presId="urn:microsoft.com/office/officeart/2005/8/layout/vList2"/>
    <dgm:cxn modelId="{F4ED4148-90F8-4770-8744-4404B0326AD4}" srcId="{C53D0B0F-2750-4C89-9E91-A1EBE84C4D62}" destId="{C299F8A6-706A-4278-B6AC-5B67B3AEF915}" srcOrd="2" destOrd="0" parTransId="{8D0EB9E5-36D6-43BE-9592-5BCD66C2F5FD}" sibTransId="{21E41D7E-1F77-4C31-A17B-2C8B32D3A055}"/>
    <dgm:cxn modelId="{BA487670-807E-4981-8DFE-7B25BF8902B8}" srcId="{C53D0B0F-2750-4C89-9E91-A1EBE84C4D62}" destId="{A23FA3D7-1EE2-4955-BD9D-D8CEF30FAA31}" srcOrd="0" destOrd="0" parTransId="{69A86FD2-8A30-4AF0-84FD-AF871ECB2BD3}" sibTransId="{84D24C9E-6C00-48D5-9E02-EC7B87EE1355}"/>
    <dgm:cxn modelId="{A195872D-56EC-46C5-AEC8-23923C4F1A1D}" type="presOf" srcId="{C53D0B0F-2750-4C89-9E91-A1EBE84C4D62}" destId="{BB70B9C8-501B-4245-9BCA-D1ADBF66A8EA}" srcOrd="0" destOrd="0" presId="urn:microsoft.com/office/officeart/2005/8/layout/vList2"/>
    <dgm:cxn modelId="{DC3AAB6A-27DD-43A5-9B7D-3F6C6BBD8443}" srcId="{C53D0B0F-2750-4C89-9E91-A1EBE84C4D62}" destId="{3B6B7B0D-1C7F-4627-B9AB-F380500A80D3}" srcOrd="1" destOrd="0" parTransId="{5B5236A2-65A8-4E17-9395-9941097452EF}" sibTransId="{F383ED63-E38B-4476-A081-5DFF6877F5FF}"/>
    <dgm:cxn modelId="{2ECCC8F3-6430-4AB9-B34B-2010DB09C46F}" type="presParOf" srcId="{BB70B9C8-501B-4245-9BCA-D1ADBF66A8EA}" destId="{CE116181-B77C-4E47-AF87-947BAC95894B}" srcOrd="0" destOrd="0" presId="urn:microsoft.com/office/officeart/2005/8/layout/vList2"/>
    <dgm:cxn modelId="{1F817649-7930-4E53-A51C-DF12F1D87763}" type="presParOf" srcId="{BB70B9C8-501B-4245-9BCA-D1ADBF66A8EA}" destId="{DF200662-B40A-4AD3-944C-6660B5D12ADB}" srcOrd="1" destOrd="0" presId="urn:microsoft.com/office/officeart/2005/8/layout/vList2"/>
    <dgm:cxn modelId="{9B92D21B-0386-47CF-84D2-0C6299D4769B}" type="presParOf" srcId="{BB70B9C8-501B-4245-9BCA-D1ADBF66A8EA}" destId="{F5FED518-CDEC-4AA2-9F32-104D71B0D862}" srcOrd="2" destOrd="0" presId="urn:microsoft.com/office/officeart/2005/8/layout/vList2"/>
    <dgm:cxn modelId="{154360F9-6940-4A94-ACB5-1B375BA45DC3}" type="presParOf" srcId="{BB70B9C8-501B-4245-9BCA-D1ADBF66A8EA}" destId="{6C2ABF1B-9BC4-4601-A373-272E56644E9F}" srcOrd="3" destOrd="0" presId="urn:microsoft.com/office/officeart/2005/8/layout/vList2"/>
    <dgm:cxn modelId="{39E39D93-E733-40B6-9EB9-09F65B70963E}" type="presParOf" srcId="{BB70B9C8-501B-4245-9BCA-D1ADBF66A8EA}" destId="{D701BFB9-3FCC-4C3F-94AE-33A27258FA8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528DD6C-6071-4558-BE7B-867846D96D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543ECE-9A8F-448A-8177-A35AECF25819}">
      <dgm:prSet phldrT="[Текст]" custT="1"/>
      <dgm:spPr/>
      <dgm:t>
        <a:bodyPr/>
        <a:lstStyle/>
        <a:p>
          <a:r>
            <a:rPr lang="ru-RU" sz="28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2800" b="1" dirty="0" smtClean="0">
              <a:latin typeface="Verdana" panose="020B0604030504040204" pitchFamily="34" charset="0"/>
              <a:ea typeface="Verdana" panose="020B0604030504040204" pitchFamily="34" charset="0"/>
            </a:rPr>
            <a:t>Специалист по земельно-имущественным отношениям</a:t>
          </a:r>
          <a:endParaRPr lang="ru-RU" sz="28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E2EE88B-CF09-4457-9303-E1D6B70CD018}" type="parTrans" cxnId="{F4747849-92A6-433E-B28D-EAD42C928278}">
      <dgm:prSet/>
      <dgm:spPr/>
      <dgm:t>
        <a:bodyPr/>
        <a:lstStyle/>
        <a:p>
          <a:endParaRPr lang="ru-RU"/>
        </a:p>
      </dgm:t>
    </dgm:pt>
    <dgm:pt modelId="{23E82564-520E-4A03-92CE-3A87A439727E}" type="sibTrans" cxnId="{F4747849-92A6-433E-B28D-EAD42C928278}">
      <dgm:prSet/>
      <dgm:spPr/>
      <dgm:t>
        <a:bodyPr/>
        <a:lstStyle/>
        <a:p>
          <a:endParaRPr lang="ru-RU"/>
        </a:p>
      </dgm:t>
    </dgm:pt>
    <dgm:pt modelId="{FF784A88-5DB5-430C-B427-8A4EAC54E724}">
      <dgm:prSet phldrT="[Текст]" custT="1"/>
      <dgm:spPr/>
      <dgm:t>
        <a:bodyPr/>
        <a:lstStyle/>
        <a:p>
          <a:r>
            <a:rPr lang="ru-RU" sz="32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dirty="0" smtClean="0">
              <a:latin typeface="Verdana" panose="020B0604030504040204" pitchFamily="34" charset="0"/>
              <a:ea typeface="Verdana" panose="020B0604030504040204" pitchFamily="34" charset="0"/>
            </a:rPr>
            <a:t>2 года 10 месяцев</a:t>
          </a:r>
          <a:endParaRPr lang="ru-RU" sz="3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AD183D9-D82D-46F1-8377-55384DD5C85A}" type="parTrans" cxnId="{FD482413-1217-4855-A839-844CB5B1146B}">
      <dgm:prSet/>
      <dgm:spPr/>
      <dgm:t>
        <a:bodyPr/>
        <a:lstStyle/>
        <a:p>
          <a:endParaRPr lang="ru-RU"/>
        </a:p>
      </dgm:t>
    </dgm:pt>
    <dgm:pt modelId="{C5DBC593-DEFC-4936-98F7-769CDE0168F1}" type="sibTrans" cxnId="{FD482413-1217-4855-A839-844CB5B1146B}">
      <dgm:prSet/>
      <dgm:spPr/>
      <dgm:t>
        <a:bodyPr/>
        <a:lstStyle/>
        <a:p>
          <a:endParaRPr lang="ru-RU"/>
        </a:p>
      </dgm:t>
    </dgm:pt>
    <dgm:pt modelId="{81B3EF90-EFC9-4F53-8EA7-E4504D835E41}" type="pres">
      <dgm:prSet presAssocID="{B528DD6C-6071-4558-BE7B-867846D96D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183F00-2423-4285-8D0A-E33C9A5913DA}" type="pres">
      <dgm:prSet presAssocID="{52543ECE-9A8F-448A-8177-A35AECF2581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862C4D-6E37-4645-891A-330B7781B2BE}" type="pres">
      <dgm:prSet presAssocID="{23E82564-520E-4A03-92CE-3A87A439727E}" presName="spacer" presStyleCnt="0"/>
      <dgm:spPr/>
    </dgm:pt>
    <dgm:pt modelId="{A48DF558-4D94-4E0F-A3DD-C5005E94F038}" type="pres">
      <dgm:prSet presAssocID="{FF784A88-5DB5-430C-B427-8A4EAC54E72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02E5B4-0B5D-42B1-8016-4B1490C93A1C}" type="presOf" srcId="{FF784A88-5DB5-430C-B427-8A4EAC54E724}" destId="{A48DF558-4D94-4E0F-A3DD-C5005E94F038}" srcOrd="0" destOrd="0" presId="urn:microsoft.com/office/officeart/2005/8/layout/vList2"/>
    <dgm:cxn modelId="{DA506DEA-351B-4D81-A981-8C601406D0C7}" type="presOf" srcId="{B528DD6C-6071-4558-BE7B-867846D96D6D}" destId="{81B3EF90-EFC9-4F53-8EA7-E4504D835E41}" srcOrd="0" destOrd="0" presId="urn:microsoft.com/office/officeart/2005/8/layout/vList2"/>
    <dgm:cxn modelId="{F4747849-92A6-433E-B28D-EAD42C928278}" srcId="{B528DD6C-6071-4558-BE7B-867846D96D6D}" destId="{52543ECE-9A8F-448A-8177-A35AECF25819}" srcOrd="0" destOrd="0" parTransId="{3E2EE88B-CF09-4457-9303-E1D6B70CD018}" sibTransId="{23E82564-520E-4A03-92CE-3A87A439727E}"/>
    <dgm:cxn modelId="{A160D4C2-C8C6-4CE4-8D6C-8B1C18A43B6D}" type="presOf" srcId="{52543ECE-9A8F-448A-8177-A35AECF25819}" destId="{2B183F00-2423-4285-8D0A-E33C9A5913DA}" srcOrd="0" destOrd="0" presId="urn:microsoft.com/office/officeart/2005/8/layout/vList2"/>
    <dgm:cxn modelId="{FD482413-1217-4855-A839-844CB5B1146B}" srcId="{B528DD6C-6071-4558-BE7B-867846D96D6D}" destId="{FF784A88-5DB5-430C-B427-8A4EAC54E724}" srcOrd="1" destOrd="0" parTransId="{9AD183D9-D82D-46F1-8377-55384DD5C85A}" sibTransId="{C5DBC593-DEFC-4936-98F7-769CDE0168F1}"/>
    <dgm:cxn modelId="{B96194D9-CCDD-4613-BE06-A67051740A25}" type="presParOf" srcId="{81B3EF90-EFC9-4F53-8EA7-E4504D835E41}" destId="{2B183F00-2423-4285-8D0A-E33C9A5913DA}" srcOrd="0" destOrd="0" presId="urn:microsoft.com/office/officeart/2005/8/layout/vList2"/>
    <dgm:cxn modelId="{601F959E-BB79-432C-B9BA-3CE7A96AAD9C}" type="presParOf" srcId="{81B3EF90-EFC9-4F53-8EA7-E4504D835E41}" destId="{81862C4D-6E37-4645-891A-330B7781B2BE}" srcOrd="1" destOrd="0" presId="urn:microsoft.com/office/officeart/2005/8/layout/vList2"/>
    <dgm:cxn modelId="{CCACC07C-0989-4EE3-9A8F-A29E057A3085}" type="presParOf" srcId="{81B3EF90-EFC9-4F53-8EA7-E4504D835E41}" destId="{A48DF558-4D94-4E0F-A3DD-C5005E94F03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4504E65-7D4C-4322-86AD-4F049698BC0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BAEBED-7774-4016-876E-707897F21B86}">
      <dgm:prSet phldrT="[Текст]" custT="1"/>
      <dgm:spPr/>
      <dgm:t>
        <a:bodyPr/>
        <a:lstStyle/>
        <a:p>
          <a:r>
            <a:rPr lang="ru-RU" sz="3200" dirty="0" smtClean="0">
              <a:latin typeface="Verdana" panose="020B0604030504040204" pitchFamily="34" charset="0"/>
              <a:ea typeface="Verdana" panose="020B0604030504040204" pitchFamily="34" charset="0"/>
            </a:rPr>
            <a:t>Повар, кондитер</a:t>
          </a:r>
          <a:endParaRPr lang="ru-RU" sz="3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C3F9E19-2E71-4647-8824-F5889FBC5E49}" type="parTrans" cxnId="{AD5F7176-0F33-4422-8E89-D6F3014F5B9A}">
      <dgm:prSet/>
      <dgm:spPr/>
      <dgm:t>
        <a:bodyPr/>
        <a:lstStyle/>
        <a:p>
          <a:endParaRPr lang="ru-RU"/>
        </a:p>
      </dgm:t>
    </dgm:pt>
    <dgm:pt modelId="{3D59FA64-3F07-44CB-9E21-0D90432A7D59}" type="sibTrans" cxnId="{AD5F7176-0F33-4422-8E89-D6F3014F5B9A}">
      <dgm:prSet/>
      <dgm:spPr/>
      <dgm:t>
        <a:bodyPr/>
        <a:lstStyle/>
        <a:p>
          <a:endParaRPr lang="ru-RU"/>
        </a:p>
      </dgm:t>
    </dgm:pt>
    <dgm:pt modelId="{E4AD5467-BBC8-4A04-A35D-171070B0B06E}">
      <dgm:prSet phldrT="[Текст]" custT="1"/>
      <dgm:spPr/>
      <dgm:t>
        <a:bodyPr/>
        <a:lstStyle/>
        <a:p>
          <a:r>
            <a:rPr lang="ru-RU" sz="3200" dirty="0" smtClean="0">
              <a:latin typeface="Verdana" panose="020B0604030504040204" pitchFamily="34" charset="0"/>
              <a:ea typeface="Verdana" panose="020B0604030504040204" pitchFamily="34" charset="0"/>
            </a:rPr>
            <a:t>Мастер жилищно-коммунального хозяйства</a:t>
          </a:r>
          <a:endParaRPr lang="ru-RU" sz="3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4E5E462-47B9-4264-8CEE-3429F2F87FDF}" type="parTrans" cxnId="{5B8642CE-5D0C-49E3-8774-304E92523C06}">
      <dgm:prSet/>
      <dgm:spPr/>
      <dgm:t>
        <a:bodyPr/>
        <a:lstStyle/>
        <a:p>
          <a:endParaRPr lang="ru-RU"/>
        </a:p>
      </dgm:t>
    </dgm:pt>
    <dgm:pt modelId="{0CEC625C-4176-4385-AF71-86B110735A3D}" type="sibTrans" cxnId="{5B8642CE-5D0C-49E3-8774-304E92523C06}">
      <dgm:prSet/>
      <dgm:spPr/>
      <dgm:t>
        <a:bodyPr/>
        <a:lstStyle/>
        <a:p>
          <a:endParaRPr lang="ru-RU"/>
        </a:p>
      </dgm:t>
    </dgm:pt>
    <dgm:pt modelId="{1E6F0AD0-7627-4D86-8428-79F316022D28}" type="pres">
      <dgm:prSet presAssocID="{54504E65-7D4C-4322-86AD-4F049698BC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00CD0C-6828-4DB7-9143-246ED83942C6}" type="pres">
      <dgm:prSet presAssocID="{DDBAEBED-7774-4016-876E-707897F21B8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3CE1EC-D64D-4F34-83BD-65CBC06D26DD}" type="pres">
      <dgm:prSet presAssocID="{3D59FA64-3F07-44CB-9E21-0D90432A7D59}" presName="spacer" presStyleCnt="0"/>
      <dgm:spPr/>
    </dgm:pt>
    <dgm:pt modelId="{64B34431-7F0F-4A06-A844-D6180F71C864}" type="pres">
      <dgm:prSet presAssocID="{E4AD5467-BBC8-4A04-A35D-171070B0B06E}" presName="parentText" presStyleLbl="node1" presStyleIdx="1" presStyleCnt="2" custLinFactNeighborY="-17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55B19D-71C0-45CF-A393-3F06A1AE8B45}" type="presOf" srcId="{54504E65-7D4C-4322-86AD-4F049698BC02}" destId="{1E6F0AD0-7627-4D86-8428-79F316022D28}" srcOrd="0" destOrd="0" presId="urn:microsoft.com/office/officeart/2005/8/layout/vList2"/>
    <dgm:cxn modelId="{AD5F7176-0F33-4422-8E89-D6F3014F5B9A}" srcId="{54504E65-7D4C-4322-86AD-4F049698BC02}" destId="{DDBAEBED-7774-4016-876E-707897F21B86}" srcOrd="0" destOrd="0" parTransId="{3C3F9E19-2E71-4647-8824-F5889FBC5E49}" sibTransId="{3D59FA64-3F07-44CB-9E21-0D90432A7D59}"/>
    <dgm:cxn modelId="{E725B83D-8FA9-44FE-81EF-E756666F2C4F}" type="presOf" srcId="{E4AD5467-BBC8-4A04-A35D-171070B0B06E}" destId="{64B34431-7F0F-4A06-A844-D6180F71C864}" srcOrd="0" destOrd="0" presId="urn:microsoft.com/office/officeart/2005/8/layout/vList2"/>
    <dgm:cxn modelId="{5B8642CE-5D0C-49E3-8774-304E92523C06}" srcId="{54504E65-7D4C-4322-86AD-4F049698BC02}" destId="{E4AD5467-BBC8-4A04-A35D-171070B0B06E}" srcOrd="1" destOrd="0" parTransId="{34E5E462-47B9-4264-8CEE-3429F2F87FDF}" sibTransId="{0CEC625C-4176-4385-AF71-86B110735A3D}"/>
    <dgm:cxn modelId="{1D4C3B71-5342-436B-9BA8-93332C4EB084}" type="presOf" srcId="{DDBAEBED-7774-4016-876E-707897F21B86}" destId="{F200CD0C-6828-4DB7-9143-246ED83942C6}" srcOrd="0" destOrd="0" presId="urn:microsoft.com/office/officeart/2005/8/layout/vList2"/>
    <dgm:cxn modelId="{18449F88-7E27-4BC9-8B08-5A4CAB397032}" type="presParOf" srcId="{1E6F0AD0-7627-4D86-8428-79F316022D28}" destId="{F200CD0C-6828-4DB7-9143-246ED83942C6}" srcOrd="0" destOrd="0" presId="urn:microsoft.com/office/officeart/2005/8/layout/vList2"/>
    <dgm:cxn modelId="{5E28F419-D4FF-4201-93AD-11FBD9079501}" type="presParOf" srcId="{1E6F0AD0-7627-4D86-8428-79F316022D28}" destId="{E13CE1EC-D64D-4F34-83BD-65CBC06D26DD}" srcOrd="1" destOrd="0" presId="urn:microsoft.com/office/officeart/2005/8/layout/vList2"/>
    <dgm:cxn modelId="{F081FE03-BF34-4C4D-9D6A-58021BDC70DE}" type="presParOf" srcId="{1E6F0AD0-7627-4D86-8428-79F316022D28}" destId="{64B34431-7F0F-4A06-A844-D6180F71C8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B8485C4-D97A-4A52-B2E6-7294DF3529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ECD5D0-A8D8-4932-9907-C3B7211DEF6A}">
      <dgm:prSet phldrT="[Текст]" custT="1"/>
      <dgm:spPr/>
      <dgm:t>
        <a:bodyPr/>
        <a:lstStyle/>
        <a:p>
          <a:r>
            <a:rPr lang="ru-RU" sz="3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3200" b="1" dirty="0" smtClean="0">
              <a:latin typeface="Verdana" panose="020B0604030504040204" pitchFamily="34" charset="0"/>
              <a:ea typeface="Verdana" panose="020B0604030504040204" pitchFamily="34" charset="0"/>
            </a:rPr>
            <a:t>повар, кондитер</a:t>
          </a:r>
          <a:endParaRPr lang="ru-RU" sz="3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E47ED6A-0A65-4EEC-B75B-3746CC29A9F7}" type="parTrans" cxnId="{A283E426-DD18-4ABD-9377-32DD86EC7439}">
      <dgm:prSet/>
      <dgm:spPr/>
      <dgm:t>
        <a:bodyPr/>
        <a:lstStyle/>
        <a:p>
          <a:endParaRPr lang="ru-RU"/>
        </a:p>
      </dgm:t>
    </dgm:pt>
    <dgm:pt modelId="{38D10C96-C8F8-494C-8841-FC885F518243}" type="sibTrans" cxnId="{A283E426-DD18-4ABD-9377-32DD86EC7439}">
      <dgm:prSet/>
      <dgm:spPr/>
      <dgm:t>
        <a:bodyPr/>
        <a:lstStyle/>
        <a:p>
          <a:endParaRPr lang="ru-RU"/>
        </a:p>
      </dgm:t>
    </dgm:pt>
    <dgm:pt modelId="{98A89EB9-84CF-4B63-9C97-A4B8FEAD3BE2}">
      <dgm:prSet phldrT="[Текст]" custT="1"/>
      <dgm:spPr/>
      <dgm:t>
        <a:bodyPr/>
        <a:lstStyle/>
        <a:p>
          <a:r>
            <a:rPr lang="ru-RU" sz="32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dirty="0" smtClean="0">
              <a:latin typeface="Verdana" panose="020B0604030504040204" pitchFamily="34" charset="0"/>
              <a:ea typeface="Verdana" panose="020B0604030504040204" pitchFamily="34" charset="0"/>
            </a:rPr>
            <a:t>3 года 10 месяцев</a:t>
          </a:r>
          <a:endParaRPr lang="ru-RU" sz="3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DAB262F-A59A-4549-A142-8BA4203F05F8}" type="parTrans" cxnId="{3D7187A7-3DC0-4354-A349-02678AE49A0B}">
      <dgm:prSet/>
      <dgm:spPr/>
      <dgm:t>
        <a:bodyPr/>
        <a:lstStyle/>
        <a:p>
          <a:endParaRPr lang="ru-RU"/>
        </a:p>
      </dgm:t>
    </dgm:pt>
    <dgm:pt modelId="{1900D7E2-7075-4B78-81F6-07AD5A7E065F}" type="sibTrans" cxnId="{3D7187A7-3DC0-4354-A349-02678AE49A0B}">
      <dgm:prSet/>
      <dgm:spPr/>
      <dgm:t>
        <a:bodyPr/>
        <a:lstStyle/>
        <a:p>
          <a:endParaRPr lang="ru-RU"/>
        </a:p>
      </dgm:t>
    </dgm:pt>
    <dgm:pt modelId="{D6BB311D-A596-491D-ABA2-38B6144684E0}" type="pres">
      <dgm:prSet presAssocID="{3B8485C4-D97A-4A52-B2E6-7294DF3529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2CB7DF-2FBA-4D5E-B286-12B407A124E2}" type="pres">
      <dgm:prSet presAssocID="{9CECD5D0-A8D8-4932-9907-C3B7211DEF6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76B79-38BF-4822-A629-2C87FB4CB7C6}" type="pres">
      <dgm:prSet presAssocID="{38D10C96-C8F8-494C-8841-FC885F518243}" presName="spacer" presStyleCnt="0"/>
      <dgm:spPr/>
    </dgm:pt>
    <dgm:pt modelId="{83F21F2E-49FE-4443-9E59-3A988BD3FAB1}" type="pres">
      <dgm:prSet presAssocID="{98A89EB9-84CF-4B63-9C97-A4B8FEAD3BE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7187A7-3DC0-4354-A349-02678AE49A0B}" srcId="{3B8485C4-D97A-4A52-B2E6-7294DF35290E}" destId="{98A89EB9-84CF-4B63-9C97-A4B8FEAD3BE2}" srcOrd="1" destOrd="0" parTransId="{1DAB262F-A59A-4549-A142-8BA4203F05F8}" sibTransId="{1900D7E2-7075-4B78-81F6-07AD5A7E065F}"/>
    <dgm:cxn modelId="{5C3EC7F1-D3D0-4E1E-AC3E-D4A83F667D82}" type="presOf" srcId="{9CECD5D0-A8D8-4932-9907-C3B7211DEF6A}" destId="{9A2CB7DF-2FBA-4D5E-B286-12B407A124E2}" srcOrd="0" destOrd="0" presId="urn:microsoft.com/office/officeart/2005/8/layout/vList2"/>
    <dgm:cxn modelId="{89B7C0BB-AA84-4D8D-9A83-E658E5433E44}" type="presOf" srcId="{3B8485C4-D97A-4A52-B2E6-7294DF35290E}" destId="{D6BB311D-A596-491D-ABA2-38B6144684E0}" srcOrd="0" destOrd="0" presId="urn:microsoft.com/office/officeart/2005/8/layout/vList2"/>
    <dgm:cxn modelId="{A283E426-DD18-4ABD-9377-32DD86EC7439}" srcId="{3B8485C4-D97A-4A52-B2E6-7294DF35290E}" destId="{9CECD5D0-A8D8-4932-9907-C3B7211DEF6A}" srcOrd="0" destOrd="0" parTransId="{6E47ED6A-0A65-4EEC-B75B-3746CC29A9F7}" sibTransId="{38D10C96-C8F8-494C-8841-FC885F518243}"/>
    <dgm:cxn modelId="{4AE3827E-DE07-447D-B2EC-53F623CBD33D}" type="presOf" srcId="{98A89EB9-84CF-4B63-9C97-A4B8FEAD3BE2}" destId="{83F21F2E-49FE-4443-9E59-3A988BD3FAB1}" srcOrd="0" destOrd="0" presId="urn:microsoft.com/office/officeart/2005/8/layout/vList2"/>
    <dgm:cxn modelId="{D32DA253-13A9-4212-8906-B51270D4EA7E}" type="presParOf" srcId="{D6BB311D-A596-491D-ABA2-38B6144684E0}" destId="{9A2CB7DF-2FBA-4D5E-B286-12B407A124E2}" srcOrd="0" destOrd="0" presId="urn:microsoft.com/office/officeart/2005/8/layout/vList2"/>
    <dgm:cxn modelId="{31E34D6E-9450-45BE-9727-1DF1881B73FC}" type="presParOf" srcId="{D6BB311D-A596-491D-ABA2-38B6144684E0}" destId="{22C76B79-38BF-4822-A629-2C87FB4CB7C6}" srcOrd="1" destOrd="0" presId="urn:microsoft.com/office/officeart/2005/8/layout/vList2"/>
    <dgm:cxn modelId="{2FF483E0-3B08-46A2-959E-A44159E8F353}" type="presParOf" srcId="{D6BB311D-A596-491D-ABA2-38B6144684E0}" destId="{83F21F2E-49FE-4443-9E59-3A988BD3FAB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FFD02D3-2B6F-49EC-9A32-C83E728203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E31EBF-28BC-4BA1-807B-1AD509221A90}">
      <dgm:prSet phldrT="[Текст]" custT="1"/>
      <dgm:spPr/>
      <dgm:t>
        <a:bodyPr/>
        <a:lstStyle/>
        <a:p>
          <a:r>
            <a:rPr lang="ru-RU" sz="3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3200" b="1" dirty="0" smtClean="0">
              <a:latin typeface="Verdana" panose="020B0604030504040204" pitchFamily="34" charset="0"/>
              <a:ea typeface="Verdana" panose="020B0604030504040204" pitchFamily="34" charset="0"/>
            </a:rPr>
            <a:t>штукатур, облицовщик, плиточник</a:t>
          </a:r>
          <a:endParaRPr lang="ru-RU" sz="3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59391E1-D802-410F-A313-A74245E1B9E9}" type="parTrans" cxnId="{C8D02DA2-0463-4768-B720-17D204F34A8B}">
      <dgm:prSet/>
      <dgm:spPr/>
      <dgm:t>
        <a:bodyPr/>
        <a:lstStyle/>
        <a:p>
          <a:endParaRPr lang="ru-RU"/>
        </a:p>
      </dgm:t>
    </dgm:pt>
    <dgm:pt modelId="{D5291D75-2A4A-4552-9EB5-224CB819BE0F}" type="sibTrans" cxnId="{C8D02DA2-0463-4768-B720-17D204F34A8B}">
      <dgm:prSet/>
      <dgm:spPr/>
      <dgm:t>
        <a:bodyPr/>
        <a:lstStyle/>
        <a:p>
          <a:endParaRPr lang="ru-RU"/>
        </a:p>
      </dgm:t>
    </dgm:pt>
    <dgm:pt modelId="{E3DA6D2F-85AD-4977-B820-547793F8EEB6}">
      <dgm:prSet phldrT="[Текст]" custT="1"/>
      <dgm:spPr/>
      <dgm:t>
        <a:bodyPr/>
        <a:lstStyle/>
        <a:p>
          <a:r>
            <a:rPr lang="ru-RU" sz="32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dirty="0" smtClean="0">
              <a:latin typeface="Verdana" panose="020B0604030504040204" pitchFamily="34" charset="0"/>
              <a:ea typeface="Verdana" panose="020B0604030504040204" pitchFamily="34" charset="0"/>
            </a:rPr>
            <a:t>1 год 10 месяцев</a:t>
          </a:r>
          <a:endParaRPr lang="ru-RU" sz="3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629A057-48BC-4521-A91F-356A34EEB74C}" type="parTrans" cxnId="{18DD38ED-F5B1-4A98-8132-E16F579D1219}">
      <dgm:prSet/>
      <dgm:spPr/>
      <dgm:t>
        <a:bodyPr/>
        <a:lstStyle/>
        <a:p>
          <a:endParaRPr lang="ru-RU"/>
        </a:p>
      </dgm:t>
    </dgm:pt>
    <dgm:pt modelId="{49481C18-CD97-455E-BB69-BD2C871A2BAA}" type="sibTrans" cxnId="{18DD38ED-F5B1-4A98-8132-E16F579D1219}">
      <dgm:prSet/>
      <dgm:spPr/>
      <dgm:t>
        <a:bodyPr/>
        <a:lstStyle/>
        <a:p>
          <a:endParaRPr lang="ru-RU"/>
        </a:p>
      </dgm:t>
    </dgm:pt>
    <dgm:pt modelId="{AD4BE81C-2816-44B8-8278-301D2DA5DC53}" type="pres">
      <dgm:prSet presAssocID="{8FFD02D3-2B6F-49EC-9A32-C83E728203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33CD7E-3CD8-43C1-A297-84C99F8848D6}" type="pres">
      <dgm:prSet presAssocID="{06E31EBF-28BC-4BA1-807B-1AD509221A9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1A1649-B7D2-4B73-9218-0CE5772A43B3}" type="pres">
      <dgm:prSet presAssocID="{D5291D75-2A4A-4552-9EB5-224CB819BE0F}" presName="spacer" presStyleCnt="0"/>
      <dgm:spPr/>
    </dgm:pt>
    <dgm:pt modelId="{E26CC80F-4EC8-446E-9F3A-12492A0A8E5C}" type="pres">
      <dgm:prSet presAssocID="{E3DA6D2F-85AD-4977-B820-547793F8EEB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213C9C-E420-41F9-B7BA-1716C377FE65}" type="presOf" srcId="{06E31EBF-28BC-4BA1-807B-1AD509221A90}" destId="{DA33CD7E-3CD8-43C1-A297-84C99F8848D6}" srcOrd="0" destOrd="0" presId="urn:microsoft.com/office/officeart/2005/8/layout/vList2"/>
    <dgm:cxn modelId="{18DD38ED-F5B1-4A98-8132-E16F579D1219}" srcId="{8FFD02D3-2B6F-49EC-9A32-C83E7282036C}" destId="{E3DA6D2F-85AD-4977-B820-547793F8EEB6}" srcOrd="1" destOrd="0" parTransId="{D629A057-48BC-4521-A91F-356A34EEB74C}" sibTransId="{49481C18-CD97-455E-BB69-BD2C871A2BAA}"/>
    <dgm:cxn modelId="{F2EB3F7D-7BF6-4B09-BA0A-7D538A6C07CB}" type="presOf" srcId="{E3DA6D2F-85AD-4977-B820-547793F8EEB6}" destId="{E26CC80F-4EC8-446E-9F3A-12492A0A8E5C}" srcOrd="0" destOrd="0" presId="urn:microsoft.com/office/officeart/2005/8/layout/vList2"/>
    <dgm:cxn modelId="{0D4562D9-436A-4450-8F66-40AD8E5E8DF1}" type="presOf" srcId="{8FFD02D3-2B6F-49EC-9A32-C83E7282036C}" destId="{AD4BE81C-2816-44B8-8278-301D2DA5DC53}" srcOrd="0" destOrd="0" presId="urn:microsoft.com/office/officeart/2005/8/layout/vList2"/>
    <dgm:cxn modelId="{C8D02DA2-0463-4768-B720-17D204F34A8B}" srcId="{8FFD02D3-2B6F-49EC-9A32-C83E7282036C}" destId="{06E31EBF-28BC-4BA1-807B-1AD509221A90}" srcOrd="0" destOrd="0" parTransId="{059391E1-D802-410F-A313-A74245E1B9E9}" sibTransId="{D5291D75-2A4A-4552-9EB5-224CB819BE0F}"/>
    <dgm:cxn modelId="{447F9E42-C748-4296-BF0C-8FFCB677EB6B}" type="presParOf" srcId="{AD4BE81C-2816-44B8-8278-301D2DA5DC53}" destId="{DA33CD7E-3CD8-43C1-A297-84C99F8848D6}" srcOrd="0" destOrd="0" presId="urn:microsoft.com/office/officeart/2005/8/layout/vList2"/>
    <dgm:cxn modelId="{19049C5E-4087-4773-8408-C42F88B40FDD}" type="presParOf" srcId="{AD4BE81C-2816-44B8-8278-301D2DA5DC53}" destId="{E71A1649-B7D2-4B73-9218-0CE5772A43B3}" srcOrd="1" destOrd="0" presId="urn:microsoft.com/office/officeart/2005/8/layout/vList2"/>
    <dgm:cxn modelId="{AA0DD496-6BC6-4251-9651-356F069A2384}" type="presParOf" srcId="{AD4BE81C-2816-44B8-8278-301D2DA5DC53}" destId="{E26CC80F-4EC8-446E-9F3A-12492A0A8E5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5CE81FE-3BC2-4E66-8797-81D8779D57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737C0F-8C73-447D-8F1C-689ED99DD5AD}">
      <dgm:prSet phldrT="[Текст]" custT="1"/>
      <dgm:spPr/>
      <dgm:t>
        <a:bodyPr/>
        <a:lstStyle/>
        <a:p>
          <a:r>
            <a:rPr lang="ru-RU" sz="3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3200" b="1" dirty="0" smtClean="0">
              <a:latin typeface="Verdana" panose="020B0604030504040204" pitchFamily="34" charset="0"/>
              <a:ea typeface="Verdana" panose="020B0604030504040204" pitchFamily="34" charset="0"/>
            </a:rPr>
            <a:t>столяр строительный, плотник, паркетчик</a:t>
          </a:r>
          <a:endParaRPr lang="ru-RU" sz="3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8EA4808-AB95-4177-BA1E-D154A2BF319D}" type="parTrans" cxnId="{446BB14E-87F2-458E-A3D5-434CD0BED603}">
      <dgm:prSet/>
      <dgm:spPr/>
      <dgm:t>
        <a:bodyPr/>
        <a:lstStyle/>
        <a:p>
          <a:endParaRPr lang="ru-RU"/>
        </a:p>
      </dgm:t>
    </dgm:pt>
    <dgm:pt modelId="{A53DE715-4BDB-47AA-BD30-33BBCA68C57D}" type="sibTrans" cxnId="{446BB14E-87F2-458E-A3D5-434CD0BED603}">
      <dgm:prSet/>
      <dgm:spPr/>
      <dgm:t>
        <a:bodyPr/>
        <a:lstStyle/>
        <a:p>
          <a:endParaRPr lang="ru-RU"/>
        </a:p>
      </dgm:t>
    </dgm:pt>
    <dgm:pt modelId="{0AF7B9D5-B61D-4689-8127-E6F8BF392B60}">
      <dgm:prSet phldrT="[Текст]" custT="1"/>
      <dgm:spPr/>
      <dgm:t>
        <a:bodyPr/>
        <a:lstStyle/>
        <a:p>
          <a:r>
            <a:rPr lang="ru-RU" sz="32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dirty="0" smtClean="0">
              <a:latin typeface="Verdana" panose="020B0604030504040204" pitchFamily="34" charset="0"/>
              <a:ea typeface="Verdana" panose="020B0604030504040204" pitchFamily="34" charset="0"/>
            </a:rPr>
            <a:t>1 год 10 месяцев</a:t>
          </a:r>
          <a:endParaRPr lang="ru-RU" sz="3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4218659-B68F-49A1-A674-6F71C71DC26B}" type="parTrans" cxnId="{6DAB727F-DE6E-46BD-B729-B960C940BABA}">
      <dgm:prSet/>
      <dgm:spPr/>
      <dgm:t>
        <a:bodyPr/>
        <a:lstStyle/>
        <a:p>
          <a:endParaRPr lang="ru-RU"/>
        </a:p>
      </dgm:t>
    </dgm:pt>
    <dgm:pt modelId="{7F52653F-60DB-4C4D-B455-6370674A3769}" type="sibTrans" cxnId="{6DAB727F-DE6E-46BD-B729-B960C940BABA}">
      <dgm:prSet/>
      <dgm:spPr/>
      <dgm:t>
        <a:bodyPr/>
        <a:lstStyle/>
        <a:p>
          <a:endParaRPr lang="ru-RU"/>
        </a:p>
      </dgm:t>
    </dgm:pt>
    <dgm:pt modelId="{1C6BF587-6A5C-4A4C-9C10-3459C15C2A86}" type="pres">
      <dgm:prSet presAssocID="{E5CE81FE-3BC2-4E66-8797-81D8779D57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558A17-2633-4B3D-9B97-FCC7FF8C933B}" type="pres">
      <dgm:prSet presAssocID="{25737C0F-8C73-447D-8F1C-689ED99DD5A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ADE064-8B50-4012-8C5F-F5015EE6280F}" type="pres">
      <dgm:prSet presAssocID="{A53DE715-4BDB-47AA-BD30-33BBCA68C57D}" presName="spacer" presStyleCnt="0"/>
      <dgm:spPr/>
    </dgm:pt>
    <dgm:pt modelId="{65E31A0D-D3E5-4811-ABFA-8F83025147EE}" type="pres">
      <dgm:prSet presAssocID="{0AF7B9D5-B61D-4689-8127-E6F8BF392B6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8E21C8-6B86-4AA7-BDCA-E72B9AEAA12B}" type="presOf" srcId="{25737C0F-8C73-447D-8F1C-689ED99DD5AD}" destId="{D1558A17-2633-4B3D-9B97-FCC7FF8C933B}" srcOrd="0" destOrd="0" presId="urn:microsoft.com/office/officeart/2005/8/layout/vList2"/>
    <dgm:cxn modelId="{AE7922C1-495C-4F95-BD07-60EE799E2AC5}" type="presOf" srcId="{0AF7B9D5-B61D-4689-8127-E6F8BF392B60}" destId="{65E31A0D-D3E5-4811-ABFA-8F83025147EE}" srcOrd="0" destOrd="0" presId="urn:microsoft.com/office/officeart/2005/8/layout/vList2"/>
    <dgm:cxn modelId="{446BB14E-87F2-458E-A3D5-434CD0BED603}" srcId="{E5CE81FE-3BC2-4E66-8797-81D8779D5786}" destId="{25737C0F-8C73-447D-8F1C-689ED99DD5AD}" srcOrd="0" destOrd="0" parTransId="{B8EA4808-AB95-4177-BA1E-D154A2BF319D}" sibTransId="{A53DE715-4BDB-47AA-BD30-33BBCA68C57D}"/>
    <dgm:cxn modelId="{6DAB727F-DE6E-46BD-B729-B960C940BABA}" srcId="{E5CE81FE-3BC2-4E66-8797-81D8779D5786}" destId="{0AF7B9D5-B61D-4689-8127-E6F8BF392B60}" srcOrd="1" destOrd="0" parTransId="{84218659-B68F-49A1-A674-6F71C71DC26B}" sibTransId="{7F52653F-60DB-4C4D-B455-6370674A3769}"/>
    <dgm:cxn modelId="{1CAAF747-F06A-4F0A-909D-E1AACE5A7633}" type="presOf" srcId="{E5CE81FE-3BC2-4E66-8797-81D8779D5786}" destId="{1C6BF587-6A5C-4A4C-9C10-3459C15C2A86}" srcOrd="0" destOrd="0" presId="urn:microsoft.com/office/officeart/2005/8/layout/vList2"/>
    <dgm:cxn modelId="{EB29AA9C-CE09-4D89-B614-420C1011EB44}" type="presParOf" srcId="{1C6BF587-6A5C-4A4C-9C10-3459C15C2A86}" destId="{D1558A17-2633-4B3D-9B97-FCC7FF8C933B}" srcOrd="0" destOrd="0" presId="urn:microsoft.com/office/officeart/2005/8/layout/vList2"/>
    <dgm:cxn modelId="{2E336517-6121-4C1B-851D-7589BD8394BC}" type="presParOf" srcId="{1C6BF587-6A5C-4A4C-9C10-3459C15C2A86}" destId="{D0ADE064-8B50-4012-8C5F-F5015EE6280F}" srcOrd="1" destOrd="0" presId="urn:microsoft.com/office/officeart/2005/8/layout/vList2"/>
    <dgm:cxn modelId="{ACDD67A4-53BB-4771-8B2B-100E6D1CFFE7}" type="presParOf" srcId="{1C6BF587-6A5C-4A4C-9C10-3459C15C2A86}" destId="{65E31A0D-D3E5-4811-ABFA-8F83025147E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C9BC858-2AE4-4390-B7AC-82220AE455E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C7259B-0C54-4F96-AA77-742BA16EB074}">
      <dgm:prSet phldrT="[Текст]" custT="1"/>
      <dgm:spPr/>
      <dgm:t>
        <a:bodyPr/>
        <a:lstStyle/>
        <a:p>
          <a:r>
            <a:rPr lang="ru-RU" sz="28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2800" b="1" dirty="0" smtClean="0">
              <a:latin typeface="Verdana" panose="020B0604030504040204" pitchFamily="34" charset="0"/>
              <a:ea typeface="Verdana" panose="020B0604030504040204" pitchFamily="34" charset="0"/>
            </a:rPr>
            <a:t>Оператор электро-вычислительных и вычислительных машин </a:t>
          </a:r>
          <a:endParaRPr lang="ru-RU" sz="28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B342932-F0FD-4124-98A2-8F7113ADB13A}" type="parTrans" cxnId="{6AA74071-3A6C-47E9-B219-76EBFF5AA852}">
      <dgm:prSet/>
      <dgm:spPr/>
      <dgm:t>
        <a:bodyPr/>
        <a:lstStyle/>
        <a:p>
          <a:endParaRPr lang="ru-RU"/>
        </a:p>
      </dgm:t>
    </dgm:pt>
    <dgm:pt modelId="{0C14CCFC-5BC1-40DF-908F-B977234BC6F7}" type="sibTrans" cxnId="{6AA74071-3A6C-47E9-B219-76EBFF5AA852}">
      <dgm:prSet/>
      <dgm:spPr/>
      <dgm:t>
        <a:bodyPr/>
        <a:lstStyle/>
        <a:p>
          <a:endParaRPr lang="ru-RU"/>
        </a:p>
      </dgm:t>
    </dgm:pt>
    <dgm:pt modelId="{B2EE98FB-5FEE-4ECB-ADA9-1CFBD28283CD}">
      <dgm:prSet phldrT="[Текст]" custT="1"/>
      <dgm:spPr/>
      <dgm:t>
        <a:bodyPr/>
        <a:lstStyle/>
        <a:p>
          <a:r>
            <a:rPr lang="ru-RU" sz="3200" b="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dirty="0" smtClean="0">
              <a:latin typeface="Verdana" panose="020B0604030504040204" pitchFamily="34" charset="0"/>
              <a:ea typeface="Verdana" panose="020B0604030504040204" pitchFamily="34" charset="0"/>
            </a:rPr>
            <a:t>1 год 10 месяцев </a:t>
          </a:r>
          <a:endParaRPr lang="ru-RU" sz="3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5C6A625-DAC8-424A-9B4E-10AFF3F45E99}" type="parTrans" cxnId="{C3100176-97F2-4E7E-9007-BAFAB10809E2}">
      <dgm:prSet/>
      <dgm:spPr/>
      <dgm:t>
        <a:bodyPr/>
        <a:lstStyle/>
        <a:p>
          <a:endParaRPr lang="ru-RU"/>
        </a:p>
      </dgm:t>
    </dgm:pt>
    <dgm:pt modelId="{393A42CF-9237-4D70-8B11-8F1BB0A3E833}" type="sibTrans" cxnId="{C3100176-97F2-4E7E-9007-BAFAB10809E2}">
      <dgm:prSet/>
      <dgm:spPr/>
      <dgm:t>
        <a:bodyPr/>
        <a:lstStyle/>
        <a:p>
          <a:endParaRPr lang="ru-RU"/>
        </a:p>
      </dgm:t>
    </dgm:pt>
    <dgm:pt modelId="{C7A351DF-BD7D-4105-8CF5-2A1CB256F702}" type="pres">
      <dgm:prSet presAssocID="{9C9BC858-2AE4-4390-B7AC-82220AE455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08B46E-0E99-453B-963E-BA2A1D62EDB8}" type="pres">
      <dgm:prSet presAssocID="{82C7259B-0C54-4F96-AA77-742BA16EB07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32807F-9F48-4FC9-8132-6AD81B3D7544}" type="pres">
      <dgm:prSet presAssocID="{0C14CCFC-5BC1-40DF-908F-B977234BC6F7}" presName="spacer" presStyleCnt="0"/>
      <dgm:spPr/>
    </dgm:pt>
    <dgm:pt modelId="{B16D04EA-FDE0-4954-AE60-66C1D5A6EABD}" type="pres">
      <dgm:prSet presAssocID="{B2EE98FB-5FEE-4ECB-ADA9-1CFBD28283C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D3D2A3-15E4-496D-A663-A62B6702E2CC}" type="presOf" srcId="{9C9BC858-2AE4-4390-B7AC-82220AE455E7}" destId="{C7A351DF-BD7D-4105-8CF5-2A1CB256F702}" srcOrd="0" destOrd="0" presId="urn:microsoft.com/office/officeart/2005/8/layout/vList2"/>
    <dgm:cxn modelId="{4E220608-5556-4708-B3A9-AE0383DF93C9}" type="presOf" srcId="{B2EE98FB-5FEE-4ECB-ADA9-1CFBD28283CD}" destId="{B16D04EA-FDE0-4954-AE60-66C1D5A6EABD}" srcOrd="0" destOrd="0" presId="urn:microsoft.com/office/officeart/2005/8/layout/vList2"/>
    <dgm:cxn modelId="{6AA74071-3A6C-47E9-B219-76EBFF5AA852}" srcId="{9C9BC858-2AE4-4390-B7AC-82220AE455E7}" destId="{82C7259B-0C54-4F96-AA77-742BA16EB074}" srcOrd="0" destOrd="0" parTransId="{BB342932-F0FD-4124-98A2-8F7113ADB13A}" sibTransId="{0C14CCFC-5BC1-40DF-908F-B977234BC6F7}"/>
    <dgm:cxn modelId="{4E2F89BC-6CCD-4B1D-9DEF-EBB3BB5F95D6}" type="presOf" srcId="{82C7259B-0C54-4F96-AA77-742BA16EB074}" destId="{3F08B46E-0E99-453B-963E-BA2A1D62EDB8}" srcOrd="0" destOrd="0" presId="urn:microsoft.com/office/officeart/2005/8/layout/vList2"/>
    <dgm:cxn modelId="{C3100176-97F2-4E7E-9007-BAFAB10809E2}" srcId="{9C9BC858-2AE4-4390-B7AC-82220AE455E7}" destId="{B2EE98FB-5FEE-4ECB-ADA9-1CFBD28283CD}" srcOrd="1" destOrd="0" parTransId="{45C6A625-DAC8-424A-9B4E-10AFF3F45E99}" sibTransId="{393A42CF-9237-4D70-8B11-8F1BB0A3E833}"/>
    <dgm:cxn modelId="{024B3F84-2474-45A7-8085-AA7355C6B0D7}" type="presParOf" srcId="{C7A351DF-BD7D-4105-8CF5-2A1CB256F702}" destId="{3F08B46E-0E99-453B-963E-BA2A1D62EDB8}" srcOrd="0" destOrd="0" presId="urn:microsoft.com/office/officeart/2005/8/layout/vList2"/>
    <dgm:cxn modelId="{61728E86-493A-4F11-8EAC-2D665255DEE6}" type="presParOf" srcId="{C7A351DF-BD7D-4105-8CF5-2A1CB256F702}" destId="{E632807F-9F48-4FC9-8132-6AD81B3D7544}" srcOrd="1" destOrd="0" presId="urn:microsoft.com/office/officeart/2005/8/layout/vList2"/>
    <dgm:cxn modelId="{878DE470-1E64-4DAF-ACDA-DA49AEBE2636}" type="presParOf" srcId="{C7A351DF-BD7D-4105-8CF5-2A1CB256F702}" destId="{B16D04EA-FDE0-4954-AE60-66C1D5A6EAB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9284034-3B56-4F6B-B160-328F021F30A0}" type="doc">
      <dgm:prSet loTypeId="urn:microsoft.com/office/officeart/2005/8/layout/hierarchy4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8EE05A-C455-41C6-A631-AA662E11199F}">
      <dgm:prSet phldrT="[Текст]" custT="1"/>
      <dgm:spPr/>
      <dgm:t>
        <a:bodyPr/>
        <a:lstStyle/>
        <a:p>
          <a:r>
            <a:rPr lang="ru-RU" sz="2400" dirty="0" smtClean="0">
              <a:latin typeface="Verdana" panose="020B0604030504040204" pitchFamily="34" charset="0"/>
              <a:ea typeface="Verdana" panose="020B0604030504040204" pitchFamily="34" charset="0"/>
            </a:rPr>
            <a:t>Профессиональное обучение (профессии рабочих, должности служащих)</a:t>
          </a:r>
          <a:endParaRPr lang="ru-RU" sz="2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E143C87-A96A-4688-8E13-17BD5CA4B6E4}" type="parTrans" cxnId="{7FD1B0F8-43B8-4DAC-810A-326D3E5DDD3E}">
      <dgm:prSet/>
      <dgm:spPr/>
      <dgm:t>
        <a:bodyPr/>
        <a:lstStyle/>
        <a:p>
          <a:endParaRPr lang="ru-RU"/>
        </a:p>
      </dgm:t>
    </dgm:pt>
    <dgm:pt modelId="{C77282A7-3111-4926-B833-1B09E0E9DD1B}" type="sibTrans" cxnId="{7FD1B0F8-43B8-4DAC-810A-326D3E5DDD3E}">
      <dgm:prSet/>
      <dgm:spPr/>
      <dgm:t>
        <a:bodyPr/>
        <a:lstStyle/>
        <a:p>
          <a:endParaRPr lang="ru-RU"/>
        </a:p>
      </dgm:t>
    </dgm:pt>
    <dgm:pt modelId="{32EE86C5-223B-450E-9CBA-58524BB415AA}">
      <dgm:prSet phldrT="[Текст]"/>
      <dgm:spPr/>
      <dgm:t>
        <a:bodyPr/>
        <a:lstStyle/>
        <a:p>
          <a:r>
            <a:rPr lang="ru-RU" dirty="0" smtClean="0">
              <a:latin typeface="Verdana" panose="020B0604030504040204" pitchFamily="34" charset="0"/>
              <a:ea typeface="Verdana" panose="020B0604030504040204" pitchFamily="34" charset="0"/>
            </a:rPr>
            <a:t>Программы повышения квалификации </a:t>
          </a:r>
          <a:endParaRPr lang="ru-RU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53C142C-6E49-414E-AFB1-D22004819DC4}" type="parTrans" cxnId="{231634E4-C365-46F0-B5C9-BE9BB8CE776B}">
      <dgm:prSet/>
      <dgm:spPr/>
      <dgm:t>
        <a:bodyPr/>
        <a:lstStyle/>
        <a:p>
          <a:endParaRPr lang="ru-RU"/>
        </a:p>
      </dgm:t>
    </dgm:pt>
    <dgm:pt modelId="{94E3D875-E3FC-42EA-A112-6E680F662C97}" type="sibTrans" cxnId="{231634E4-C365-46F0-B5C9-BE9BB8CE776B}">
      <dgm:prSet/>
      <dgm:spPr/>
      <dgm:t>
        <a:bodyPr/>
        <a:lstStyle/>
        <a:p>
          <a:endParaRPr lang="ru-RU"/>
        </a:p>
      </dgm:t>
    </dgm:pt>
    <dgm:pt modelId="{4CF411FB-4E70-4224-A6F1-0D5B5609F642}">
      <dgm:prSet phldrT="[Текст]"/>
      <dgm:spPr/>
      <dgm:t>
        <a:bodyPr/>
        <a:lstStyle/>
        <a:p>
          <a:r>
            <a:rPr lang="ru-RU" dirty="0" smtClean="0">
              <a:latin typeface="Verdana" panose="020B0604030504040204" pitchFamily="34" charset="0"/>
              <a:ea typeface="Verdana" panose="020B0604030504040204" pitchFamily="34" charset="0"/>
            </a:rPr>
            <a:t>Дополнительное профессиональное образование</a:t>
          </a:r>
          <a:endParaRPr lang="ru-RU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536A59C-77E1-4B86-94A9-C6866315B3C6}" type="parTrans" cxnId="{7ABF7F23-F4CC-42DB-92D3-1B664ACB3FDD}">
      <dgm:prSet/>
      <dgm:spPr/>
      <dgm:t>
        <a:bodyPr/>
        <a:lstStyle/>
        <a:p>
          <a:endParaRPr lang="ru-RU"/>
        </a:p>
      </dgm:t>
    </dgm:pt>
    <dgm:pt modelId="{1368D7EF-ADCE-4CA8-927C-645E73FFDB79}" type="sibTrans" cxnId="{7ABF7F23-F4CC-42DB-92D3-1B664ACB3FDD}">
      <dgm:prSet/>
      <dgm:spPr/>
      <dgm:t>
        <a:bodyPr/>
        <a:lstStyle/>
        <a:p>
          <a:endParaRPr lang="ru-RU"/>
        </a:p>
      </dgm:t>
    </dgm:pt>
    <dgm:pt modelId="{B5081836-168D-4DBC-B619-F11D1FD58F0F}">
      <dgm:prSet phldrT="[Текст]"/>
      <dgm:spPr/>
      <dgm:t>
        <a:bodyPr/>
        <a:lstStyle/>
        <a:p>
          <a:r>
            <a:rPr lang="ru-RU" dirty="0" smtClean="0">
              <a:latin typeface="Verdana" panose="020B0604030504040204" pitchFamily="34" charset="0"/>
              <a:ea typeface="Verdana" panose="020B0604030504040204" pitchFamily="34" charset="0"/>
            </a:rPr>
            <a:t>Организация стажировок </a:t>
          </a:r>
          <a:endParaRPr lang="ru-RU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AE5B787-56D6-41C8-8055-E7CB3BE03A43}" type="parTrans" cxnId="{3D2E664A-101D-4FD6-8C35-869EAAC57CAF}">
      <dgm:prSet/>
      <dgm:spPr/>
      <dgm:t>
        <a:bodyPr/>
        <a:lstStyle/>
        <a:p>
          <a:endParaRPr lang="ru-RU"/>
        </a:p>
      </dgm:t>
    </dgm:pt>
    <dgm:pt modelId="{1BBA5B8D-6EB0-4D08-9F5B-B5EE3505308A}" type="sibTrans" cxnId="{3D2E664A-101D-4FD6-8C35-869EAAC57CAF}">
      <dgm:prSet/>
      <dgm:spPr/>
      <dgm:t>
        <a:bodyPr/>
        <a:lstStyle/>
        <a:p>
          <a:endParaRPr lang="ru-RU"/>
        </a:p>
      </dgm:t>
    </dgm:pt>
    <dgm:pt modelId="{1945574E-6227-4FEF-A3C0-F338754300E2}">
      <dgm:prSet phldrT="[Текст]"/>
      <dgm:spPr/>
      <dgm:t>
        <a:bodyPr/>
        <a:lstStyle/>
        <a:p>
          <a:r>
            <a:rPr lang="ru-RU" dirty="0" smtClean="0">
              <a:latin typeface="Verdana" panose="020B0604030504040204" pitchFamily="34" charset="0"/>
              <a:ea typeface="Verdana" panose="020B0604030504040204" pitchFamily="34" charset="0"/>
            </a:rPr>
            <a:t>Программы профессиональной подготовки </a:t>
          </a:r>
          <a:endParaRPr lang="ru-RU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9BF763B-BDB5-45B0-B8B6-701DF96C6E0E}" type="parTrans" cxnId="{6154E37E-DD01-4AE7-A855-C03338E0DF17}">
      <dgm:prSet/>
      <dgm:spPr/>
      <dgm:t>
        <a:bodyPr/>
        <a:lstStyle/>
        <a:p>
          <a:endParaRPr lang="ru-RU"/>
        </a:p>
      </dgm:t>
    </dgm:pt>
    <dgm:pt modelId="{DC667E81-1183-4424-8C20-89314F06CEC5}" type="sibTrans" cxnId="{6154E37E-DD01-4AE7-A855-C03338E0DF17}">
      <dgm:prSet/>
      <dgm:spPr/>
      <dgm:t>
        <a:bodyPr/>
        <a:lstStyle/>
        <a:p>
          <a:endParaRPr lang="ru-RU"/>
        </a:p>
      </dgm:t>
    </dgm:pt>
    <dgm:pt modelId="{7E0A88D8-F078-4815-A14F-7CA8B18B2F2D}" type="pres">
      <dgm:prSet presAssocID="{A9284034-3B56-4F6B-B160-328F021F30A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FBA6C95-FF10-4A61-BB98-5A7B9258F363}" type="pres">
      <dgm:prSet presAssocID="{D68EE05A-C455-41C6-A631-AA662E11199F}" presName="vertOne" presStyleCnt="0"/>
      <dgm:spPr/>
    </dgm:pt>
    <dgm:pt modelId="{51F96A46-FD0E-4C0C-80F0-7F0676110374}" type="pres">
      <dgm:prSet presAssocID="{D68EE05A-C455-41C6-A631-AA662E11199F}" presName="txOne" presStyleLbl="node0" presStyleIdx="0" presStyleCnt="1" custScaleX="53707" custScaleY="36175" custLinFactNeighborY="781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1E4E3C-9412-48BC-A0B3-1ED56485DA41}" type="pres">
      <dgm:prSet presAssocID="{D68EE05A-C455-41C6-A631-AA662E11199F}" presName="parTransOne" presStyleCnt="0"/>
      <dgm:spPr/>
    </dgm:pt>
    <dgm:pt modelId="{CDC13E80-8744-4697-8F39-A77870932DD4}" type="pres">
      <dgm:prSet presAssocID="{D68EE05A-C455-41C6-A631-AA662E11199F}" presName="horzOne" presStyleCnt="0"/>
      <dgm:spPr/>
    </dgm:pt>
    <dgm:pt modelId="{269CED2D-31DC-4FD7-972D-FD74F80B1A22}" type="pres">
      <dgm:prSet presAssocID="{32EE86C5-223B-450E-9CBA-58524BB415AA}" presName="vertTwo" presStyleCnt="0"/>
      <dgm:spPr/>
    </dgm:pt>
    <dgm:pt modelId="{D00702B0-90D8-4C5C-B629-8FEA3C9F7E14}" type="pres">
      <dgm:prSet presAssocID="{32EE86C5-223B-450E-9CBA-58524BB415AA}" presName="txTwo" presStyleLbl="node2" presStyleIdx="0" presStyleCnt="3" custScaleX="48221" custScaleY="22716" custLinFactNeighborX="2916" custLinFactNeighborY="25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F634C6-A739-45D8-B316-54555CC706E4}" type="pres">
      <dgm:prSet presAssocID="{32EE86C5-223B-450E-9CBA-58524BB415AA}" presName="horzTwo" presStyleCnt="0"/>
      <dgm:spPr/>
    </dgm:pt>
    <dgm:pt modelId="{59715091-A8DF-429A-9571-EBCE3EA5226C}" type="pres">
      <dgm:prSet presAssocID="{94E3D875-E3FC-42EA-A112-6E680F662C97}" presName="sibSpaceTwo" presStyleCnt="0"/>
      <dgm:spPr/>
    </dgm:pt>
    <dgm:pt modelId="{4C8B1C4B-164F-4062-9823-791CD0A5BB65}" type="pres">
      <dgm:prSet presAssocID="{4CF411FB-4E70-4224-A6F1-0D5B5609F642}" presName="vertTwo" presStyleCnt="0"/>
      <dgm:spPr/>
    </dgm:pt>
    <dgm:pt modelId="{498F3719-524F-4BBA-B4AA-03F02C2D5EFD}" type="pres">
      <dgm:prSet presAssocID="{4CF411FB-4E70-4224-A6F1-0D5B5609F642}" presName="txTwo" presStyleLbl="node2" presStyleIdx="1" presStyleCnt="3" custScaleX="46430" custScaleY="21926" custLinFactNeighborX="-288" custLinFactNeighborY="32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2A5EAD-DE92-43A0-B010-9DC82168FE6F}" type="pres">
      <dgm:prSet presAssocID="{4CF411FB-4E70-4224-A6F1-0D5B5609F642}" presName="horzTwo" presStyleCnt="0"/>
      <dgm:spPr/>
    </dgm:pt>
    <dgm:pt modelId="{6E08AF99-9A12-4EEC-AC55-9892F450D75F}" type="pres">
      <dgm:prSet presAssocID="{1368D7EF-ADCE-4CA8-927C-645E73FFDB79}" presName="sibSpaceTwo" presStyleCnt="0"/>
      <dgm:spPr/>
    </dgm:pt>
    <dgm:pt modelId="{9EA3FD3E-4EC4-42FC-9D0D-CCC2DF1F4575}" type="pres">
      <dgm:prSet presAssocID="{B5081836-168D-4DBC-B619-F11D1FD58F0F}" presName="vertTwo" presStyleCnt="0"/>
      <dgm:spPr/>
    </dgm:pt>
    <dgm:pt modelId="{ECE5BF2F-0696-4950-8565-DE8329BB69B6}" type="pres">
      <dgm:prSet presAssocID="{B5081836-168D-4DBC-B619-F11D1FD58F0F}" presName="txTwo" presStyleLbl="node2" presStyleIdx="2" presStyleCnt="3" custScaleX="41122" custScaleY="22358" custLinFactNeighborX="-5902" custLinFactNeighborY="307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4FB686-D0E5-462A-85B3-EC9678A98329}" type="pres">
      <dgm:prSet presAssocID="{B5081836-168D-4DBC-B619-F11D1FD58F0F}" presName="parTransTwo" presStyleCnt="0"/>
      <dgm:spPr/>
    </dgm:pt>
    <dgm:pt modelId="{6737C952-C1B4-4B1A-A964-9FE2F75CDC41}" type="pres">
      <dgm:prSet presAssocID="{B5081836-168D-4DBC-B619-F11D1FD58F0F}" presName="horzTwo" presStyleCnt="0"/>
      <dgm:spPr/>
    </dgm:pt>
    <dgm:pt modelId="{AA565898-F3E5-446B-89AB-2617C3EA0ED6}" type="pres">
      <dgm:prSet presAssocID="{1945574E-6227-4FEF-A3C0-F338754300E2}" presName="vertThree" presStyleCnt="0"/>
      <dgm:spPr/>
    </dgm:pt>
    <dgm:pt modelId="{9B0CB211-804C-4304-9ABD-C72D45215A9A}" type="pres">
      <dgm:prSet presAssocID="{1945574E-6227-4FEF-A3C0-F338754300E2}" presName="txThree" presStyleLbl="node3" presStyleIdx="0" presStyleCnt="1" custScaleX="47646" custScaleY="26297" custLinFactNeighborX="-55725" custLinFactNeighborY="-18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939272-F928-458B-95CB-1161055EB9C0}" type="pres">
      <dgm:prSet presAssocID="{1945574E-6227-4FEF-A3C0-F338754300E2}" presName="horzThree" presStyleCnt="0"/>
      <dgm:spPr/>
    </dgm:pt>
  </dgm:ptLst>
  <dgm:cxnLst>
    <dgm:cxn modelId="{6154E37E-DD01-4AE7-A855-C03338E0DF17}" srcId="{B5081836-168D-4DBC-B619-F11D1FD58F0F}" destId="{1945574E-6227-4FEF-A3C0-F338754300E2}" srcOrd="0" destOrd="0" parTransId="{D9BF763B-BDB5-45B0-B8B6-701DF96C6E0E}" sibTransId="{DC667E81-1183-4424-8C20-89314F06CEC5}"/>
    <dgm:cxn modelId="{7ABF7F23-F4CC-42DB-92D3-1B664ACB3FDD}" srcId="{D68EE05A-C455-41C6-A631-AA662E11199F}" destId="{4CF411FB-4E70-4224-A6F1-0D5B5609F642}" srcOrd="1" destOrd="0" parTransId="{0536A59C-77E1-4B86-94A9-C6866315B3C6}" sibTransId="{1368D7EF-ADCE-4CA8-927C-645E73FFDB79}"/>
    <dgm:cxn modelId="{7FD1B0F8-43B8-4DAC-810A-326D3E5DDD3E}" srcId="{A9284034-3B56-4F6B-B160-328F021F30A0}" destId="{D68EE05A-C455-41C6-A631-AA662E11199F}" srcOrd="0" destOrd="0" parTransId="{1E143C87-A96A-4688-8E13-17BD5CA4B6E4}" sibTransId="{C77282A7-3111-4926-B833-1B09E0E9DD1B}"/>
    <dgm:cxn modelId="{20807275-F421-4ABB-AB37-BBAA642FEE17}" type="presOf" srcId="{D68EE05A-C455-41C6-A631-AA662E11199F}" destId="{51F96A46-FD0E-4C0C-80F0-7F0676110374}" srcOrd="0" destOrd="0" presId="urn:microsoft.com/office/officeart/2005/8/layout/hierarchy4"/>
    <dgm:cxn modelId="{2DB4B28B-147E-4B39-878C-3563BBB24253}" type="presOf" srcId="{1945574E-6227-4FEF-A3C0-F338754300E2}" destId="{9B0CB211-804C-4304-9ABD-C72D45215A9A}" srcOrd="0" destOrd="0" presId="urn:microsoft.com/office/officeart/2005/8/layout/hierarchy4"/>
    <dgm:cxn modelId="{F6F386A6-948B-4FF4-AC0D-B2A1B3D16102}" type="presOf" srcId="{A9284034-3B56-4F6B-B160-328F021F30A0}" destId="{7E0A88D8-F078-4815-A14F-7CA8B18B2F2D}" srcOrd="0" destOrd="0" presId="urn:microsoft.com/office/officeart/2005/8/layout/hierarchy4"/>
    <dgm:cxn modelId="{9A9D44EF-D76F-4CF1-8ECF-15FF2F46E639}" type="presOf" srcId="{4CF411FB-4E70-4224-A6F1-0D5B5609F642}" destId="{498F3719-524F-4BBA-B4AA-03F02C2D5EFD}" srcOrd="0" destOrd="0" presId="urn:microsoft.com/office/officeart/2005/8/layout/hierarchy4"/>
    <dgm:cxn modelId="{005035B9-623E-4890-AF4A-BD07A85760FB}" type="presOf" srcId="{32EE86C5-223B-450E-9CBA-58524BB415AA}" destId="{D00702B0-90D8-4C5C-B629-8FEA3C9F7E14}" srcOrd="0" destOrd="0" presId="urn:microsoft.com/office/officeart/2005/8/layout/hierarchy4"/>
    <dgm:cxn modelId="{231634E4-C365-46F0-B5C9-BE9BB8CE776B}" srcId="{D68EE05A-C455-41C6-A631-AA662E11199F}" destId="{32EE86C5-223B-450E-9CBA-58524BB415AA}" srcOrd="0" destOrd="0" parTransId="{D53C142C-6E49-414E-AFB1-D22004819DC4}" sibTransId="{94E3D875-E3FC-42EA-A112-6E680F662C97}"/>
    <dgm:cxn modelId="{28819BBD-A279-40FB-A5F0-6BA5060E44C3}" type="presOf" srcId="{B5081836-168D-4DBC-B619-F11D1FD58F0F}" destId="{ECE5BF2F-0696-4950-8565-DE8329BB69B6}" srcOrd="0" destOrd="0" presId="urn:microsoft.com/office/officeart/2005/8/layout/hierarchy4"/>
    <dgm:cxn modelId="{3D2E664A-101D-4FD6-8C35-869EAAC57CAF}" srcId="{D68EE05A-C455-41C6-A631-AA662E11199F}" destId="{B5081836-168D-4DBC-B619-F11D1FD58F0F}" srcOrd="2" destOrd="0" parTransId="{BAE5B787-56D6-41C8-8055-E7CB3BE03A43}" sibTransId="{1BBA5B8D-6EB0-4D08-9F5B-B5EE3505308A}"/>
    <dgm:cxn modelId="{D9E6B299-BCA3-4AFB-94B6-45DA5319352E}" type="presParOf" srcId="{7E0A88D8-F078-4815-A14F-7CA8B18B2F2D}" destId="{DFBA6C95-FF10-4A61-BB98-5A7B9258F363}" srcOrd="0" destOrd="0" presId="urn:microsoft.com/office/officeart/2005/8/layout/hierarchy4"/>
    <dgm:cxn modelId="{C1CEEAFE-1339-4331-A63F-0544EAADCD13}" type="presParOf" srcId="{DFBA6C95-FF10-4A61-BB98-5A7B9258F363}" destId="{51F96A46-FD0E-4C0C-80F0-7F0676110374}" srcOrd="0" destOrd="0" presId="urn:microsoft.com/office/officeart/2005/8/layout/hierarchy4"/>
    <dgm:cxn modelId="{1E54220C-5949-480C-B5B2-CAB740DBA4EB}" type="presParOf" srcId="{DFBA6C95-FF10-4A61-BB98-5A7B9258F363}" destId="{981E4E3C-9412-48BC-A0B3-1ED56485DA41}" srcOrd="1" destOrd="0" presId="urn:microsoft.com/office/officeart/2005/8/layout/hierarchy4"/>
    <dgm:cxn modelId="{C0921597-6049-45DA-BF89-9927F73D3FEA}" type="presParOf" srcId="{DFBA6C95-FF10-4A61-BB98-5A7B9258F363}" destId="{CDC13E80-8744-4697-8F39-A77870932DD4}" srcOrd="2" destOrd="0" presId="urn:microsoft.com/office/officeart/2005/8/layout/hierarchy4"/>
    <dgm:cxn modelId="{7E9DEC96-E6E5-42AA-99CB-7B6BBC146C44}" type="presParOf" srcId="{CDC13E80-8744-4697-8F39-A77870932DD4}" destId="{269CED2D-31DC-4FD7-972D-FD74F80B1A22}" srcOrd="0" destOrd="0" presId="urn:microsoft.com/office/officeart/2005/8/layout/hierarchy4"/>
    <dgm:cxn modelId="{A48D3A74-CB77-45A9-B4C7-3DCB55FFA574}" type="presParOf" srcId="{269CED2D-31DC-4FD7-972D-FD74F80B1A22}" destId="{D00702B0-90D8-4C5C-B629-8FEA3C9F7E14}" srcOrd="0" destOrd="0" presId="urn:microsoft.com/office/officeart/2005/8/layout/hierarchy4"/>
    <dgm:cxn modelId="{2DA7E3A0-04CE-4170-8BD8-7088F5047043}" type="presParOf" srcId="{269CED2D-31DC-4FD7-972D-FD74F80B1A22}" destId="{A5F634C6-A739-45D8-B316-54555CC706E4}" srcOrd="1" destOrd="0" presId="urn:microsoft.com/office/officeart/2005/8/layout/hierarchy4"/>
    <dgm:cxn modelId="{44D85773-0765-43E9-A169-F3DFE2DB6B3E}" type="presParOf" srcId="{CDC13E80-8744-4697-8F39-A77870932DD4}" destId="{59715091-A8DF-429A-9571-EBCE3EA5226C}" srcOrd="1" destOrd="0" presId="urn:microsoft.com/office/officeart/2005/8/layout/hierarchy4"/>
    <dgm:cxn modelId="{CB1C6785-31A9-4702-8C16-435D04590FC4}" type="presParOf" srcId="{CDC13E80-8744-4697-8F39-A77870932DD4}" destId="{4C8B1C4B-164F-4062-9823-791CD0A5BB65}" srcOrd="2" destOrd="0" presId="urn:microsoft.com/office/officeart/2005/8/layout/hierarchy4"/>
    <dgm:cxn modelId="{F5CD4DEC-E281-4D4F-A2E8-FEAE36682115}" type="presParOf" srcId="{4C8B1C4B-164F-4062-9823-791CD0A5BB65}" destId="{498F3719-524F-4BBA-B4AA-03F02C2D5EFD}" srcOrd="0" destOrd="0" presId="urn:microsoft.com/office/officeart/2005/8/layout/hierarchy4"/>
    <dgm:cxn modelId="{221A3B51-F8FB-46B4-B43E-646944D68FB4}" type="presParOf" srcId="{4C8B1C4B-164F-4062-9823-791CD0A5BB65}" destId="{C32A5EAD-DE92-43A0-B010-9DC82168FE6F}" srcOrd="1" destOrd="0" presId="urn:microsoft.com/office/officeart/2005/8/layout/hierarchy4"/>
    <dgm:cxn modelId="{63B40C65-89CC-40F4-B1FA-B366038E3F6A}" type="presParOf" srcId="{CDC13E80-8744-4697-8F39-A77870932DD4}" destId="{6E08AF99-9A12-4EEC-AC55-9892F450D75F}" srcOrd="3" destOrd="0" presId="urn:microsoft.com/office/officeart/2005/8/layout/hierarchy4"/>
    <dgm:cxn modelId="{CC1290EE-7EBF-4D3F-8790-F6E33A1D4A77}" type="presParOf" srcId="{CDC13E80-8744-4697-8F39-A77870932DD4}" destId="{9EA3FD3E-4EC4-42FC-9D0D-CCC2DF1F4575}" srcOrd="4" destOrd="0" presId="urn:microsoft.com/office/officeart/2005/8/layout/hierarchy4"/>
    <dgm:cxn modelId="{AC8A16CC-6362-4A3B-B7B5-5821637CFB20}" type="presParOf" srcId="{9EA3FD3E-4EC4-42FC-9D0D-CCC2DF1F4575}" destId="{ECE5BF2F-0696-4950-8565-DE8329BB69B6}" srcOrd="0" destOrd="0" presId="urn:microsoft.com/office/officeart/2005/8/layout/hierarchy4"/>
    <dgm:cxn modelId="{F200822D-84B9-4AEE-8C11-9CD3D33BFD41}" type="presParOf" srcId="{9EA3FD3E-4EC4-42FC-9D0D-CCC2DF1F4575}" destId="{854FB686-D0E5-462A-85B3-EC9678A98329}" srcOrd="1" destOrd="0" presId="urn:microsoft.com/office/officeart/2005/8/layout/hierarchy4"/>
    <dgm:cxn modelId="{C064CE31-B363-4145-89D2-80F16AF774AF}" type="presParOf" srcId="{9EA3FD3E-4EC4-42FC-9D0D-CCC2DF1F4575}" destId="{6737C952-C1B4-4B1A-A964-9FE2F75CDC41}" srcOrd="2" destOrd="0" presId="urn:microsoft.com/office/officeart/2005/8/layout/hierarchy4"/>
    <dgm:cxn modelId="{BD59DA7E-30AD-4345-8AE5-33DFAFD37798}" type="presParOf" srcId="{6737C952-C1B4-4B1A-A964-9FE2F75CDC41}" destId="{AA565898-F3E5-446B-89AB-2617C3EA0ED6}" srcOrd="0" destOrd="0" presId="urn:microsoft.com/office/officeart/2005/8/layout/hierarchy4"/>
    <dgm:cxn modelId="{CC6737A5-4C46-400E-9005-69D12795EAE1}" type="presParOf" srcId="{AA565898-F3E5-446B-89AB-2617C3EA0ED6}" destId="{9B0CB211-804C-4304-9ABD-C72D45215A9A}" srcOrd="0" destOrd="0" presId="urn:microsoft.com/office/officeart/2005/8/layout/hierarchy4"/>
    <dgm:cxn modelId="{AB46A8DE-BBD6-4D23-940F-62FD2EDA590F}" type="presParOf" srcId="{AA565898-F3E5-446B-89AB-2617C3EA0ED6}" destId="{23939272-F928-458B-95CB-1161055EB9C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76C2FA-73F2-418D-A94B-5C0EFA90E1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BB0B2B-9E7E-4C37-AA50-665A746F7599}">
      <dgm:prSet custT="1"/>
      <dgm:spPr/>
      <dgm:t>
        <a:bodyPr/>
        <a:lstStyle/>
        <a:p>
          <a:pPr rtl="0"/>
          <a:r>
            <a:rPr lang="ru-RU" sz="24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2400" b="1" i="0" dirty="0" smtClean="0">
              <a:latin typeface="Verdana" panose="020B0604030504040204" pitchFamily="34" charset="0"/>
              <a:ea typeface="Verdana" panose="020B0604030504040204" pitchFamily="34" charset="0"/>
            </a:rPr>
            <a:t>техник</a:t>
          </a:r>
          <a:r>
            <a:rPr lang="ru-RU" sz="2400" b="1" i="1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2400" b="1" i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05F281F-7B69-49B8-AED2-2D9D4476AC5E}" type="parTrans" cxnId="{EAFF58B5-64F3-4604-A188-428B05D497C3}">
      <dgm:prSet/>
      <dgm:spPr/>
      <dgm:t>
        <a:bodyPr/>
        <a:lstStyle/>
        <a:p>
          <a:endParaRPr lang="ru-RU"/>
        </a:p>
      </dgm:t>
    </dgm:pt>
    <dgm:pt modelId="{9EF32549-5283-464E-ACE9-0CB843243B72}" type="sibTrans" cxnId="{EAFF58B5-64F3-4604-A188-428B05D497C3}">
      <dgm:prSet/>
      <dgm:spPr/>
      <dgm:t>
        <a:bodyPr/>
        <a:lstStyle/>
        <a:p>
          <a:endParaRPr lang="ru-RU"/>
        </a:p>
      </dgm:t>
    </dgm:pt>
    <dgm:pt modelId="{B62628D2-0DDA-479C-8C4F-E17E4B6ABD27}">
      <dgm:prSet custT="1"/>
      <dgm:spPr/>
      <dgm:t>
        <a:bodyPr/>
        <a:lstStyle/>
        <a:p>
          <a:pPr rtl="0"/>
          <a:r>
            <a:rPr lang="ru-RU" sz="2400" dirty="0" smtClean="0">
              <a:latin typeface="Verdana" panose="020B0604030504040204" pitchFamily="34" charset="0"/>
              <a:ea typeface="Verdana" panose="020B0604030504040204" pitchFamily="34" charset="0"/>
            </a:rPr>
            <a:t>Рабочая профессия: </a:t>
          </a:r>
          <a:r>
            <a:rPr lang="ru-RU" sz="2400" b="1" dirty="0" smtClean="0">
              <a:latin typeface="Verdana" panose="020B0604030504040204" pitchFamily="34" charset="0"/>
              <a:ea typeface="Verdana" panose="020B0604030504040204" pitchFamily="34" charset="0"/>
            </a:rPr>
            <a:t>слесарь по ремонту подвижного состава</a:t>
          </a:r>
          <a:endParaRPr lang="ru-RU" sz="2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3F5335C-67FB-4504-AF1A-372EB743C03E}" type="parTrans" cxnId="{7BD8C645-59D3-44D6-AA1A-A049841F1F51}">
      <dgm:prSet/>
      <dgm:spPr/>
      <dgm:t>
        <a:bodyPr/>
        <a:lstStyle/>
        <a:p>
          <a:endParaRPr lang="ru-RU"/>
        </a:p>
      </dgm:t>
    </dgm:pt>
    <dgm:pt modelId="{E5F3AAA5-C2EE-449B-8BE2-FF2D76E56D64}" type="sibTrans" cxnId="{7BD8C645-59D3-44D6-AA1A-A049841F1F51}">
      <dgm:prSet/>
      <dgm:spPr/>
      <dgm:t>
        <a:bodyPr/>
        <a:lstStyle/>
        <a:p>
          <a:endParaRPr lang="ru-RU"/>
        </a:p>
      </dgm:t>
    </dgm:pt>
    <dgm:pt modelId="{23CF45BD-3319-487F-B77F-CAD2198D5D96}">
      <dgm:prSet custT="1"/>
      <dgm:spPr/>
      <dgm:t>
        <a:bodyPr/>
        <a:lstStyle/>
        <a:p>
          <a:pPr rtl="0"/>
          <a:r>
            <a:rPr lang="ru-RU" sz="24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3 года 10 месяцев</a:t>
          </a:r>
          <a:endParaRPr lang="ru-RU" sz="2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158F5E8-3B2E-47BB-8321-3417DCA98BD8}" type="parTrans" cxnId="{E942B7B0-AC5F-4583-9F5C-4D9A62E8062F}">
      <dgm:prSet/>
      <dgm:spPr/>
      <dgm:t>
        <a:bodyPr/>
        <a:lstStyle/>
        <a:p>
          <a:endParaRPr lang="ru-RU"/>
        </a:p>
      </dgm:t>
    </dgm:pt>
    <dgm:pt modelId="{CBE2651F-5F58-4449-B7BA-6B43A3756F8F}" type="sibTrans" cxnId="{E942B7B0-AC5F-4583-9F5C-4D9A62E8062F}">
      <dgm:prSet/>
      <dgm:spPr/>
      <dgm:t>
        <a:bodyPr/>
        <a:lstStyle/>
        <a:p>
          <a:endParaRPr lang="ru-RU"/>
        </a:p>
      </dgm:t>
    </dgm:pt>
    <dgm:pt modelId="{E707FCC6-871B-4D1A-B401-784B74171650}" type="pres">
      <dgm:prSet presAssocID="{8776C2FA-73F2-418D-A94B-5C0EFA90E1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59DF55-67EC-4912-96DF-FCBB99B3E934}" type="pres">
      <dgm:prSet presAssocID="{8FBB0B2B-9E7E-4C37-AA50-665A746F7599}" presName="parentText" presStyleLbl="node1" presStyleIdx="0" presStyleCnt="3">
        <dgm:presLayoutVars>
          <dgm:chMax val="0"/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5F6A75B9-5B14-447D-914F-386D05DA4AC1}" type="pres">
      <dgm:prSet presAssocID="{9EF32549-5283-464E-ACE9-0CB843243B72}" presName="spacer" presStyleCnt="0"/>
      <dgm:spPr/>
    </dgm:pt>
    <dgm:pt modelId="{64BA1CF1-3B67-41E9-BAC0-DE09A92DFD4F}" type="pres">
      <dgm:prSet presAssocID="{B62628D2-0DDA-479C-8C4F-E17E4B6ABD27}" presName="parentText" presStyleLbl="node1" presStyleIdx="1" presStyleCnt="3" custScaleY="1283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25269-CF95-407D-A53F-CBAA9D8E0733}" type="pres">
      <dgm:prSet presAssocID="{E5F3AAA5-C2EE-449B-8BE2-FF2D76E56D64}" presName="spacer" presStyleCnt="0"/>
      <dgm:spPr/>
    </dgm:pt>
    <dgm:pt modelId="{C5E00336-1B50-40C2-A665-A0B70306E570}" type="pres">
      <dgm:prSet presAssocID="{23CF45BD-3319-487F-B77F-CAD2198D5D96}" presName="parentText" presStyleLbl="node1" presStyleIdx="2" presStyleCnt="3" custLinFactY="2258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31E60D-5A4B-43CD-8CA7-F264C450A302}" type="presOf" srcId="{8FBB0B2B-9E7E-4C37-AA50-665A746F7599}" destId="{4C59DF55-67EC-4912-96DF-FCBB99B3E934}" srcOrd="0" destOrd="0" presId="urn:microsoft.com/office/officeart/2005/8/layout/vList2"/>
    <dgm:cxn modelId="{6B915858-5F09-4127-AB1B-0DE5936D303F}" type="presOf" srcId="{23CF45BD-3319-487F-B77F-CAD2198D5D96}" destId="{C5E00336-1B50-40C2-A665-A0B70306E570}" srcOrd="0" destOrd="0" presId="urn:microsoft.com/office/officeart/2005/8/layout/vList2"/>
    <dgm:cxn modelId="{7BD8C645-59D3-44D6-AA1A-A049841F1F51}" srcId="{8776C2FA-73F2-418D-A94B-5C0EFA90E1F7}" destId="{B62628D2-0DDA-479C-8C4F-E17E4B6ABD27}" srcOrd="1" destOrd="0" parTransId="{E3F5335C-67FB-4504-AF1A-372EB743C03E}" sibTransId="{E5F3AAA5-C2EE-449B-8BE2-FF2D76E56D64}"/>
    <dgm:cxn modelId="{8CE3B97E-54D5-43C3-945A-B68C48A23BF9}" type="presOf" srcId="{8776C2FA-73F2-418D-A94B-5C0EFA90E1F7}" destId="{E707FCC6-871B-4D1A-B401-784B74171650}" srcOrd="0" destOrd="0" presId="urn:microsoft.com/office/officeart/2005/8/layout/vList2"/>
    <dgm:cxn modelId="{16A7DE27-C9DA-40D1-AD2E-16FCFF321CAC}" type="presOf" srcId="{B62628D2-0DDA-479C-8C4F-E17E4B6ABD27}" destId="{64BA1CF1-3B67-41E9-BAC0-DE09A92DFD4F}" srcOrd="0" destOrd="0" presId="urn:microsoft.com/office/officeart/2005/8/layout/vList2"/>
    <dgm:cxn modelId="{EAFF58B5-64F3-4604-A188-428B05D497C3}" srcId="{8776C2FA-73F2-418D-A94B-5C0EFA90E1F7}" destId="{8FBB0B2B-9E7E-4C37-AA50-665A746F7599}" srcOrd="0" destOrd="0" parTransId="{F05F281F-7B69-49B8-AED2-2D9D4476AC5E}" sibTransId="{9EF32549-5283-464E-ACE9-0CB843243B72}"/>
    <dgm:cxn modelId="{E942B7B0-AC5F-4583-9F5C-4D9A62E8062F}" srcId="{8776C2FA-73F2-418D-A94B-5C0EFA90E1F7}" destId="{23CF45BD-3319-487F-B77F-CAD2198D5D96}" srcOrd="2" destOrd="0" parTransId="{1158F5E8-3B2E-47BB-8321-3417DCA98BD8}" sibTransId="{CBE2651F-5F58-4449-B7BA-6B43A3756F8F}"/>
    <dgm:cxn modelId="{670A6CFB-CDAE-46C8-B8F9-9F314F62C953}" type="presParOf" srcId="{E707FCC6-871B-4D1A-B401-784B74171650}" destId="{4C59DF55-67EC-4912-96DF-FCBB99B3E934}" srcOrd="0" destOrd="0" presId="urn:microsoft.com/office/officeart/2005/8/layout/vList2"/>
    <dgm:cxn modelId="{78F336B3-B87E-4492-A0CB-F56B53E0B86F}" type="presParOf" srcId="{E707FCC6-871B-4D1A-B401-784B74171650}" destId="{5F6A75B9-5B14-447D-914F-386D05DA4AC1}" srcOrd="1" destOrd="0" presId="urn:microsoft.com/office/officeart/2005/8/layout/vList2"/>
    <dgm:cxn modelId="{E338C06B-B242-4999-AAE9-68E83C0DA972}" type="presParOf" srcId="{E707FCC6-871B-4D1A-B401-784B74171650}" destId="{64BA1CF1-3B67-41E9-BAC0-DE09A92DFD4F}" srcOrd="2" destOrd="0" presId="urn:microsoft.com/office/officeart/2005/8/layout/vList2"/>
    <dgm:cxn modelId="{7993A169-2D68-4230-8373-60B626053609}" type="presParOf" srcId="{E707FCC6-871B-4D1A-B401-784B74171650}" destId="{15225269-CF95-407D-A53F-CBAA9D8E0733}" srcOrd="3" destOrd="0" presId="urn:microsoft.com/office/officeart/2005/8/layout/vList2"/>
    <dgm:cxn modelId="{22211D9B-5891-4CF3-863D-B7F76F3960B1}" type="presParOf" srcId="{E707FCC6-871B-4D1A-B401-784B74171650}" destId="{C5E00336-1B50-40C2-A665-A0B70306E57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76C2FA-73F2-418D-A94B-5C0EFA90E1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BB0B2B-9E7E-4C37-AA50-665A746F7599}">
      <dgm:prSet custT="1"/>
      <dgm:spPr/>
      <dgm:t>
        <a:bodyPr/>
        <a:lstStyle/>
        <a:p>
          <a:pPr rtl="0"/>
          <a:r>
            <a:rPr lang="ru-RU" sz="28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2800" b="1" i="0" dirty="0" smtClean="0">
              <a:latin typeface="Verdana" panose="020B0604030504040204" pitchFamily="34" charset="0"/>
              <a:ea typeface="Verdana" panose="020B0604030504040204" pitchFamily="34" charset="0"/>
            </a:rPr>
            <a:t>техник</a:t>
          </a:r>
          <a:r>
            <a:rPr lang="ru-RU" sz="2800" b="1" i="1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2800" b="1" i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05F281F-7B69-49B8-AED2-2D9D4476AC5E}" type="parTrans" cxnId="{EAFF58B5-64F3-4604-A188-428B05D497C3}">
      <dgm:prSet/>
      <dgm:spPr/>
      <dgm:t>
        <a:bodyPr/>
        <a:lstStyle/>
        <a:p>
          <a:endParaRPr lang="ru-RU"/>
        </a:p>
      </dgm:t>
    </dgm:pt>
    <dgm:pt modelId="{9EF32549-5283-464E-ACE9-0CB843243B72}" type="sibTrans" cxnId="{EAFF58B5-64F3-4604-A188-428B05D497C3}">
      <dgm:prSet/>
      <dgm:spPr/>
      <dgm:t>
        <a:bodyPr/>
        <a:lstStyle/>
        <a:p>
          <a:endParaRPr lang="ru-RU"/>
        </a:p>
      </dgm:t>
    </dgm:pt>
    <dgm:pt modelId="{B62628D2-0DDA-479C-8C4F-E17E4B6ABD27}">
      <dgm:prSet custT="1"/>
      <dgm:spPr/>
      <dgm:t>
        <a:bodyPr/>
        <a:lstStyle/>
        <a:p>
          <a:pPr rtl="0"/>
          <a:r>
            <a:rPr lang="ru-RU" sz="2400" dirty="0" smtClean="0">
              <a:latin typeface="Verdana" panose="020B0604030504040204" pitchFamily="34" charset="0"/>
              <a:ea typeface="Verdana" panose="020B0604030504040204" pitchFamily="34" charset="0"/>
            </a:rPr>
            <a:t>Рабочая профессия: </a:t>
          </a:r>
          <a:r>
            <a:rPr lang="ru-RU" sz="2800" b="1" i="0" dirty="0" smtClean="0">
              <a:latin typeface="Verdana" panose="020B0604030504040204" pitchFamily="34" charset="0"/>
              <a:ea typeface="Verdana" panose="020B0604030504040204" pitchFamily="34" charset="0"/>
            </a:rPr>
            <a:t>монтер пути</a:t>
          </a:r>
          <a:endParaRPr lang="ru-RU" sz="2800" b="1" i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3F5335C-67FB-4504-AF1A-372EB743C03E}" type="parTrans" cxnId="{7BD8C645-59D3-44D6-AA1A-A049841F1F51}">
      <dgm:prSet/>
      <dgm:spPr/>
      <dgm:t>
        <a:bodyPr/>
        <a:lstStyle/>
        <a:p>
          <a:endParaRPr lang="ru-RU"/>
        </a:p>
      </dgm:t>
    </dgm:pt>
    <dgm:pt modelId="{E5F3AAA5-C2EE-449B-8BE2-FF2D76E56D64}" type="sibTrans" cxnId="{7BD8C645-59D3-44D6-AA1A-A049841F1F51}">
      <dgm:prSet/>
      <dgm:spPr/>
      <dgm:t>
        <a:bodyPr/>
        <a:lstStyle/>
        <a:p>
          <a:endParaRPr lang="ru-RU"/>
        </a:p>
      </dgm:t>
    </dgm:pt>
    <dgm:pt modelId="{23CF45BD-3319-487F-B77F-CAD2198D5D96}">
      <dgm:prSet custT="1"/>
      <dgm:spPr/>
      <dgm:t>
        <a:bodyPr/>
        <a:lstStyle/>
        <a:p>
          <a:pPr rtl="0"/>
          <a:r>
            <a:rPr lang="ru-RU" sz="28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3 года 10 месяцев</a:t>
          </a:r>
          <a:endParaRPr lang="ru-RU" sz="2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158F5E8-3B2E-47BB-8321-3417DCA98BD8}" type="parTrans" cxnId="{E942B7B0-AC5F-4583-9F5C-4D9A62E8062F}">
      <dgm:prSet/>
      <dgm:spPr/>
      <dgm:t>
        <a:bodyPr/>
        <a:lstStyle/>
        <a:p>
          <a:endParaRPr lang="ru-RU"/>
        </a:p>
      </dgm:t>
    </dgm:pt>
    <dgm:pt modelId="{CBE2651F-5F58-4449-B7BA-6B43A3756F8F}" type="sibTrans" cxnId="{E942B7B0-AC5F-4583-9F5C-4D9A62E8062F}">
      <dgm:prSet/>
      <dgm:spPr/>
      <dgm:t>
        <a:bodyPr/>
        <a:lstStyle/>
        <a:p>
          <a:endParaRPr lang="ru-RU"/>
        </a:p>
      </dgm:t>
    </dgm:pt>
    <dgm:pt modelId="{E707FCC6-871B-4D1A-B401-784B74171650}" type="pres">
      <dgm:prSet presAssocID="{8776C2FA-73F2-418D-A94B-5C0EFA90E1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59DF55-67EC-4912-96DF-FCBB99B3E934}" type="pres">
      <dgm:prSet presAssocID="{8FBB0B2B-9E7E-4C37-AA50-665A746F7599}" presName="parentText" presStyleLbl="node1" presStyleIdx="0" presStyleCnt="3">
        <dgm:presLayoutVars>
          <dgm:chMax val="0"/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5F6A75B9-5B14-447D-914F-386D05DA4AC1}" type="pres">
      <dgm:prSet presAssocID="{9EF32549-5283-464E-ACE9-0CB843243B72}" presName="spacer" presStyleCnt="0"/>
      <dgm:spPr/>
    </dgm:pt>
    <dgm:pt modelId="{64BA1CF1-3B67-41E9-BAC0-DE09A92DFD4F}" type="pres">
      <dgm:prSet presAssocID="{B62628D2-0DDA-479C-8C4F-E17E4B6ABD27}" presName="parentText" presStyleLbl="node1" presStyleIdx="1" presStyleCnt="3" custScaleY="1283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25269-CF95-407D-A53F-CBAA9D8E0733}" type="pres">
      <dgm:prSet presAssocID="{E5F3AAA5-C2EE-449B-8BE2-FF2D76E56D64}" presName="spacer" presStyleCnt="0"/>
      <dgm:spPr/>
    </dgm:pt>
    <dgm:pt modelId="{C5E00336-1B50-40C2-A665-A0B70306E570}" type="pres">
      <dgm:prSet presAssocID="{23CF45BD-3319-487F-B77F-CAD2198D5D96}" presName="parentText" presStyleLbl="node1" presStyleIdx="2" presStyleCnt="3" custLinFactY="2258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99D1C3-FE96-4776-8490-56363A1717EA}" type="presOf" srcId="{B62628D2-0DDA-479C-8C4F-E17E4B6ABD27}" destId="{64BA1CF1-3B67-41E9-BAC0-DE09A92DFD4F}" srcOrd="0" destOrd="0" presId="urn:microsoft.com/office/officeart/2005/8/layout/vList2"/>
    <dgm:cxn modelId="{22989386-5E6E-49AB-8FDC-A85688137049}" type="presOf" srcId="{8776C2FA-73F2-418D-A94B-5C0EFA90E1F7}" destId="{E707FCC6-871B-4D1A-B401-784B74171650}" srcOrd="0" destOrd="0" presId="urn:microsoft.com/office/officeart/2005/8/layout/vList2"/>
    <dgm:cxn modelId="{E3B15C70-B9F1-4817-B057-A22F29442B60}" type="presOf" srcId="{8FBB0B2B-9E7E-4C37-AA50-665A746F7599}" destId="{4C59DF55-67EC-4912-96DF-FCBB99B3E934}" srcOrd="0" destOrd="0" presId="urn:microsoft.com/office/officeart/2005/8/layout/vList2"/>
    <dgm:cxn modelId="{7BD8C645-59D3-44D6-AA1A-A049841F1F51}" srcId="{8776C2FA-73F2-418D-A94B-5C0EFA90E1F7}" destId="{B62628D2-0DDA-479C-8C4F-E17E4B6ABD27}" srcOrd="1" destOrd="0" parTransId="{E3F5335C-67FB-4504-AF1A-372EB743C03E}" sibTransId="{E5F3AAA5-C2EE-449B-8BE2-FF2D76E56D64}"/>
    <dgm:cxn modelId="{EAFF58B5-64F3-4604-A188-428B05D497C3}" srcId="{8776C2FA-73F2-418D-A94B-5C0EFA90E1F7}" destId="{8FBB0B2B-9E7E-4C37-AA50-665A746F7599}" srcOrd="0" destOrd="0" parTransId="{F05F281F-7B69-49B8-AED2-2D9D4476AC5E}" sibTransId="{9EF32549-5283-464E-ACE9-0CB843243B72}"/>
    <dgm:cxn modelId="{E942B7B0-AC5F-4583-9F5C-4D9A62E8062F}" srcId="{8776C2FA-73F2-418D-A94B-5C0EFA90E1F7}" destId="{23CF45BD-3319-487F-B77F-CAD2198D5D96}" srcOrd="2" destOrd="0" parTransId="{1158F5E8-3B2E-47BB-8321-3417DCA98BD8}" sibTransId="{CBE2651F-5F58-4449-B7BA-6B43A3756F8F}"/>
    <dgm:cxn modelId="{A3B2843E-1585-4F60-B5F7-E731A7E448E9}" type="presOf" srcId="{23CF45BD-3319-487F-B77F-CAD2198D5D96}" destId="{C5E00336-1B50-40C2-A665-A0B70306E570}" srcOrd="0" destOrd="0" presId="urn:microsoft.com/office/officeart/2005/8/layout/vList2"/>
    <dgm:cxn modelId="{483801A6-7FE3-44D7-876C-1AA4CD1BFD5E}" type="presParOf" srcId="{E707FCC6-871B-4D1A-B401-784B74171650}" destId="{4C59DF55-67EC-4912-96DF-FCBB99B3E934}" srcOrd="0" destOrd="0" presId="urn:microsoft.com/office/officeart/2005/8/layout/vList2"/>
    <dgm:cxn modelId="{187F35FB-363E-4B52-A34E-AB2DD71527B8}" type="presParOf" srcId="{E707FCC6-871B-4D1A-B401-784B74171650}" destId="{5F6A75B9-5B14-447D-914F-386D05DA4AC1}" srcOrd="1" destOrd="0" presId="urn:microsoft.com/office/officeart/2005/8/layout/vList2"/>
    <dgm:cxn modelId="{897CC7E6-8311-474D-B5EA-6BA989CB579E}" type="presParOf" srcId="{E707FCC6-871B-4D1A-B401-784B74171650}" destId="{64BA1CF1-3B67-41E9-BAC0-DE09A92DFD4F}" srcOrd="2" destOrd="0" presId="urn:microsoft.com/office/officeart/2005/8/layout/vList2"/>
    <dgm:cxn modelId="{62A76987-C579-4246-BBEA-5D8A789D3AD3}" type="presParOf" srcId="{E707FCC6-871B-4D1A-B401-784B74171650}" destId="{15225269-CF95-407D-A53F-CBAA9D8E0733}" srcOrd="3" destOrd="0" presId="urn:microsoft.com/office/officeart/2005/8/layout/vList2"/>
    <dgm:cxn modelId="{2AD1A8F2-48F6-4B43-9D48-AFF70EF24753}" type="presParOf" srcId="{E707FCC6-871B-4D1A-B401-784B74171650}" destId="{C5E00336-1B50-40C2-A665-A0B70306E57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804A8F-12A1-4E35-B06F-026585E08C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521612-8550-4636-BEBD-77223C6A7769}">
      <dgm:prSet custT="1"/>
      <dgm:spPr/>
      <dgm:t>
        <a:bodyPr/>
        <a:lstStyle/>
        <a:p>
          <a:pPr algn="l" rtl="0"/>
          <a:r>
            <a:rPr lang="ru-RU" sz="2800" b="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</a:t>
          </a:r>
          <a:r>
            <a:rPr lang="ru-RU" sz="2800" b="1" dirty="0" smtClean="0">
              <a:latin typeface="Verdana" panose="020B0604030504040204" pitchFamily="34" charset="0"/>
              <a:ea typeface="Verdana" panose="020B0604030504040204" pitchFamily="34" charset="0"/>
            </a:rPr>
            <a:t>: специалист по сервису на транспорте</a:t>
          </a:r>
          <a:endParaRPr lang="ru-RU" sz="28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B1354B9-226A-4FA6-86ED-E613AC80A232}" type="parTrans" cxnId="{FC264301-0689-419B-BAB8-80E277F6E155}">
      <dgm:prSet/>
      <dgm:spPr/>
      <dgm:t>
        <a:bodyPr/>
        <a:lstStyle/>
        <a:p>
          <a:endParaRPr lang="ru-RU"/>
        </a:p>
      </dgm:t>
    </dgm:pt>
    <dgm:pt modelId="{25470E50-4C38-4C7F-ADB0-256F65B94B4D}" type="sibTrans" cxnId="{FC264301-0689-419B-BAB8-80E277F6E155}">
      <dgm:prSet/>
      <dgm:spPr/>
      <dgm:t>
        <a:bodyPr/>
        <a:lstStyle/>
        <a:p>
          <a:endParaRPr lang="ru-RU"/>
        </a:p>
      </dgm:t>
    </dgm:pt>
    <dgm:pt modelId="{8868BE77-CF76-4856-97B8-4002996A511C}">
      <dgm:prSet/>
      <dgm:spPr/>
      <dgm:t>
        <a:bodyPr/>
        <a:lstStyle/>
        <a:p>
          <a:pPr algn="l" rtl="0"/>
          <a:r>
            <a:rPr lang="ru-RU" dirty="0" smtClean="0">
              <a:latin typeface="Verdana" panose="020B0604030504040204" pitchFamily="34" charset="0"/>
              <a:ea typeface="Verdana" panose="020B0604030504040204" pitchFamily="34" charset="0"/>
            </a:rPr>
            <a:t>Рабочая профессия: </a:t>
          </a:r>
          <a:r>
            <a:rPr lang="ru-RU" b="1" dirty="0" smtClean="0">
              <a:latin typeface="Verdana" panose="020B0604030504040204" pitchFamily="34" charset="0"/>
              <a:ea typeface="Verdana" panose="020B0604030504040204" pitchFamily="34" charset="0"/>
            </a:rPr>
            <a:t>проводник пассажирского вагона </a:t>
          </a:r>
        </a:p>
        <a:p>
          <a:pPr algn="l" rtl="0"/>
          <a:r>
            <a:rPr lang="ru-RU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2 года 10 мес. </a:t>
          </a:r>
        </a:p>
        <a:p>
          <a:pPr algn="l" rtl="0"/>
          <a:endParaRPr lang="ru-RU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5347D91-E122-44E5-A1CB-AFF0190CECD8}" type="parTrans" cxnId="{B5A8D1E9-DAA1-4631-802B-927BF632104B}">
      <dgm:prSet/>
      <dgm:spPr/>
      <dgm:t>
        <a:bodyPr/>
        <a:lstStyle/>
        <a:p>
          <a:endParaRPr lang="ru-RU"/>
        </a:p>
      </dgm:t>
    </dgm:pt>
    <dgm:pt modelId="{23A8587F-B4BA-455A-9862-B14EB2E93443}" type="sibTrans" cxnId="{B5A8D1E9-DAA1-4631-802B-927BF632104B}">
      <dgm:prSet/>
      <dgm:spPr/>
      <dgm:t>
        <a:bodyPr/>
        <a:lstStyle/>
        <a:p>
          <a:endParaRPr lang="ru-RU"/>
        </a:p>
      </dgm:t>
    </dgm:pt>
    <dgm:pt modelId="{52704AAF-2939-456E-A43F-3ADE56A82E25}" type="pres">
      <dgm:prSet presAssocID="{59804A8F-12A1-4E35-B06F-026585E08C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423698-57B1-4094-88E4-1C86BF749D58}" type="pres">
      <dgm:prSet presAssocID="{91521612-8550-4636-BEBD-77223C6A776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E15DF-3231-4FB5-A76D-2452041FD71A}" type="pres">
      <dgm:prSet presAssocID="{25470E50-4C38-4C7F-ADB0-256F65B94B4D}" presName="spacer" presStyleCnt="0"/>
      <dgm:spPr/>
      <dgm:t>
        <a:bodyPr/>
        <a:lstStyle/>
        <a:p>
          <a:endParaRPr lang="ru-RU"/>
        </a:p>
      </dgm:t>
    </dgm:pt>
    <dgm:pt modelId="{1ADAD807-4479-4AA9-8466-8E9DF6343F7E}" type="pres">
      <dgm:prSet presAssocID="{8868BE77-CF76-4856-97B8-4002996A511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775F45-8E70-484B-83FE-89E6A87F8F89}" type="presOf" srcId="{91521612-8550-4636-BEBD-77223C6A7769}" destId="{0C423698-57B1-4094-88E4-1C86BF749D58}" srcOrd="0" destOrd="0" presId="urn:microsoft.com/office/officeart/2005/8/layout/vList2"/>
    <dgm:cxn modelId="{FC264301-0689-419B-BAB8-80E277F6E155}" srcId="{59804A8F-12A1-4E35-B06F-026585E08C0D}" destId="{91521612-8550-4636-BEBD-77223C6A7769}" srcOrd="0" destOrd="0" parTransId="{5B1354B9-226A-4FA6-86ED-E613AC80A232}" sibTransId="{25470E50-4C38-4C7F-ADB0-256F65B94B4D}"/>
    <dgm:cxn modelId="{9D932E67-9F9C-42E1-AC22-600828F1E4B6}" type="presOf" srcId="{8868BE77-CF76-4856-97B8-4002996A511C}" destId="{1ADAD807-4479-4AA9-8466-8E9DF6343F7E}" srcOrd="0" destOrd="0" presId="urn:microsoft.com/office/officeart/2005/8/layout/vList2"/>
    <dgm:cxn modelId="{B5A8D1E9-DAA1-4631-802B-927BF632104B}" srcId="{59804A8F-12A1-4E35-B06F-026585E08C0D}" destId="{8868BE77-CF76-4856-97B8-4002996A511C}" srcOrd="1" destOrd="0" parTransId="{C5347D91-E122-44E5-A1CB-AFF0190CECD8}" sibTransId="{23A8587F-B4BA-455A-9862-B14EB2E93443}"/>
    <dgm:cxn modelId="{C5AED6A5-4BB7-4BBD-8139-429A65BA0C69}" type="presOf" srcId="{59804A8F-12A1-4E35-B06F-026585E08C0D}" destId="{52704AAF-2939-456E-A43F-3ADE56A82E25}" srcOrd="0" destOrd="0" presId="urn:microsoft.com/office/officeart/2005/8/layout/vList2"/>
    <dgm:cxn modelId="{B4D93E27-EE36-4621-B9B5-EDFABCA513A0}" type="presParOf" srcId="{52704AAF-2939-456E-A43F-3ADE56A82E25}" destId="{0C423698-57B1-4094-88E4-1C86BF749D58}" srcOrd="0" destOrd="0" presId="urn:microsoft.com/office/officeart/2005/8/layout/vList2"/>
    <dgm:cxn modelId="{76169561-0035-4D9E-9312-E5F7113CA73A}" type="presParOf" srcId="{52704AAF-2939-456E-A43F-3ADE56A82E25}" destId="{6DEE15DF-3231-4FB5-A76D-2452041FD71A}" srcOrd="1" destOrd="0" presId="urn:microsoft.com/office/officeart/2005/8/layout/vList2"/>
    <dgm:cxn modelId="{13BE1F5E-2D3E-419E-8B3A-EE2753006046}" type="presParOf" srcId="{52704AAF-2939-456E-A43F-3ADE56A82E25}" destId="{1ADAD807-4479-4AA9-8466-8E9DF6343F7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41A5B6-CB05-47E4-90C5-57555147615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84A9B9-D3CB-44A3-878E-0A0ED07E3BC3}">
      <dgm:prSet phldrT="[Текст]" custT="1"/>
      <dgm:spPr/>
      <dgm:t>
        <a:bodyPr/>
        <a:lstStyle/>
        <a:p>
          <a:r>
            <a:rPr lang="ru-RU" sz="28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Квалификации: </a:t>
          </a:r>
          <a:r>
            <a:rPr lang="ru-RU" sz="2800" b="1" dirty="0" smtClean="0">
              <a:latin typeface="Verdana" panose="020B0604030504040204" pitchFamily="34" charset="0"/>
              <a:ea typeface="Verdana" panose="020B0604030504040204" pitchFamily="34" charset="0"/>
            </a:rPr>
            <a:t>слесарь по ремонту подвижного состава, помощник машиниста электровоза </a:t>
          </a:r>
          <a:endParaRPr lang="ru-RU" sz="28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D469E88-44A4-4BD8-B485-6932E9F1B321}" type="parTrans" cxnId="{1ECC05B3-62FD-475C-94B5-F715C99B1A44}">
      <dgm:prSet/>
      <dgm:spPr/>
      <dgm:t>
        <a:bodyPr/>
        <a:lstStyle/>
        <a:p>
          <a:endParaRPr lang="ru-RU"/>
        </a:p>
      </dgm:t>
    </dgm:pt>
    <dgm:pt modelId="{C36B19DB-AA3C-4596-8FF4-4263760054F4}" type="sibTrans" cxnId="{1ECC05B3-62FD-475C-94B5-F715C99B1A44}">
      <dgm:prSet/>
      <dgm:spPr/>
      <dgm:t>
        <a:bodyPr/>
        <a:lstStyle/>
        <a:p>
          <a:endParaRPr lang="ru-RU"/>
        </a:p>
      </dgm:t>
    </dgm:pt>
    <dgm:pt modelId="{EB1D054F-71FC-410A-B44F-4DC6428C80E5}">
      <dgm:prSet custT="1"/>
      <dgm:spPr/>
      <dgm:t>
        <a:bodyPr/>
        <a:lstStyle/>
        <a:p>
          <a:r>
            <a:rPr lang="ru-RU" sz="3200" b="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dirty="0" smtClean="0">
              <a:latin typeface="Verdana" panose="020B0604030504040204" pitchFamily="34" charset="0"/>
              <a:ea typeface="Verdana" panose="020B0604030504040204" pitchFamily="34" charset="0"/>
            </a:rPr>
            <a:t>3 года 10 мес. </a:t>
          </a:r>
          <a:endParaRPr lang="ru-RU" sz="3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351BB84-22C4-4139-B34A-C1D3C11F3B11}" type="parTrans" cxnId="{B8E10926-21C0-44C3-8182-ABCA6650B4E5}">
      <dgm:prSet/>
      <dgm:spPr/>
      <dgm:t>
        <a:bodyPr/>
        <a:lstStyle/>
        <a:p>
          <a:endParaRPr lang="ru-RU"/>
        </a:p>
      </dgm:t>
    </dgm:pt>
    <dgm:pt modelId="{3A8F372D-465F-4263-A875-42CA6FC85D26}" type="sibTrans" cxnId="{B8E10926-21C0-44C3-8182-ABCA6650B4E5}">
      <dgm:prSet/>
      <dgm:spPr/>
      <dgm:t>
        <a:bodyPr/>
        <a:lstStyle/>
        <a:p>
          <a:endParaRPr lang="ru-RU"/>
        </a:p>
      </dgm:t>
    </dgm:pt>
    <dgm:pt modelId="{73559553-DCE8-4920-9BB7-E11AE8FD1D4C}" type="pres">
      <dgm:prSet presAssocID="{A641A5B6-CB05-47E4-90C5-5755514761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1DFE6B-882E-4741-9B65-3E126A17ADA3}" type="pres">
      <dgm:prSet presAssocID="{1A84A9B9-D3CB-44A3-878E-0A0ED07E3BC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DC64D-4AF5-46C6-AAB1-901728733E70}" type="pres">
      <dgm:prSet presAssocID="{C36B19DB-AA3C-4596-8FF4-4263760054F4}" presName="spacer" presStyleCnt="0"/>
      <dgm:spPr/>
    </dgm:pt>
    <dgm:pt modelId="{CAC26EF1-77EF-4127-BD4A-BE9DD98E3688}" type="pres">
      <dgm:prSet presAssocID="{EB1D054F-71FC-410A-B44F-4DC6428C80E5}" presName="parentText" presStyleLbl="node1" presStyleIdx="1" presStyleCnt="2" custLinFactNeighborY="-13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E674E4-B03A-4326-92A8-3ABC60B55F08}" type="presOf" srcId="{1A84A9B9-D3CB-44A3-878E-0A0ED07E3BC3}" destId="{601DFE6B-882E-4741-9B65-3E126A17ADA3}" srcOrd="0" destOrd="0" presId="urn:microsoft.com/office/officeart/2005/8/layout/vList2"/>
    <dgm:cxn modelId="{1ECC05B3-62FD-475C-94B5-F715C99B1A44}" srcId="{A641A5B6-CB05-47E4-90C5-575551476154}" destId="{1A84A9B9-D3CB-44A3-878E-0A0ED07E3BC3}" srcOrd="0" destOrd="0" parTransId="{4D469E88-44A4-4BD8-B485-6932E9F1B321}" sibTransId="{C36B19DB-AA3C-4596-8FF4-4263760054F4}"/>
    <dgm:cxn modelId="{F31E8915-E1BA-4C78-B96C-72DD5D32ED81}" type="presOf" srcId="{EB1D054F-71FC-410A-B44F-4DC6428C80E5}" destId="{CAC26EF1-77EF-4127-BD4A-BE9DD98E3688}" srcOrd="0" destOrd="0" presId="urn:microsoft.com/office/officeart/2005/8/layout/vList2"/>
    <dgm:cxn modelId="{2ABD0753-11E1-4E02-B67B-8F0E993C81C2}" type="presOf" srcId="{A641A5B6-CB05-47E4-90C5-575551476154}" destId="{73559553-DCE8-4920-9BB7-E11AE8FD1D4C}" srcOrd="0" destOrd="0" presId="urn:microsoft.com/office/officeart/2005/8/layout/vList2"/>
    <dgm:cxn modelId="{B8E10926-21C0-44C3-8182-ABCA6650B4E5}" srcId="{A641A5B6-CB05-47E4-90C5-575551476154}" destId="{EB1D054F-71FC-410A-B44F-4DC6428C80E5}" srcOrd="1" destOrd="0" parTransId="{7351BB84-22C4-4139-B34A-C1D3C11F3B11}" sibTransId="{3A8F372D-465F-4263-A875-42CA6FC85D26}"/>
    <dgm:cxn modelId="{1AE82C6C-2718-4589-B4A0-72413A172972}" type="presParOf" srcId="{73559553-DCE8-4920-9BB7-E11AE8FD1D4C}" destId="{601DFE6B-882E-4741-9B65-3E126A17ADA3}" srcOrd="0" destOrd="0" presId="urn:microsoft.com/office/officeart/2005/8/layout/vList2"/>
    <dgm:cxn modelId="{FDFBDD4D-B613-489C-AA77-CC3615F28728}" type="presParOf" srcId="{73559553-DCE8-4920-9BB7-E11AE8FD1D4C}" destId="{84ADC64D-4AF5-46C6-AAB1-901728733E70}" srcOrd="1" destOrd="0" presId="urn:microsoft.com/office/officeart/2005/8/layout/vList2"/>
    <dgm:cxn modelId="{463D635B-4494-4CE6-AFD0-04375BE3CF45}" type="presParOf" srcId="{73559553-DCE8-4920-9BB7-E11AE8FD1D4C}" destId="{CAC26EF1-77EF-4127-BD4A-BE9DD98E368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0CFB13-2182-4E4B-A42B-B4069A1E10C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5D94EE-0B57-4E32-9D13-6E375E0670D0}">
      <dgm:prSet custT="1"/>
      <dgm:spPr/>
      <dgm:t>
        <a:bodyPr/>
        <a:lstStyle/>
        <a:p>
          <a:pPr rtl="0"/>
          <a:r>
            <a:rPr lang="ru-RU" sz="2800" b="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Квалификации: </a:t>
          </a:r>
          <a:r>
            <a:rPr lang="ru-RU" sz="2800" b="1" dirty="0" smtClean="0">
              <a:latin typeface="Verdana" panose="020B0604030504040204" pitchFamily="34" charset="0"/>
              <a:ea typeface="Verdana" panose="020B0604030504040204" pitchFamily="34" charset="0"/>
            </a:rPr>
            <a:t>слесарь по ремонту автомобилей, водитель автомобиля </a:t>
          </a:r>
          <a:endParaRPr lang="ru-RU" sz="28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36C9777-BA8E-418C-B829-0379C65BE071}" type="parTrans" cxnId="{29470EC4-C055-4AD9-B3E6-DDCD008E51E9}">
      <dgm:prSet/>
      <dgm:spPr/>
      <dgm:t>
        <a:bodyPr/>
        <a:lstStyle/>
        <a:p>
          <a:endParaRPr lang="ru-RU"/>
        </a:p>
      </dgm:t>
    </dgm:pt>
    <dgm:pt modelId="{9DEAFB9F-81F4-401B-BE15-8648F22C2A8E}" type="sibTrans" cxnId="{29470EC4-C055-4AD9-B3E6-DDCD008E51E9}">
      <dgm:prSet/>
      <dgm:spPr/>
      <dgm:t>
        <a:bodyPr/>
        <a:lstStyle/>
        <a:p>
          <a:endParaRPr lang="ru-RU"/>
        </a:p>
      </dgm:t>
    </dgm:pt>
    <dgm:pt modelId="{EF732035-D063-4506-A410-D433E5533597}">
      <dgm:prSet custT="1"/>
      <dgm:spPr/>
      <dgm:t>
        <a:bodyPr/>
        <a:lstStyle/>
        <a:p>
          <a:r>
            <a:rPr lang="ru-RU" sz="3200" b="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dirty="0" smtClean="0">
              <a:latin typeface="Verdana" panose="020B0604030504040204" pitchFamily="34" charset="0"/>
              <a:ea typeface="Verdana" panose="020B0604030504040204" pitchFamily="34" charset="0"/>
            </a:rPr>
            <a:t>2 года 10 мес. </a:t>
          </a:r>
          <a:endParaRPr lang="ru-RU" sz="3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7274AB6-8F9F-408C-A6AB-36A4D23C9C30}" type="parTrans" cxnId="{D1B0C111-CB96-486D-A186-053A1B74D25E}">
      <dgm:prSet/>
      <dgm:spPr/>
      <dgm:t>
        <a:bodyPr/>
        <a:lstStyle/>
        <a:p>
          <a:endParaRPr lang="ru-RU"/>
        </a:p>
      </dgm:t>
    </dgm:pt>
    <dgm:pt modelId="{C9D07C57-89A6-4117-9484-E29BFB59AB36}" type="sibTrans" cxnId="{D1B0C111-CB96-486D-A186-053A1B74D25E}">
      <dgm:prSet/>
      <dgm:spPr/>
      <dgm:t>
        <a:bodyPr/>
        <a:lstStyle/>
        <a:p>
          <a:endParaRPr lang="ru-RU"/>
        </a:p>
      </dgm:t>
    </dgm:pt>
    <dgm:pt modelId="{1BCD1172-A96E-47E3-AD52-306E2050055E}" type="pres">
      <dgm:prSet presAssocID="{460CFB13-2182-4E4B-A42B-B4069A1E10C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CA3635-C50B-4F0A-A294-0E5FE974EBD8}" type="pres">
      <dgm:prSet presAssocID="{835D94EE-0B57-4E32-9D13-6E375E0670D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A1BE11-FC47-4A24-B6E9-B23587A940AA}" type="pres">
      <dgm:prSet presAssocID="{9DEAFB9F-81F4-401B-BE15-8648F22C2A8E}" presName="spacer" presStyleCnt="0"/>
      <dgm:spPr/>
    </dgm:pt>
    <dgm:pt modelId="{565F8E5C-4761-4CB0-ADE6-5488E6763EBD}" type="pres">
      <dgm:prSet presAssocID="{EF732035-D063-4506-A410-D433E553359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470EC4-C055-4AD9-B3E6-DDCD008E51E9}" srcId="{460CFB13-2182-4E4B-A42B-B4069A1E10C0}" destId="{835D94EE-0B57-4E32-9D13-6E375E0670D0}" srcOrd="0" destOrd="0" parTransId="{F36C9777-BA8E-418C-B829-0379C65BE071}" sibTransId="{9DEAFB9F-81F4-401B-BE15-8648F22C2A8E}"/>
    <dgm:cxn modelId="{AF0B6224-F740-4D53-BD7B-C0265BE50CA5}" type="presOf" srcId="{835D94EE-0B57-4E32-9D13-6E375E0670D0}" destId="{7FCA3635-C50B-4F0A-A294-0E5FE974EBD8}" srcOrd="0" destOrd="0" presId="urn:microsoft.com/office/officeart/2005/8/layout/vList2"/>
    <dgm:cxn modelId="{55ABFC12-3CFF-4FB1-A868-133FA14A36D4}" type="presOf" srcId="{EF732035-D063-4506-A410-D433E5533597}" destId="{565F8E5C-4761-4CB0-ADE6-5488E6763EBD}" srcOrd="0" destOrd="0" presId="urn:microsoft.com/office/officeart/2005/8/layout/vList2"/>
    <dgm:cxn modelId="{40F89E57-515D-4A12-817D-7D46DD1F9F42}" type="presOf" srcId="{460CFB13-2182-4E4B-A42B-B4069A1E10C0}" destId="{1BCD1172-A96E-47E3-AD52-306E2050055E}" srcOrd="0" destOrd="0" presId="urn:microsoft.com/office/officeart/2005/8/layout/vList2"/>
    <dgm:cxn modelId="{D1B0C111-CB96-486D-A186-053A1B74D25E}" srcId="{460CFB13-2182-4E4B-A42B-B4069A1E10C0}" destId="{EF732035-D063-4506-A410-D433E5533597}" srcOrd="1" destOrd="0" parTransId="{37274AB6-8F9F-408C-A6AB-36A4D23C9C30}" sibTransId="{C9D07C57-89A6-4117-9484-E29BFB59AB36}"/>
    <dgm:cxn modelId="{649C54E8-CF5C-4A6F-BD22-EB6A5A8B0DAA}" type="presParOf" srcId="{1BCD1172-A96E-47E3-AD52-306E2050055E}" destId="{7FCA3635-C50B-4F0A-A294-0E5FE974EBD8}" srcOrd="0" destOrd="0" presId="urn:microsoft.com/office/officeart/2005/8/layout/vList2"/>
    <dgm:cxn modelId="{0119AB48-BA81-4B17-A234-9B37699FA0CF}" type="presParOf" srcId="{1BCD1172-A96E-47E3-AD52-306E2050055E}" destId="{36A1BE11-FC47-4A24-B6E9-B23587A940AA}" srcOrd="1" destOrd="0" presId="urn:microsoft.com/office/officeart/2005/8/layout/vList2"/>
    <dgm:cxn modelId="{A2912554-D388-45AD-B328-F672B3FF837C}" type="presParOf" srcId="{1BCD1172-A96E-47E3-AD52-306E2050055E}" destId="{565F8E5C-4761-4CB0-ADE6-5488E6763EB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2BF88B4-60F8-4554-84E1-C8827B3AB02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E381F9-3CD5-4441-BEE4-969335D4BFEF}">
      <dgm:prSet phldrT="[Текст]" custT="1"/>
      <dgm:spPr/>
      <dgm:t>
        <a:bodyPr/>
        <a:lstStyle/>
        <a:p>
          <a:r>
            <a:rPr lang="ru-RU" sz="3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Квалификации: </a:t>
          </a:r>
          <a:r>
            <a:rPr lang="ru-RU" sz="3200" b="1" dirty="0" smtClean="0">
              <a:latin typeface="Verdana" panose="020B0604030504040204" pitchFamily="34" charset="0"/>
              <a:ea typeface="Verdana" panose="020B0604030504040204" pitchFamily="34" charset="0"/>
            </a:rPr>
            <a:t>штукатур, облицовщик, плиточник</a:t>
          </a:r>
          <a:endParaRPr lang="ru-RU" sz="3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95D71FB-5E48-45BE-8723-270AB523F795}" type="parTrans" cxnId="{6A21AC55-2D6C-4030-BA8B-279615D84183}">
      <dgm:prSet/>
      <dgm:spPr/>
      <dgm:t>
        <a:bodyPr/>
        <a:lstStyle/>
        <a:p>
          <a:endParaRPr lang="ru-RU"/>
        </a:p>
      </dgm:t>
    </dgm:pt>
    <dgm:pt modelId="{E4F64698-B8A0-4CBE-92FA-8C572521B57B}" type="sibTrans" cxnId="{6A21AC55-2D6C-4030-BA8B-279615D84183}">
      <dgm:prSet/>
      <dgm:spPr/>
      <dgm:t>
        <a:bodyPr/>
        <a:lstStyle/>
        <a:p>
          <a:endParaRPr lang="ru-RU"/>
        </a:p>
      </dgm:t>
    </dgm:pt>
    <dgm:pt modelId="{E504D438-1F2C-482A-A4F8-02369A6D43D2}">
      <dgm:prSet phldrT="[Текст]" custT="1"/>
      <dgm:spPr/>
      <dgm:t>
        <a:bodyPr/>
        <a:lstStyle/>
        <a:p>
          <a:r>
            <a:rPr lang="ru-RU" sz="32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dirty="0" smtClean="0">
              <a:latin typeface="Verdana" panose="020B0604030504040204" pitchFamily="34" charset="0"/>
              <a:ea typeface="Verdana" panose="020B0604030504040204" pitchFamily="34" charset="0"/>
            </a:rPr>
            <a:t>1 год 10 мес.</a:t>
          </a:r>
          <a:endParaRPr lang="ru-RU" sz="3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6A5829D-675C-49A5-8353-55FC3509D5E0}" type="parTrans" cxnId="{F22C9BD2-B17B-4543-8426-DB148C9307C6}">
      <dgm:prSet/>
      <dgm:spPr/>
      <dgm:t>
        <a:bodyPr/>
        <a:lstStyle/>
        <a:p>
          <a:endParaRPr lang="ru-RU"/>
        </a:p>
      </dgm:t>
    </dgm:pt>
    <dgm:pt modelId="{7B5C1E59-F6F0-436B-A9AE-AF5CD6A1B44E}" type="sibTrans" cxnId="{F22C9BD2-B17B-4543-8426-DB148C9307C6}">
      <dgm:prSet/>
      <dgm:spPr/>
      <dgm:t>
        <a:bodyPr/>
        <a:lstStyle/>
        <a:p>
          <a:endParaRPr lang="ru-RU"/>
        </a:p>
      </dgm:t>
    </dgm:pt>
    <dgm:pt modelId="{FE256A01-33DF-47FE-A710-40DF50AB3B14}" type="pres">
      <dgm:prSet presAssocID="{92BF88B4-60F8-4554-84E1-C8827B3AB02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13FD08-E4A5-4AEA-8706-3898B88B311D}" type="pres">
      <dgm:prSet presAssocID="{71E381F9-3CD5-4441-BEE4-969335D4BFEF}" presName="parentText" presStyleLbl="node1" presStyleIdx="0" presStyleCnt="2" custLinFactNeighborX="-3704" custLinFactNeighborY="-264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01511E-2627-4D8B-9D23-BC734343F026}" type="pres">
      <dgm:prSet presAssocID="{E4F64698-B8A0-4CBE-92FA-8C572521B57B}" presName="spacer" presStyleCnt="0"/>
      <dgm:spPr/>
    </dgm:pt>
    <dgm:pt modelId="{F1F5B28F-1A03-4566-8B33-32E7F75753CC}" type="pres">
      <dgm:prSet presAssocID="{E504D438-1F2C-482A-A4F8-02369A6D43D2}" presName="parentText" presStyleLbl="node1" presStyleIdx="1" presStyleCnt="2" custLinFactNeighborY="431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6BC837-4CF7-467E-8D6B-5926A843E9A6}" type="presOf" srcId="{E504D438-1F2C-482A-A4F8-02369A6D43D2}" destId="{F1F5B28F-1A03-4566-8B33-32E7F75753CC}" srcOrd="0" destOrd="0" presId="urn:microsoft.com/office/officeart/2005/8/layout/vList2"/>
    <dgm:cxn modelId="{018ED667-8B1D-4536-B140-82D18D8B07C2}" type="presOf" srcId="{71E381F9-3CD5-4441-BEE4-969335D4BFEF}" destId="{7813FD08-E4A5-4AEA-8706-3898B88B311D}" srcOrd="0" destOrd="0" presId="urn:microsoft.com/office/officeart/2005/8/layout/vList2"/>
    <dgm:cxn modelId="{B3D7ED8F-2CDC-41BF-9EBA-5571912633BC}" type="presOf" srcId="{92BF88B4-60F8-4554-84E1-C8827B3AB023}" destId="{FE256A01-33DF-47FE-A710-40DF50AB3B14}" srcOrd="0" destOrd="0" presId="urn:microsoft.com/office/officeart/2005/8/layout/vList2"/>
    <dgm:cxn modelId="{6A21AC55-2D6C-4030-BA8B-279615D84183}" srcId="{92BF88B4-60F8-4554-84E1-C8827B3AB023}" destId="{71E381F9-3CD5-4441-BEE4-969335D4BFEF}" srcOrd="0" destOrd="0" parTransId="{F95D71FB-5E48-45BE-8723-270AB523F795}" sibTransId="{E4F64698-B8A0-4CBE-92FA-8C572521B57B}"/>
    <dgm:cxn modelId="{F22C9BD2-B17B-4543-8426-DB148C9307C6}" srcId="{92BF88B4-60F8-4554-84E1-C8827B3AB023}" destId="{E504D438-1F2C-482A-A4F8-02369A6D43D2}" srcOrd="1" destOrd="0" parTransId="{A6A5829D-675C-49A5-8353-55FC3509D5E0}" sibTransId="{7B5C1E59-F6F0-436B-A9AE-AF5CD6A1B44E}"/>
    <dgm:cxn modelId="{3CD5F573-43EC-435A-A013-068CAAD0D608}" type="presParOf" srcId="{FE256A01-33DF-47FE-A710-40DF50AB3B14}" destId="{7813FD08-E4A5-4AEA-8706-3898B88B311D}" srcOrd="0" destOrd="0" presId="urn:microsoft.com/office/officeart/2005/8/layout/vList2"/>
    <dgm:cxn modelId="{39EFB566-DA39-42A7-950E-66F3A7D42825}" type="presParOf" srcId="{FE256A01-33DF-47FE-A710-40DF50AB3B14}" destId="{2E01511E-2627-4D8B-9D23-BC734343F026}" srcOrd="1" destOrd="0" presId="urn:microsoft.com/office/officeart/2005/8/layout/vList2"/>
    <dgm:cxn modelId="{DE3954D1-30BE-440C-B378-6297748BA266}" type="presParOf" srcId="{FE256A01-33DF-47FE-A710-40DF50AB3B14}" destId="{F1F5B28F-1A03-4566-8B33-32E7F75753C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A36EECE-9883-4B26-9FC9-FEF9B65EA3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8E6CDF-1890-4B92-A672-0CC4A69F2A10}">
      <dgm:prSet phldrT="[Текст]" custT="1"/>
      <dgm:spPr/>
      <dgm:t>
        <a:bodyPr/>
        <a:lstStyle/>
        <a:p>
          <a:r>
            <a:rPr lang="ru-RU" sz="3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Квалификации: </a:t>
          </a:r>
          <a:r>
            <a:rPr lang="ru-RU" sz="3200" b="1" i="0" dirty="0" smtClean="0">
              <a:latin typeface="Verdana" panose="020B0604030504040204" pitchFamily="34" charset="0"/>
              <a:ea typeface="Verdana" panose="020B0604030504040204" pitchFamily="34" charset="0"/>
            </a:rPr>
            <a:t>каменщик, печник </a:t>
          </a:r>
          <a:endParaRPr lang="ru-RU" sz="3200" b="1" i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4726750-E84C-4872-98AD-EC89A72C9898}" type="parTrans" cxnId="{5BFCCD7C-39F1-411A-8756-5FCB41FB74EA}">
      <dgm:prSet/>
      <dgm:spPr/>
      <dgm:t>
        <a:bodyPr/>
        <a:lstStyle/>
        <a:p>
          <a:endParaRPr lang="ru-RU"/>
        </a:p>
      </dgm:t>
    </dgm:pt>
    <dgm:pt modelId="{4D53683A-8035-4431-84E5-B205932D6692}" type="sibTrans" cxnId="{5BFCCD7C-39F1-411A-8756-5FCB41FB74EA}">
      <dgm:prSet/>
      <dgm:spPr/>
      <dgm:t>
        <a:bodyPr/>
        <a:lstStyle/>
        <a:p>
          <a:endParaRPr lang="ru-RU"/>
        </a:p>
      </dgm:t>
    </dgm:pt>
    <dgm:pt modelId="{7B3AF77E-A525-4BC9-9FDA-04B86FCA595B}">
      <dgm:prSet phldrT="[Текст]" custT="1"/>
      <dgm:spPr/>
      <dgm:t>
        <a:bodyPr/>
        <a:lstStyle/>
        <a:p>
          <a:r>
            <a:rPr lang="ru-RU" sz="3200" b="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dirty="0" smtClean="0">
              <a:latin typeface="Verdana" panose="020B0604030504040204" pitchFamily="34" charset="0"/>
              <a:ea typeface="Verdana" panose="020B0604030504040204" pitchFamily="34" charset="0"/>
            </a:rPr>
            <a:t>1 год 10 мес.</a:t>
          </a:r>
          <a:endParaRPr lang="ru-RU" sz="3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1FCE1CE-97BB-430F-9B5E-4B8500FD5037}" type="parTrans" cxnId="{24D54B48-0BBC-482C-8471-DFF50EE23692}">
      <dgm:prSet/>
      <dgm:spPr/>
      <dgm:t>
        <a:bodyPr/>
        <a:lstStyle/>
        <a:p>
          <a:endParaRPr lang="ru-RU"/>
        </a:p>
      </dgm:t>
    </dgm:pt>
    <dgm:pt modelId="{1856C63A-B194-44EC-B0EC-CD4ECB441E17}" type="sibTrans" cxnId="{24D54B48-0BBC-482C-8471-DFF50EE23692}">
      <dgm:prSet/>
      <dgm:spPr/>
      <dgm:t>
        <a:bodyPr/>
        <a:lstStyle/>
        <a:p>
          <a:endParaRPr lang="ru-RU"/>
        </a:p>
      </dgm:t>
    </dgm:pt>
    <dgm:pt modelId="{E9808384-53E6-49A1-A183-3D1EFA117D06}" type="pres">
      <dgm:prSet presAssocID="{2A36EECE-9883-4B26-9FC9-FEF9B65EA3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F1DE42-EC45-42CA-B6C6-631A92C81D59}" type="pres">
      <dgm:prSet presAssocID="{DB8E6CDF-1890-4B92-A672-0CC4A69F2A10}" presName="parentText" presStyleLbl="node1" presStyleIdx="0" presStyleCnt="2" custScaleY="99119" custLinFactY="-5070" custLinFactNeighborX="138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238B41-3B39-4993-96B9-6BBF1ED7E858}" type="pres">
      <dgm:prSet presAssocID="{4D53683A-8035-4431-84E5-B205932D6692}" presName="spacer" presStyleCnt="0"/>
      <dgm:spPr/>
    </dgm:pt>
    <dgm:pt modelId="{C6E9CD3A-2F2B-40BE-9767-0EA58196ABAE}" type="pres">
      <dgm:prSet presAssocID="{7B3AF77E-A525-4BC9-9FDA-04B86FCA595B}" presName="parentText" presStyleLbl="node1" presStyleIdx="1" presStyleCnt="2" custScaleY="110469" custLinFactNeighborX="-348" custLinFactNeighborY="-800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1B3DD1-BE0A-4006-AAAB-6AE752FFE144}" type="presOf" srcId="{2A36EECE-9883-4B26-9FC9-FEF9B65EA32A}" destId="{E9808384-53E6-49A1-A183-3D1EFA117D06}" srcOrd="0" destOrd="0" presId="urn:microsoft.com/office/officeart/2005/8/layout/vList2"/>
    <dgm:cxn modelId="{24D54B48-0BBC-482C-8471-DFF50EE23692}" srcId="{2A36EECE-9883-4B26-9FC9-FEF9B65EA32A}" destId="{7B3AF77E-A525-4BC9-9FDA-04B86FCA595B}" srcOrd="1" destOrd="0" parTransId="{11FCE1CE-97BB-430F-9B5E-4B8500FD5037}" sibTransId="{1856C63A-B194-44EC-B0EC-CD4ECB441E17}"/>
    <dgm:cxn modelId="{53425221-B983-4A51-8957-BF9951E7B37C}" type="presOf" srcId="{DB8E6CDF-1890-4B92-A672-0CC4A69F2A10}" destId="{ACF1DE42-EC45-42CA-B6C6-631A92C81D59}" srcOrd="0" destOrd="0" presId="urn:microsoft.com/office/officeart/2005/8/layout/vList2"/>
    <dgm:cxn modelId="{CF5C9720-7141-4EE7-8B30-F4A2EFCA604A}" type="presOf" srcId="{7B3AF77E-A525-4BC9-9FDA-04B86FCA595B}" destId="{C6E9CD3A-2F2B-40BE-9767-0EA58196ABAE}" srcOrd="0" destOrd="0" presId="urn:microsoft.com/office/officeart/2005/8/layout/vList2"/>
    <dgm:cxn modelId="{5BFCCD7C-39F1-411A-8756-5FCB41FB74EA}" srcId="{2A36EECE-9883-4B26-9FC9-FEF9B65EA32A}" destId="{DB8E6CDF-1890-4B92-A672-0CC4A69F2A10}" srcOrd="0" destOrd="0" parTransId="{24726750-E84C-4872-98AD-EC89A72C9898}" sibTransId="{4D53683A-8035-4431-84E5-B205932D6692}"/>
    <dgm:cxn modelId="{5F5C212F-1BB3-4728-B248-E262C932BEEC}" type="presParOf" srcId="{E9808384-53E6-49A1-A183-3D1EFA117D06}" destId="{ACF1DE42-EC45-42CA-B6C6-631A92C81D59}" srcOrd="0" destOrd="0" presId="urn:microsoft.com/office/officeart/2005/8/layout/vList2"/>
    <dgm:cxn modelId="{0FECA679-D08D-49C6-9481-D463B0ADE57B}" type="presParOf" srcId="{E9808384-53E6-49A1-A183-3D1EFA117D06}" destId="{4A238B41-3B39-4993-96B9-6BBF1ED7E858}" srcOrd="1" destOrd="0" presId="urn:microsoft.com/office/officeart/2005/8/layout/vList2"/>
    <dgm:cxn modelId="{77B73438-C7B6-4A3C-B471-40FCD003EF5C}" type="presParOf" srcId="{E9808384-53E6-49A1-A183-3D1EFA117D06}" destId="{C6E9CD3A-2F2B-40BE-9767-0EA58196ABA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D3DECFE-F4B2-4462-9379-0AF2E51113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903962-2A4C-4026-8392-BB1594E9E5EA}">
      <dgm:prSet phldrT="[Текст]"/>
      <dgm:spPr/>
      <dgm:t>
        <a:bodyPr/>
        <a:lstStyle/>
        <a:p>
          <a:r>
            <a:rPr lang="ru-RU" dirty="0" smtClean="0">
              <a:latin typeface="Verdana" panose="020B0604030504040204" pitchFamily="34" charset="0"/>
              <a:ea typeface="Verdana" panose="020B0604030504040204" pitchFamily="34" charset="0"/>
            </a:rPr>
            <a:t>Монтаж, наладка электрооборудования промышленных и гражданских зданий</a:t>
          </a:r>
          <a:endParaRPr lang="ru-RU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4D4826C-2869-47F2-92EF-15865BB3B630}" type="parTrans" cxnId="{677B46CC-F3C8-4210-850B-E40C33872DE1}">
      <dgm:prSet/>
      <dgm:spPr/>
      <dgm:t>
        <a:bodyPr/>
        <a:lstStyle/>
        <a:p>
          <a:endParaRPr lang="ru-RU"/>
        </a:p>
      </dgm:t>
    </dgm:pt>
    <dgm:pt modelId="{FED10F8B-7ADD-4F6F-8A96-2F80768ED773}" type="sibTrans" cxnId="{677B46CC-F3C8-4210-850B-E40C33872DE1}">
      <dgm:prSet/>
      <dgm:spPr/>
      <dgm:t>
        <a:bodyPr/>
        <a:lstStyle/>
        <a:p>
          <a:endParaRPr lang="ru-RU"/>
        </a:p>
      </dgm:t>
    </dgm:pt>
    <dgm:pt modelId="{8BD6BD46-D918-4396-B706-4CA49C6878F9}">
      <dgm:prSet phldrT="[Текст]"/>
      <dgm:spPr/>
      <dgm:t>
        <a:bodyPr/>
        <a:lstStyle/>
        <a:p>
          <a:r>
            <a:rPr lang="ru-RU" dirty="0" smtClean="0">
              <a:latin typeface="Verdana" panose="020B0604030504040204" pitchFamily="34" charset="0"/>
              <a:ea typeface="Verdana" panose="020B0604030504040204" pitchFamily="34" charset="0"/>
            </a:rPr>
            <a:t>Земельно-имущественные отношения </a:t>
          </a:r>
          <a:endParaRPr lang="ru-RU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D74B158-24DA-4A9B-91FD-E14244DD4328}" type="parTrans" cxnId="{CDCCE326-AF67-43A1-8D82-7CF911123E49}">
      <dgm:prSet/>
      <dgm:spPr/>
      <dgm:t>
        <a:bodyPr/>
        <a:lstStyle/>
        <a:p>
          <a:endParaRPr lang="ru-RU"/>
        </a:p>
      </dgm:t>
    </dgm:pt>
    <dgm:pt modelId="{0A6AE502-8C3B-4A4D-87FF-CC7F8D332A8F}" type="sibTrans" cxnId="{CDCCE326-AF67-43A1-8D82-7CF911123E49}">
      <dgm:prSet/>
      <dgm:spPr/>
      <dgm:t>
        <a:bodyPr/>
        <a:lstStyle/>
        <a:p>
          <a:endParaRPr lang="ru-RU"/>
        </a:p>
      </dgm:t>
    </dgm:pt>
    <dgm:pt modelId="{FE2AE5FF-B8F3-4E31-A110-D37C15706C23}">
      <dgm:prSet/>
      <dgm:spPr/>
      <dgm:t>
        <a:bodyPr/>
        <a:lstStyle/>
        <a:p>
          <a:r>
            <a:rPr lang="ru-RU" dirty="0" smtClean="0">
              <a:latin typeface="Verdana" panose="020B0604030504040204" pitchFamily="34" charset="0"/>
              <a:ea typeface="Verdana" panose="020B0604030504040204" pitchFamily="34" charset="0"/>
            </a:rPr>
            <a:t>Эксплуатация и ремонт сельскохозяйственной техники и оборудования </a:t>
          </a:r>
          <a:endParaRPr lang="ru-RU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A4FBAF5-BB1A-4DFF-9C03-EAF7838FA586}" type="parTrans" cxnId="{B5863D60-92C3-4C5B-BDAB-53C765527989}">
      <dgm:prSet/>
      <dgm:spPr/>
      <dgm:t>
        <a:bodyPr/>
        <a:lstStyle/>
        <a:p>
          <a:endParaRPr lang="ru-RU"/>
        </a:p>
      </dgm:t>
    </dgm:pt>
    <dgm:pt modelId="{FE918EF4-B6B2-4B30-B7BF-C1DBB778EBAC}" type="sibTrans" cxnId="{B5863D60-92C3-4C5B-BDAB-53C765527989}">
      <dgm:prSet/>
      <dgm:spPr/>
      <dgm:t>
        <a:bodyPr/>
        <a:lstStyle/>
        <a:p>
          <a:endParaRPr lang="ru-RU"/>
        </a:p>
      </dgm:t>
    </dgm:pt>
    <dgm:pt modelId="{48950204-10F5-4BA8-92E6-7CB42A0B88FF}" type="pres">
      <dgm:prSet presAssocID="{2D3DECFE-F4B2-4462-9379-0AF2E51113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A51818-EE38-4876-834D-CD56CD98D8BF}" type="pres">
      <dgm:prSet presAssocID="{88903962-2A4C-4026-8392-BB1594E9E5E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232B20-4D82-4F1D-A36A-246488E0F129}" type="pres">
      <dgm:prSet presAssocID="{FED10F8B-7ADD-4F6F-8A96-2F80768ED773}" presName="spacer" presStyleCnt="0"/>
      <dgm:spPr/>
    </dgm:pt>
    <dgm:pt modelId="{A45E3CD5-F436-4791-A386-49BBDFF64406}" type="pres">
      <dgm:prSet presAssocID="{FE2AE5FF-B8F3-4E31-A110-D37C15706C2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50E969-AA92-4B86-99AB-B942C252F6B7}" type="pres">
      <dgm:prSet presAssocID="{FE918EF4-B6B2-4B30-B7BF-C1DBB778EBAC}" presName="spacer" presStyleCnt="0"/>
      <dgm:spPr/>
    </dgm:pt>
    <dgm:pt modelId="{64D68205-1D33-4C7D-9087-E532E5A299A9}" type="pres">
      <dgm:prSet presAssocID="{8BD6BD46-D918-4396-B706-4CA49C6878F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5B4AE6-B21F-487E-8510-3455E937DE8B}" type="presOf" srcId="{88903962-2A4C-4026-8392-BB1594E9E5EA}" destId="{8EA51818-EE38-4876-834D-CD56CD98D8BF}" srcOrd="0" destOrd="0" presId="urn:microsoft.com/office/officeart/2005/8/layout/vList2"/>
    <dgm:cxn modelId="{677B46CC-F3C8-4210-850B-E40C33872DE1}" srcId="{2D3DECFE-F4B2-4462-9379-0AF2E51113EE}" destId="{88903962-2A4C-4026-8392-BB1594E9E5EA}" srcOrd="0" destOrd="0" parTransId="{04D4826C-2869-47F2-92EF-15865BB3B630}" sibTransId="{FED10F8B-7ADD-4F6F-8A96-2F80768ED773}"/>
    <dgm:cxn modelId="{B5863D60-92C3-4C5B-BDAB-53C765527989}" srcId="{2D3DECFE-F4B2-4462-9379-0AF2E51113EE}" destId="{FE2AE5FF-B8F3-4E31-A110-D37C15706C23}" srcOrd="1" destOrd="0" parTransId="{7A4FBAF5-BB1A-4DFF-9C03-EAF7838FA586}" sibTransId="{FE918EF4-B6B2-4B30-B7BF-C1DBB778EBAC}"/>
    <dgm:cxn modelId="{D3D0B031-4F78-4D09-895D-4E6306336D2E}" type="presOf" srcId="{2D3DECFE-F4B2-4462-9379-0AF2E51113EE}" destId="{48950204-10F5-4BA8-92E6-7CB42A0B88FF}" srcOrd="0" destOrd="0" presId="urn:microsoft.com/office/officeart/2005/8/layout/vList2"/>
    <dgm:cxn modelId="{89D330F7-8829-4A89-8A68-497810106973}" type="presOf" srcId="{FE2AE5FF-B8F3-4E31-A110-D37C15706C23}" destId="{A45E3CD5-F436-4791-A386-49BBDFF64406}" srcOrd="0" destOrd="0" presId="urn:microsoft.com/office/officeart/2005/8/layout/vList2"/>
    <dgm:cxn modelId="{CDCCE326-AF67-43A1-8D82-7CF911123E49}" srcId="{2D3DECFE-F4B2-4462-9379-0AF2E51113EE}" destId="{8BD6BD46-D918-4396-B706-4CA49C6878F9}" srcOrd="2" destOrd="0" parTransId="{0D74B158-24DA-4A9B-91FD-E14244DD4328}" sibTransId="{0A6AE502-8C3B-4A4D-87FF-CC7F8D332A8F}"/>
    <dgm:cxn modelId="{D3DC0018-5AAD-4A8C-9345-6E25AD7D7120}" type="presOf" srcId="{8BD6BD46-D918-4396-B706-4CA49C6878F9}" destId="{64D68205-1D33-4C7D-9087-E532E5A299A9}" srcOrd="0" destOrd="0" presId="urn:microsoft.com/office/officeart/2005/8/layout/vList2"/>
    <dgm:cxn modelId="{115EC4C6-4BB5-4C05-858C-9C5D0A54EE1A}" type="presParOf" srcId="{48950204-10F5-4BA8-92E6-7CB42A0B88FF}" destId="{8EA51818-EE38-4876-834D-CD56CD98D8BF}" srcOrd="0" destOrd="0" presId="urn:microsoft.com/office/officeart/2005/8/layout/vList2"/>
    <dgm:cxn modelId="{C7ED0AA6-2D4A-4A8F-BA9E-F331949F0CA2}" type="presParOf" srcId="{48950204-10F5-4BA8-92E6-7CB42A0B88FF}" destId="{3B232B20-4D82-4F1D-A36A-246488E0F129}" srcOrd="1" destOrd="0" presId="urn:microsoft.com/office/officeart/2005/8/layout/vList2"/>
    <dgm:cxn modelId="{088F83B4-CA10-4B41-A87B-A42FE4EB96CA}" type="presParOf" srcId="{48950204-10F5-4BA8-92E6-7CB42A0B88FF}" destId="{A45E3CD5-F436-4791-A386-49BBDFF64406}" srcOrd="2" destOrd="0" presId="urn:microsoft.com/office/officeart/2005/8/layout/vList2"/>
    <dgm:cxn modelId="{821EE9C3-3002-4EA9-B907-6D64EC666FEF}" type="presParOf" srcId="{48950204-10F5-4BA8-92E6-7CB42A0B88FF}" destId="{7D50E969-AA92-4B86-99AB-B942C252F6B7}" srcOrd="3" destOrd="0" presId="urn:microsoft.com/office/officeart/2005/8/layout/vList2"/>
    <dgm:cxn modelId="{20E7F572-792C-4E67-8C1C-3F421D76E01E}" type="presParOf" srcId="{48950204-10F5-4BA8-92E6-7CB42A0B88FF}" destId="{64D68205-1D33-4C7D-9087-E532E5A299A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468CB-32F0-480E-A970-C797DD560990}">
      <dsp:nvSpPr>
        <dsp:cNvPr id="0" name=""/>
        <dsp:cNvSpPr/>
      </dsp:nvSpPr>
      <dsp:spPr>
        <a:xfrm>
          <a:off x="2841863" y="0"/>
          <a:ext cx="4389437" cy="4389437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0417AE-9B72-44D3-B136-95BD9938E946}">
      <dsp:nvSpPr>
        <dsp:cNvPr id="0" name=""/>
        <dsp:cNvSpPr/>
      </dsp:nvSpPr>
      <dsp:spPr>
        <a:xfrm>
          <a:off x="114263" y="422269"/>
          <a:ext cx="4161153" cy="1711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Техническая эксплуатация подвижного состава железных дорог</a:t>
          </a:r>
          <a:endParaRPr lang="ru-RU" sz="2000" kern="1200" dirty="0"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197830" y="505836"/>
        <a:ext cx="3994019" cy="1544746"/>
      </dsp:txXfrm>
    </dsp:sp>
    <dsp:sp modelId="{93E44DA5-EF14-4663-8C68-818F50CCFCF2}">
      <dsp:nvSpPr>
        <dsp:cNvPr id="0" name=""/>
        <dsp:cNvSpPr/>
      </dsp:nvSpPr>
      <dsp:spPr>
        <a:xfrm>
          <a:off x="4586769" y="350832"/>
          <a:ext cx="3642830" cy="1711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Сервис на </a:t>
          </a:r>
          <a:r>
            <a:rPr lang="ru-RU" sz="19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транспорте (по видам транспорта) </a:t>
          </a:r>
          <a:endParaRPr lang="ru-RU" sz="19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670336" y="434399"/>
        <a:ext cx="3475696" cy="1544746"/>
      </dsp:txXfrm>
    </dsp:sp>
    <dsp:sp modelId="{97D920F1-5249-438D-8B98-D844A8D036CE}">
      <dsp:nvSpPr>
        <dsp:cNvPr id="0" name=""/>
        <dsp:cNvSpPr/>
      </dsp:nvSpPr>
      <dsp:spPr>
        <a:xfrm>
          <a:off x="0" y="2255835"/>
          <a:ext cx="8213619" cy="16409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Строительство железных дорог, путь и путевое хозяйство </a:t>
          </a:r>
          <a:endParaRPr lang="ru-RU" sz="2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80103" y="2335938"/>
        <a:ext cx="8053413" cy="1480716"/>
      </dsp:txXfrm>
    </dsp:sp>
    <dsp:sp modelId="{DC100F3F-2AA7-4533-B54B-DD47519DA058}">
      <dsp:nvSpPr>
        <dsp:cNvPr id="0" name=""/>
        <dsp:cNvSpPr/>
      </dsp:nvSpPr>
      <dsp:spPr>
        <a:xfrm flipH="1" flipV="1">
          <a:off x="7460554" y="4086126"/>
          <a:ext cx="769045" cy="2164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51818-EE38-4876-834D-CD56CD98D8BF}">
      <dsp:nvSpPr>
        <dsp:cNvPr id="0" name=""/>
        <dsp:cNvSpPr/>
      </dsp:nvSpPr>
      <dsp:spPr>
        <a:xfrm>
          <a:off x="0" y="630810"/>
          <a:ext cx="8229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Монтаж, наладка электрооборудования промышленных и гражданских зданий</a:t>
          </a:r>
          <a:endParaRPr lang="ru-RU" sz="25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8547" y="679357"/>
        <a:ext cx="8132506" cy="897406"/>
      </dsp:txXfrm>
    </dsp:sp>
    <dsp:sp modelId="{A45E3CD5-F436-4791-A386-49BBDFF64406}">
      <dsp:nvSpPr>
        <dsp:cNvPr id="0" name=""/>
        <dsp:cNvSpPr/>
      </dsp:nvSpPr>
      <dsp:spPr>
        <a:xfrm>
          <a:off x="0" y="1697310"/>
          <a:ext cx="8229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Эксплуатация и ремонт сельскохозяйственной техники и оборудования </a:t>
          </a:r>
          <a:endParaRPr lang="ru-RU" sz="25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8547" y="1745857"/>
        <a:ext cx="8132506" cy="897406"/>
      </dsp:txXfrm>
    </dsp:sp>
    <dsp:sp modelId="{64D68205-1D33-4C7D-9087-E532E5A299A9}">
      <dsp:nvSpPr>
        <dsp:cNvPr id="0" name=""/>
        <dsp:cNvSpPr/>
      </dsp:nvSpPr>
      <dsp:spPr>
        <a:xfrm>
          <a:off x="0" y="2763810"/>
          <a:ext cx="8229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Земельно-имущественные </a:t>
          </a:r>
          <a:r>
            <a:rPr lang="ru-RU" sz="25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отношения </a:t>
          </a:r>
          <a:endParaRPr lang="ru-RU" sz="25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8547" y="2812357"/>
        <a:ext cx="8132506" cy="8974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316D6-C51C-49C3-99E1-24F4A9103B21}">
      <dsp:nvSpPr>
        <dsp:cNvPr id="0" name=""/>
        <dsp:cNvSpPr/>
      </dsp:nvSpPr>
      <dsp:spPr>
        <a:xfrm>
          <a:off x="0" y="11047"/>
          <a:ext cx="8229600" cy="1330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Техник</a:t>
          </a:r>
          <a:endParaRPr lang="ru-RU" sz="3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4968" y="76015"/>
        <a:ext cx="8099664" cy="1200939"/>
      </dsp:txXfrm>
    </dsp:sp>
    <dsp:sp modelId="{64ECD6B7-2297-4502-AC4F-97DBEFCD772C}">
      <dsp:nvSpPr>
        <dsp:cNvPr id="0" name=""/>
        <dsp:cNvSpPr/>
      </dsp:nvSpPr>
      <dsp:spPr>
        <a:xfrm>
          <a:off x="0" y="1529122"/>
          <a:ext cx="8229600" cy="1330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Рабочая профессия: </a:t>
          </a:r>
          <a:r>
            <a:rPr lang="ru-RU" sz="24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Электромонтер по ремонту и обслуживанию электрооборудования</a:t>
          </a:r>
          <a:endParaRPr lang="ru-RU" sz="24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4968" y="1594090"/>
        <a:ext cx="8099664" cy="1200939"/>
      </dsp:txXfrm>
    </dsp:sp>
    <dsp:sp modelId="{385C3BC5-0EA0-4624-B267-87D96664F129}">
      <dsp:nvSpPr>
        <dsp:cNvPr id="0" name=""/>
        <dsp:cNvSpPr/>
      </dsp:nvSpPr>
      <dsp:spPr>
        <a:xfrm>
          <a:off x="0" y="3047197"/>
          <a:ext cx="8229600" cy="1330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Срок </a:t>
          </a:r>
          <a:r>
            <a:rPr lang="ru-RU" sz="32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обучения: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3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года 10 месяцев </a:t>
          </a:r>
          <a:endParaRPr lang="ru-RU" sz="3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4968" y="3112165"/>
        <a:ext cx="8099664" cy="120093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16181-B77C-4E47-AF87-947BAC95894B}">
      <dsp:nvSpPr>
        <dsp:cNvPr id="0" name=""/>
        <dsp:cNvSpPr/>
      </dsp:nvSpPr>
      <dsp:spPr>
        <a:xfrm>
          <a:off x="0" y="11047"/>
          <a:ext cx="8229600" cy="1330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Техник-механик </a:t>
          </a:r>
          <a:endParaRPr lang="ru-RU" sz="3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4968" y="76015"/>
        <a:ext cx="8099664" cy="1200939"/>
      </dsp:txXfrm>
    </dsp:sp>
    <dsp:sp modelId="{F5FED518-CDEC-4AA2-9F32-104D71B0D862}">
      <dsp:nvSpPr>
        <dsp:cNvPr id="0" name=""/>
        <dsp:cNvSpPr/>
      </dsp:nvSpPr>
      <dsp:spPr>
        <a:xfrm>
          <a:off x="0" y="1529122"/>
          <a:ext cx="8229600" cy="1330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Рабочая профессия: </a:t>
          </a:r>
          <a:r>
            <a:rPr lang="ru-RU" sz="24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Слесарь по ремонту и обслуживанию сельскохозяйственных машин и </a:t>
          </a:r>
          <a:r>
            <a:rPr lang="ru-RU" sz="24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оборудования</a:t>
          </a:r>
          <a:endParaRPr lang="ru-RU" sz="24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4968" y="1594090"/>
        <a:ext cx="8099664" cy="1200939"/>
      </dsp:txXfrm>
    </dsp:sp>
    <dsp:sp modelId="{D701BFB9-3FCC-4C3F-94AE-33A27258FA87}">
      <dsp:nvSpPr>
        <dsp:cNvPr id="0" name=""/>
        <dsp:cNvSpPr/>
      </dsp:nvSpPr>
      <dsp:spPr>
        <a:xfrm>
          <a:off x="0" y="3047197"/>
          <a:ext cx="8229600" cy="1330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28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3 года 10 месяцев </a:t>
          </a:r>
          <a:endParaRPr lang="ru-RU" sz="28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4968" y="3112165"/>
        <a:ext cx="8099664" cy="120093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83F00-2423-4285-8D0A-E33C9A5913DA}">
      <dsp:nvSpPr>
        <dsp:cNvPr id="0" name=""/>
        <dsp:cNvSpPr/>
      </dsp:nvSpPr>
      <dsp:spPr>
        <a:xfrm>
          <a:off x="0" y="541934"/>
          <a:ext cx="8229600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28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Специалист по земельно-имущественным </a:t>
          </a:r>
          <a:r>
            <a:rPr lang="ru-RU" sz="28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отношениям</a:t>
          </a:r>
          <a:endParaRPr lang="ru-RU" sz="28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6105" y="618039"/>
        <a:ext cx="8077390" cy="1406815"/>
      </dsp:txXfrm>
    </dsp:sp>
    <dsp:sp modelId="{A48DF558-4D94-4E0F-A3DD-C5005E94F038}">
      <dsp:nvSpPr>
        <dsp:cNvPr id="0" name=""/>
        <dsp:cNvSpPr/>
      </dsp:nvSpPr>
      <dsp:spPr>
        <a:xfrm>
          <a:off x="0" y="2288160"/>
          <a:ext cx="8229600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2 года 10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месяцев</a:t>
          </a:r>
          <a:endParaRPr lang="ru-RU" sz="3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6105" y="2364265"/>
        <a:ext cx="8077390" cy="140681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0CD0C-6828-4DB7-9143-246ED83942C6}">
      <dsp:nvSpPr>
        <dsp:cNvPr id="0" name=""/>
        <dsp:cNvSpPr/>
      </dsp:nvSpPr>
      <dsp:spPr>
        <a:xfrm>
          <a:off x="0" y="808109"/>
          <a:ext cx="8229600" cy="1292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Повар, кондитер</a:t>
          </a:r>
          <a:endParaRPr lang="ru-RU" sz="3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3112" y="871221"/>
        <a:ext cx="8103376" cy="1166626"/>
      </dsp:txXfrm>
    </dsp:sp>
    <dsp:sp modelId="{64B34431-7F0F-4A06-A844-D6180F71C864}">
      <dsp:nvSpPr>
        <dsp:cNvPr id="0" name=""/>
        <dsp:cNvSpPr/>
      </dsp:nvSpPr>
      <dsp:spPr>
        <a:xfrm>
          <a:off x="0" y="2284970"/>
          <a:ext cx="8229600" cy="1292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Мастер жилищно-коммунального хозяйства</a:t>
          </a:r>
          <a:endParaRPr lang="ru-RU" sz="3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3112" y="2348082"/>
        <a:ext cx="8103376" cy="116662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CB7DF-2FBA-4D5E-B286-12B407A124E2}">
      <dsp:nvSpPr>
        <dsp:cNvPr id="0" name=""/>
        <dsp:cNvSpPr/>
      </dsp:nvSpPr>
      <dsp:spPr>
        <a:xfrm>
          <a:off x="0" y="884159"/>
          <a:ext cx="82296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повар, кондитер</a:t>
          </a:r>
          <a:endParaRPr lang="ru-RU" sz="3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9399" y="943558"/>
        <a:ext cx="8110802" cy="1098002"/>
      </dsp:txXfrm>
    </dsp:sp>
    <dsp:sp modelId="{83F21F2E-49FE-4443-9E59-3A988BD3FAB1}">
      <dsp:nvSpPr>
        <dsp:cNvPr id="0" name=""/>
        <dsp:cNvSpPr/>
      </dsp:nvSpPr>
      <dsp:spPr>
        <a:xfrm>
          <a:off x="0" y="2288160"/>
          <a:ext cx="82296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3 года 10 месяцев</a:t>
          </a:r>
          <a:endParaRPr lang="ru-RU" sz="3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9399" y="2347559"/>
        <a:ext cx="8110802" cy="109800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3CD7E-3CD8-43C1-A297-84C99F8848D6}">
      <dsp:nvSpPr>
        <dsp:cNvPr id="0" name=""/>
        <dsp:cNvSpPr/>
      </dsp:nvSpPr>
      <dsp:spPr>
        <a:xfrm>
          <a:off x="0" y="884159"/>
          <a:ext cx="82296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штукатур,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маляр</a:t>
          </a:r>
          <a:endParaRPr lang="ru-RU" sz="3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9399" y="943558"/>
        <a:ext cx="8110802" cy="1098002"/>
      </dsp:txXfrm>
    </dsp:sp>
    <dsp:sp modelId="{E26CC80F-4EC8-446E-9F3A-12492A0A8E5C}">
      <dsp:nvSpPr>
        <dsp:cNvPr id="0" name=""/>
        <dsp:cNvSpPr/>
      </dsp:nvSpPr>
      <dsp:spPr>
        <a:xfrm>
          <a:off x="0" y="2288160"/>
          <a:ext cx="82296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1 год 10 месяцев</a:t>
          </a:r>
          <a:endParaRPr lang="ru-RU" sz="3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9399" y="2347559"/>
        <a:ext cx="8110802" cy="109800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58A17-2633-4B3D-9B97-FCC7FF8C933B}">
      <dsp:nvSpPr>
        <dsp:cNvPr id="0" name=""/>
        <dsp:cNvSpPr/>
      </dsp:nvSpPr>
      <dsp:spPr>
        <a:xfrm>
          <a:off x="0" y="351968"/>
          <a:ext cx="8229600" cy="17491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столяр строительный, плотник, паркетчик</a:t>
          </a:r>
          <a:endParaRPr lang="ru-RU" sz="3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85386" y="437354"/>
        <a:ext cx="8058828" cy="1578378"/>
      </dsp:txXfrm>
    </dsp:sp>
    <dsp:sp modelId="{65E31A0D-D3E5-4811-ABFA-8F83025147EE}">
      <dsp:nvSpPr>
        <dsp:cNvPr id="0" name=""/>
        <dsp:cNvSpPr/>
      </dsp:nvSpPr>
      <dsp:spPr>
        <a:xfrm>
          <a:off x="0" y="2288318"/>
          <a:ext cx="8229600" cy="17491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1 год 10 месяцев</a:t>
          </a:r>
          <a:endParaRPr lang="ru-RU" sz="3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85386" y="2373704"/>
        <a:ext cx="8058828" cy="157837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8B46E-0E99-453B-963E-BA2A1D62EDB8}">
      <dsp:nvSpPr>
        <dsp:cNvPr id="0" name=""/>
        <dsp:cNvSpPr/>
      </dsp:nvSpPr>
      <dsp:spPr>
        <a:xfrm>
          <a:off x="0" y="541934"/>
          <a:ext cx="8229600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28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Оператор </a:t>
          </a:r>
          <a:r>
            <a:rPr lang="ru-RU" sz="28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электро-вычислительных и вычислительных машин </a:t>
          </a:r>
          <a:endParaRPr lang="ru-RU" sz="28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6105" y="618039"/>
        <a:ext cx="8077390" cy="1406815"/>
      </dsp:txXfrm>
    </dsp:sp>
    <dsp:sp modelId="{B16D04EA-FDE0-4954-AE60-66C1D5A6EABD}">
      <dsp:nvSpPr>
        <dsp:cNvPr id="0" name=""/>
        <dsp:cNvSpPr/>
      </dsp:nvSpPr>
      <dsp:spPr>
        <a:xfrm>
          <a:off x="0" y="2288160"/>
          <a:ext cx="8229600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1 год 10 месяцев </a:t>
          </a:r>
          <a:endParaRPr lang="ru-RU" sz="3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6105" y="2364265"/>
        <a:ext cx="8077390" cy="140681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F96A46-FD0E-4C0C-80F0-7F0676110374}">
      <dsp:nvSpPr>
        <dsp:cNvPr id="0" name=""/>
        <dsp:cNvSpPr/>
      </dsp:nvSpPr>
      <dsp:spPr>
        <a:xfrm>
          <a:off x="1907036" y="341392"/>
          <a:ext cx="4415527" cy="14993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Профессиональное обучение (профессии рабочих, должности служащих)</a:t>
          </a:r>
          <a:endParaRPr lang="ru-RU" sz="2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950951" y="385307"/>
        <a:ext cx="4327697" cy="1411552"/>
      </dsp:txXfrm>
    </dsp:sp>
    <dsp:sp modelId="{D00702B0-90D8-4C5C-B629-8FEA3C9F7E14}">
      <dsp:nvSpPr>
        <dsp:cNvPr id="0" name=""/>
        <dsp:cNvSpPr/>
      </dsp:nvSpPr>
      <dsp:spPr>
        <a:xfrm>
          <a:off x="154731" y="2040290"/>
          <a:ext cx="2491873" cy="94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Программы повышения квалификации </a:t>
          </a:r>
          <a:endParaRPr lang="ru-RU" sz="17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82308" y="2067867"/>
        <a:ext cx="2436719" cy="886379"/>
      </dsp:txXfrm>
    </dsp:sp>
    <dsp:sp modelId="{498F3719-524F-4BBA-B4AA-03F02C2D5EFD}">
      <dsp:nvSpPr>
        <dsp:cNvPr id="0" name=""/>
        <dsp:cNvSpPr/>
      </dsp:nvSpPr>
      <dsp:spPr>
        <a:xfrm>
          <a:off x="2915113" y="2069594"/>
          <a:ext cx="2399321" cy="908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Дополнительное профессиональное </a:t>
          </a:r>
          <a:r>
            <a:rPr lang="ru-RU" sz="17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образование</a:t>
          </a:r>
          <a:endParaRPr lang="ru-RU" sz="17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941731" y="2096212"/>
        <a:ext cx="2346085" cy="855553"/>
      </dsp:txXfrm>
    </dsp:sp>
    <dsp:sp modelId="{ECE5BF2F-0696-4950-8565-DE8329BB69B6}">
      <dsp:nvSpPr>
        <dsp:cNvPr id="0" name=""/>
        <dsp:cNvSpPr/>
      </dsp:nvSpPr>
      <dsp:spPr>
        <a:xfrm>
          <a:off x="5626971" y="2069584"/>
          <a:ext cx="2125024" cy="9266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Организация стажировок </a:t>
          </a:r>
          <a:endParaRPr lang="ru-RU" sz="17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654113" y="2096726"/>
        <a:ext cx="2070740" cy="872411"/>
      </dsp:txXfrm>
    </dsp:sp>
    <dsp:sp modelId="{9B0CB211-804C-4304-9ABD-C72D45215A9A}">
      <dsp:nvSpPr>
        <dsp:cNvPr id="0" name=""/>
        <dsp:cNvSpPr/>
      </dsp:nvSpPr>
      <dsp:spPr>
        <a:xfrm>
          <a:off x="2883746" y="3221725"/>
          <a:ext cx="2462159" cy="10899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Программы профессиональной подготовки </a:t>
          </a:r>
          <a:endParaRPr lang="ru-RU" sz="17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915670" y="3253649"/>
        <a:ext cx="2398311" cy="1026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9DF55-67EC-4912-96DF-FCBB99B3E934}">
      <dsp:nvSpPr>
        <dsp:cNvPr id="0" name=""/>
        <dsp:cNvSpPr/>
      </dsp:nvSpPr>
      <dsp:spPr>
        <a:xfrm>
          <a:off x="0" y="6441"/>
          <a:ext cx="6781800" cy="952380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Квалификация: </a:t>
          </a:r>
          <a:r>
            <a:rPr lang="ru-RU" sz="2400" b="1" i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техник</a:t>
          </a:r>
          <a:r>
            <a:rPr lang="ru-RU" sz="2400" b="1" i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2400" b="1" i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6490" y="52931"/>
        <a:ext cx="6688820" cy="859400"/>
      </dsp:txXfrm>
    </dsp:sp>
    <dsp:sp modelId="{64BA1CF1-3B67-41E9-BAC0-DE09A92DFD4F}">
      <dsp:nvSpPr>
        <dsp:cNvPr id="0" name=""/>
        <dsp:cNvSpPr/>
      </dsp:nvSpPr>
      <dsp:spPr>
        <a:xfrm>
          <a:off x="0" y="1065381"/>
          <a:ext cx="6781800" cy="12220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Рабочая профессия: </a:t>
          </a:r>
          <a:r>
            <a:rPr lang="ru-RU" sz="24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слесарь по ремонту подвижного состава</a:t>
          </a:r>
          <a:endParaRPr lang="ru-RU" sz="2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9655" y="1125036"/>
        <a:ext cx="6662490" cy="1102726"/>
      </dsp:txXfrm>
    </dsp:sp>
    <dsp:sp modelId="{C5E00336-1B50-40C2-A665-A0B70306E570}">
      <dsp:nvSpPr>
        <dsp:cNvPr id="0" name=""/>
        <dsp:cNvSpPr/>
      </dsp:nvSpPr>
      <dsp:spPr>
        <a:xfrm>
          <a:off x="0" y="2400419"/>
          <a:ext cx="6781800" cy="952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3 года 10 месяцев</a:t>
          </a:r>
          <a:endParaRPr lang="ru-RU" sz="2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6491" y="2446910"/>
        <a:ext cx="6688818" cy="8593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9DF55-67EC-4912-96DF-FCBB99B3E934}">
      <dsp:nvSpPr>
        <dsp:cNvPr id="0" name=""/>
        <dsp:cNvSpPr/>
      </dsp:nvSpPr>
      <dsp:spPr>
        <a:xfrm>
          <a:off x="0" y="29500"/>
          <a:ext cx="6781800" cy="917280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</a:t>
          </a:r>
          <a:r>
            <a:rPr lang="ru-RU" sz="2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: </a:t>
          </a:r>
          <a:r>
            <a:rPr lang="ru-RU" sz="2800" b="1" i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техник</a:t>
          </a:r>
          <a:r>
            <a:rPr lang="ru-RU" sz="2800" b="1" i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2800" b="1" i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4777" y="74277"/>
        <a:ext cx="6692246" cy="827726"/>
      </dsp:txXfrm>
    </dsp:sp>
    <dsp:sp modelId="{64BA1CF1-3B67-41E9-BAC0-DE09A92DFD4F}">
      <dsp:nvSpPr>
        <dsp:cNvPr id="0" name=""/>
        <dsp:cNvSpPr/>
      </dsp:nvSpPr>
      <dsp:spPr>
        <a:xfrm>
          <a:off x="0" y="1087900"/>
          <a:ext cx="6781800" cy="11769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Рабочая профессия: </a:t>
          </a:r>
          <a:r>
            <a:rPr lang="ru-RU" sz="2800" b="1" i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монтер пути</a:t>
          </a:r>
          <a:endParaRPr lang="ru-RU" sz="2800" b="1" i="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7456" y="1145356"/>
        <a:ext cx="6666888" cy="1062086"/>
      </dsp:txXfrm>
    </dsp:sp>
    <dsp:sp modelId="{C5E00336-1B50-40C2-A665-A0B70306E570}">
      <dsp:nvSpPr>
        <dsp:cNvPr id="0" name=""/>
        <dsp:cNvSpPr/>
      </dsp:nvSpPr>
      <dsp:spPr>
        <a:xfrm>
          <a:off x="0" y="2435520"/>
          <a:ext cx="6781800" cy="917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3 года 10 месяцев</a:t>
          </a:r>
          <a:endParaRPr lang="ru-RU" sz="2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4778" y="2480298"/>
        <a:ext cx="6692244" cy="8277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423698-57B1-4094-88E4-1C86BF749D58}">
      <dsp:nvSpPr>
        <dsp:cNvPr id="0" name=""/>
        <dsp:cNvSpPr/>
      </dsp:nvSpPr>
      <dsp:spPr>
        <a:xfrm>
          <a:off x="0" y="11559"/>
          <a:ext cx="8229600" cy="2145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Квалификация</a:t>
          </a:r>
          <a:r>
            <a:rPr lang="ru-RU" sz="28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: </a:t>
          </a:r>
          <a:r>
            <a:rPr lang="ru-RU" sz="28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специалист </a:t>
          </a:r>
          <a:r>
            <a:rPr lang="ru-RU" sz="28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по сервису на транспорте</a:t>
          </a:r>
          <a:endParaRPr lang="ru-RU" sz="28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04738" y="116297"/>
        <a:ext cx="8020124" cy="1936084"/>
      </dsp:txXfrm>
    </dsp:sp>
    <dsp:sp modelId="{1ADAD807-4479-4AA9-8466-8E9DF6343F7E}">
      <dsp:nvSpPr>
        <dsp:cNvPr id="0" name=""/>
        <dsp:cNvSpPr/>
      </dsp:nvSpPr>
      <dsp:spPr>
        <a:xfrm>
          <a:off x="0" y="2232000"/>
          <a:ext cx="8229600" cy="2145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Рабочая </a:t>
          </a:r>
          <a:r>
            <a:rPr lang="ru-RU" sz="26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профессия: </a:t>
          </a:r>
          <a:r>
            <a:rPr lang="ru-RU" sz="26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проводник пассажирского вагона </a:t>
          </a:r>
        </a:p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Срок </a:t>
          </a:r>
          <a:r>
            <a:rPr lang="ru-RU" sz="26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обучения: 2 года 10 мес. </a:t>
          </a:r>
        </a:p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04738" y="2336738"/>
        <a:ext cx="8020124" cy="19360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1DFE6B-882E-4741-9B65-3E126A17ADA3}">
      <dsp:nvSpPr>
        <dsp:cNvPr id="0" name=""/>
        <dsp:cNvSpPr/>
      </dsp:nvSpPr>
      <dsp:spPr>
        <a:xfrm>
          <a:off x="0" y="541934"/>
          <a:ext cx="8229600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Квалификации: </a:t>
          </a:r>
          <a:r>
            <a:rPr lang="ru-RU" sz="28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слесарь по ремонту подвижного состава, помощник машиниста электровоза </a:t>
          </a:r>
          <a:endParaRPr lang="ru-RU" sz="28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6105" y="618039"/>
        <a:ext cx="8077390" cy="1406815"/>
      </dsp:txXfrm>
    </dsp:sp>
    <dsp:sp modelId="{CAC26EF1-77EF-4127-BD4A-BE9DD98E3688}">
      <dsp:nvSpPr>
        <dsp:cNvPr id="0" name=""/>
        <dsp:cNvSpPr/>
      </dsp:nvSpPr>
      <dsp:spPr>
        <a:xfrm>
          <a:off x="0" y="2285608"/>
          <a:ext cx="8229600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3 года 10 мес. </a:t>
          </a:r>
          <a:endParaRPr lang="ru-RU" sz="3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6105" y="2361713"/>
        <a:ext cx="8077390" cy="14068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A3635-C50B-4F0A-A294-0E5FE974EBD8}">
      <dsp:nvSpPr>
        <dsp:cNvPr id="0" name=""/>
        <dsp:cNvSpPr/>
      </dsp:nvSpPr>
      <dsp:spPr>
        <a:xfrm>
          <a:off x="0" y="541934"/>
          <a:ext cx="8229600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Квалификации</a:t>
          </a:r>
          <a:r>
            <a:rPr lang="ru-RU" sz="28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: </a:t>
          </a:r>
          <a:r>
            <a:rPr lang="ru-RU" sz="28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слесарь по ремонту автомобилей, водитель автомобиля категории В,С </a:t>
          </a:r>
          <a:endParaRPr lang="ru-RU" sz="28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6105" y="618039"/>
        <a:ext cx="8077390" cy="1406815"/>
      </dsp:txXfrm>
    </dsp:sp>
    <dsp:sp modelId="{565F8E5C-4761-4CB0-ADE6-5488E6763EBD}">
      <dsp:nvSpPr>
        <dsp:cNvPr id="0" name=""/>
        <dsp:cNvSpPr/>
      </dsp:nvSpPr>
      <dsp:spPr>
        <a:xfrm>
          <a:off x="0" y="2288160"/>
          <a:ext cx="8229600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2 года 10 мес. </a:t>
          </a:r>
          <a:endParaRPr lang="ru-RU" sz="3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6105" y="2364265"/>
        <a:ext cx="8077390" cy="14068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3FD08-E4A5-4AEA-8706-3898B88B311D}">
      <dsp:nvSpPr>
        <dsp:cNvPr id="0" name=""/>
        <dsp:cNvSpPr/>
      </dsp:nvSpPr>
      <dsp:spPr>
        <a:xfrm>
          <a:off x="0" y="758588"/>
          <a:ext cx="8229600" cy="1292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Квалификации: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штукатур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, облицовщик, плиточник</a:t>
          </a:r>
          <a:endParaRPr lang="ru-RU" sz="3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3112" y="821700"/>
        <a:ext cx="8103376" cy="1166626"/>
      </dsp:txXfrm>
    </dsp:sp>
    <dsp:sp modelId="{F1F5B28F-1A03-4566-8B33-32E7F75753CC}">
      <dsp:nvSpPr>
        <dsp:cNvPr id="0" name=""/>
        <dsp:cNvSpPr/>
      </dsp:nvSpPr>
      <dsp:spPr>
        <a:xfrm>
          <a:off x="0" y="2368890"/>
          <a:ext cx="8229600" cy="1292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Срок </a:t>
          </a:r>
          <a:r>
            <a:rPr lang="ru-RU" sz="3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обучения: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1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год 10 мес.</a:t>
          </a:r>
          <a:endParaRPr lang="ru-RU" sz="3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3112" y="2432002"/>
        <a:ext cx="8103376" cy="11666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1DE42-EC45-42CA-B6C6-631A92C81D59}">
      <dsp:nvSpPr>
        <dsp:cNvPr id="0" name=""/>
        <dsp:cNvSpPr/>
      </dsp:nvSpPr>
      <dsp:spPr>
        <a:xfrm>
          <a:off x="0" y="0"/>
          <a:ext cx="8229600" cy="12814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Квалификации: </a:t>
          </a:r>
          <a:r>
            <a:rPr lang="ru-RU" sz="3200" b="1" i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каменщик</a:t>
          </a:r>
          <a:r>
            <a:rPr lang="ru-RU" sz="3200" b="1" i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, печник </a:t>
          </a:r>
          <a:endParaRPr lang="ru-RU" sz="3200" b="1" i="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2556" y="62556"/>
        <a:ext cx="8104488" cy="1156347"/>
      </dsp:txXfrm>
    </dsp:sp>
    <dsp:sp modelId="{C6E9CD3A-2F2B-40BE-9767-0EA58196ABAE}">
      <dsp:nvSpPr>
        <dsp:cNvPr id="0" name=""/>
        <dsp:cNvSpPr/>
      </dsp:nvSpPr>
      <dsp:spPr>
        <a:xfrm>
          <a:off x="0" y="1493514"/>
          <a:ext cx="8229600" cy="14281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Срок обучения: </a:t>
          </a:r>
          <a:r>
            <a:rPr lang="ru-RU" sz="3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1 год 10 мес.</a:t>
          </a:r>
          <a:endParaRPr lang="ru-RU" sz="3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9719" y="1563233"/>
        <a:ext cx="8090162" cy="1288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BB42F-DD5C-4866-A780-070224676A7B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FF815-A05D-4360-A2ED-FC1D357FC7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9051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FF815-A05D-4360-A2ED-FC1D357FC71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570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7655A7B-7769-488A-8F0A-7144889AF750}" type="slidenum">
              <a:rPr lang="ru-RU" smtClean="0"/>
              <a:pPr eaLnBrk="1" hangingPunct="1"/>
              <a:t>57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73EC458-FE80-4F0E-BACC-668DE7A2591E}" type="slidenum">
              <a:rPr lang="ru-RU" smtClean="0"/>
              <a:pPr eaLnBrk="1" hangingPunct="1"/>
              <a:t>62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5E5831-34BD-4DAE-846E-AAB6BE0032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182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70350E-31DC-404C-83B7-FB86661190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789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5415A-A0BE-4159-AB12-281B5D2E1A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1903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 altLang="ru-RU" sz="2400" smtClean="0">
                <a:solidFill>
                  <a:srgbClr val="0033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 altLang="ru-RU" sz="2400" smtClean="0">
                <a:solidFill>
                  <a:srgbClr val="003366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8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8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922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1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922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1" y="6248400"/>
            <a:ext cx="587375" cy="488950"/>
          </a:xfrm>
        </p:spPr>
        <p:txBody>
          <a:bodyPr anchorCtr="0"/>
          <a:lstStyle>
            <a:lvl1pPr>
              <a:defRPr smtClean="0"/>
            </a:lvl1pPr>
          </a:lstStyle>
          <a:p>
            <a:pPr>
              <a:defRPr/>
            </a:pPr>
            <a:fld id="{8E7F74AF-A509-446E-B1A2-2CAC73A490F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3535498"/>
      </p:ext>
    </p:extLst>
  </p:cSld>
  <p:clrMapOvr>
    <a:masterClrMapping/>
  </p:clrMapOvr>
  <p:transition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8F601-0F91-4F8C-904C-AAFB36AB064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9597545"/>
      </p:ext>
    </p:extLst>
  </p:cSld>
  <p:clrMapOvr>
    <a:masterClrMapping/>
  </p:clrMapOvr>
  <p:transition advTm="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0BF79-65C3-45E8-8581-69D1A71BB68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007349"/>
      </p:ext>
    </p:extLst>
  </p:cSld>
  <p:clrMapOvr>
    <a:masterClrMapping/>
  </p:clrMapOvr>
  <p:transition advTm="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1" y="2362202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0914" y="2362202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49C56-5170-4B5F-8C30-112FDB94841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2773541"/>
      </p:ext>
    </p:extLst>
  </p:cSld>
  <p:clrMapOvr>
    <a:masterClrMapping/>
  </p:clrMapOvr>
  <p:transition advTm="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2CB16-10DF-4E6A-A566-A0A417E9844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3276288"/>
      </p:ext>
    </p:extLst>
  </p:cSld>
  <p:clrMapOvr>
    <a:masterClrMapping/>
  </p:clrMapOvr>
  <p:transition advTm="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1BAA6-187B-4853-AF59-38745D40266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631098"/>
      </p:ext>
    </p:extLst>
  </p:cSld>
  <p:clrMapOvr>
    <a:masterClrMapping/>
  </p:clrMapOvr>
  <p:transition advTm="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39DAE-9F60-47D8-BA8C-FEF02B64236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9394973"/>
      </p:ext>
    </p:extLst>
  </p:cSld>
  <p:clrMapOvr>
    <a:masterClrMapping/>
  </p:clrMapOvr>
  <p:transition advTm="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0D094-026A-4EEF-9E6D-859576CA78C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7546579"/>
      </p:ext>
    </p:extLst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D126C-9E53-412E-9354-6C6B3B2DFA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6025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40283-BAE2-43C6-B8FE-C58FEF9CBCC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696014"/>
      </p:ext>
    </p:extLst>
  </p:cSld>
  <p:clrMapOvr>
    <a:masterClrMapping/>
  </p:clrMapOvr>
  <p:transition advTm="5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AE9B9-75C1-4F27-AB9D-148FF4D2C37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3428453"/>
      </p:ext>
    </p:extLst>
  </p:cSld>
  <p:clrMapOvr>
    <a:masterClrMapping/>
  </p:clrMapOvr>
  <p:transition advTm="5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2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2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4E1FA-416C-415D-BCAC-56F6958341A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9199038"/>
      </p:ext>
    </p:extLst>
  </p:cSld>
  <p:clrMapOvr>
    <a:masterClrMapping/>
  </p:clrMapOvr>
  <p:transition advTm="5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5E5831-34BD-4DAE-846E-AAB6BE0032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D126C-9E53-412E-9354-6C6B3B2DFA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651C1-B917-435E-A50F-A6B880E81E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665AB-907B-4E24-9AAE-4C63384985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6F255-D2AA-4AB7-84A9-2C995BA928B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01576-39B7-40DA-8369-411438EF8A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C155A-738F-42AA-BF68-934EA8D8B1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651C1-B917-435E-A50F-A6B880E81E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819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F8C410-E03E-4C64-A989-415B1FEE78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4CB555CB-ABEE-429D-9E81-4149B8D889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70350E-31DC-404C-83B7-FB86661190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5415A-A0BE-4159-AB12-281B5D2E1A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665AB-907B-4E24-9AAE-4C63384985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751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6F255-D2AA-4AB7-84A9-2C995BA928B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442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01576-39B7-40DA-8369-411438EF8A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9008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C155A-738F-42AA-BF68-934EA8D8B1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9180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F8C410-E03E-4C64-A989-415B1FEE78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247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B555CB-ABEE-429D-9E81-4149B8D889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662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A81225-11DC-4754-87DF-B100DA013F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808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18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18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18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x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18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1" y="2362202"/>
            <a:ext cx="76930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1" y="6248402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2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9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 smtClean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E173D9-4AD5-4B0F-BE68-090A8EAE5C5E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254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ransition advTm="500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28A81225-11DC-4754-87DF-B100DA013F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0000"/>
                    </a14:imgEffect>
                  </a14:imgLayer>
                </a14:imgProps>
              </a:ext>
            </a:extLst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2747963"/>
            <a:ext cx="7924800" cy="2409230"/>
          </a:xfrm>
        </p:spPr>
        <p:txBody>
          <a:bodyPr>
            <a:normAutofit/>
          </a:bodyPr>
          <a:lstStyle/>
          <a:p>
            <a:pPr algn="ctr" eaLnBrk="1" hangingPunct="1"/>
            <a:endParaRPr lang="ru-RU" sz="2400" b="1" i="1" dirty="0" smtClean="0">
              <a:latin typeface="Arial Black" pitchFamily="34" charset="0"/>
            </a:endParaRPr>
          </a:p>
          <a:p>
            <a:pPr algn="ctr" eaLnBrk="1" hangingPunct="1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бюджетное профессиональное образовательное учреждение</a:t>
            </a:r>
          </a:p>
          <a:p>
            <a:pPr algn="ctr" eaLnBrk="1" hangingPunct="1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Верещагинский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многопрофильный техникум»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6040" y="620688"/>
            <a:ext cx="2511920" cy="2511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4408" y="6165304"/>
            <a:ext cx="2221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https://vermt.ru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674768" y="616530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vk.com/</a:t>
            </a:r>
            <a:r>
              <a:rPr lang="en-US" dirty="0" err="1"/>
              <a:t>vmtver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Отделение железнодорожного транспорта и сферы облуживания </a:t>
            </a:r>
            <a:endParaRPr lang="ru-RU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74408715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11230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914400"/>
            <a:ext cx="8001000" cy="1295400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ru-RU" sz="2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Техническая </a:t>
            </a:r>
            <a:r>
              <a:rPr lang="ru-RU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эксплуатация подвижного состава железных </a:t>
            </a:r>
            <a:r>
              <a:rPr lang="ru-RU" sz="2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дорог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18928218"/>
              </p:ext>
            </p:extLst>
          </p:nvPr>
        </p:nvGraphicFramePr>
        <p:xfrm>
          <a:off x="1066800" y="2362200"/>
          <a:ext cx="67818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556" y="853900"/>
            <a:ext cx="4063898" cy="270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9" r="4286"/>
          <a:stretch/>
        </p:blipFill>
        <p:spPr bwMode="auto">
          <a:xfrm>
            <a:off x="4781057" y="836712"/>
            <a:ext cx="3967407" cy="271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556" y="3676218"/>
            <a:ext cx="4063898" cy="270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t="3702"/>
          <a:stretch/>
        </p:blipFill>
        <p:spPr bwMode="auto">
          <a:xfrm>
            <a:off x="4773293" y="3660621"/>
            <a:ext cx="3948997" cy="273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0618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914400"/>
            <a:ext cx="8001000" cy="12954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Строительство </a:t>
            </a:r>
            <a:r>
              <a:rPr lang="ru-RU" sz="3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железных дорог, </a:t>
            </a:r>
            <a:endParaRPr lang="ru-RU" sz="3200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путь </a:t>
            </a:r>
            <a:r>
              <a:rPr lang="ru-RU" sz="3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путевое </a:t>
            </a:r>
            <a:r>
              <a:rPr lang="ru-RU" sz="3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хозяйство</a:t>
            </a:r>
            <a:endParaRPr lang="ru-RU" sz="32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685543409"/>
              </p:ext>
            </p:extLst>
          </p:nvPr>
        </p:nvGraphicFramePr>
        <p:xfrm>
          <a:off x="1066800" y="2362200"/>
          <a:ext cx="67818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3113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E:\Новая папка (7)\20191213_13062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554" y="908720"/>
            <a:ext cx="4064400" cy="251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62"/>
          <a:stretch/>
        </p:blipFill>
        <p:spPr bwMode="auto">
          <a:xfrm>
            <a:off x="4629281" y="908720"/>
            <a:ext cx="413603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modellhobby-orenburg.com/wa-data/public/shop/img/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429" y="3645024"/>
            <a:ext cx="4046679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7970" y="3616052"/>
            <a:ext cx="3378652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3351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 algn="ctr"/>
            <a:r>
              <a:rPr lang="ru-RU" sz="4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Сервис на транспорте </a:t>
            </a:r>
            <a:br>
              <a:rPr lang="ru-RU" sz="4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ru-RU" sz="4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(по </a:t>
            </a:r>
            <a:r>
              <a:rPr lang="ru-RU" sz="4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видам </a:t>
            </a:r>
            <a:r>
              <a:rPr lang="ru-RU" sz="4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транспорта)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69271832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21095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327" y="685593"/>
            <a:ext cx="378000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2224" y="685593"/>
            <a:ext cx="361500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User\Desktop\все фото\2019-2020\кабинет 2 м кабина проводников\DSC_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7744" y="3761874"/>
            <a:ext cx="404396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0837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305800" cy="150019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Отделение подготовки квалифицированных рабочих и служащих 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2500306"/>
            <a:ext cx="7429552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Машинист  локомотива</a:t>
            </a: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4214818"/>
            <a:ext cx="7429552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Мастер по обслуживанию и ремонту автомобилей</a:t>
            </a:r>
            <a:endParaRPr lang="ru-RU" sz="32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ru-RU" sz="4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Машинист локомотива </a:t>
            </a: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12075133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DSC_058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856623" y="3713832"/>
            <a:ext cx="3909288" cy="2700000"/>
          </a:xfrm>
        </p:spPr>
      </p:pic>
      <p:pic>
        <p:nvPicPr>
          <p:cNvPr id="4" name="Содержимое 3" descr="DSC_05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564" y="908720"/>
            <a:ext cx="4105938" cy="2700000"/>
          </a:xfrm>
          <a:prstGeom prst="rect">
            <a:avLst/>
          </a:prstGeom>
        </p:spPr>
      </p:pic>
      <p:pic>
        <p:nvPicPr>
          <p:cNvPr id="5" name="Содержимое 3" descr="DSC_06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1207" y="908720"/>
            <a:ext cx="4060121" cy="2700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533" y="3717032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7544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Из истории техникума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1931 г.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-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школа ФЗУ</a:t>
            </a:r>
          </a:p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1940 г.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-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преобразована в ЖУ-1</a:t>
            </a:r>
          </a:p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1963 г.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-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переименовано в ГПТУ-11</a:t>
            </a:r>
          </a:p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1963 г.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-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открыто ГПТУ-89</a:t>
            </a:r>
          </a:p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1991 г.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- объединение ПУ-11,ПУ-89 на базе ГБОУ НПО ПУ-61</a:t>
            </a:r>
          </a:p>
          <a:p>
            <a:pPr marL="0" indent="0">
              <a:buNone/>
            </a:pPr>
            <a:endPara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25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октября 2013 г . – приказ </a:t>
            </a:r>
            <a:r>
              <a:rPr lang="ru-RU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Минобрнауки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переименование в ГБПОУ «</a:t>
            </a:r>
            <a:r>
              <a:rPr lang="ru-RU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Верещагинский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многопрофильный техникум»</a:t>
            </a:r>
          </a:p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04 июня 2018 г. - приказ </a:t>
            </a:r>
            <a:r>
              <a:rPr lang="ru-RU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Минобрнауки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о реорганизации ГБПОУ «</a:t>
            </a:r>
            <a:r>
              <a:rPr lang="ru-RU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Зюкайский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аграрный техникум» и  «</a:t>
            </a:r>
            <a:r>
              <a:rPr lang="ru-RU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Верещагинский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многопрофильный техникум»</a:t>
            </a:r>
            <a:endParaRPr lang="ru-RU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 eaLnBrk="1" hangingPunct="1"/>
            <a:r>
              <a:rPr lang="ru-RU" sz="3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Мастер по ремонту</a:t>
            </a:r>
            <a:r>
              <a:rPr lang="ru-RU" sz="3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ru-RU" sz="3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 обслуживанию автомобилей </a:t>
            </a: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65306967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53618" y="3789040"/>
            <a:ext cx="4836765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14273" b="1828"/>
          <a:stretch/>
        </p:blipFill>
        <p:spPr bwMode="auto">
          <a:xfrm>
            <a:off x="827584" y="933700"/>
            <a:ext cx="3227354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932832"/>
            <a:ext cx="406482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9930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ru-RU" sz="4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Профессиональное обучение </a:t>
            </a:r>
            <a:endParaRPr lang="ru-RU" sz="40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44928618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3463" y="3645024"/>
            <a:ext cx="45370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206" y="841663"/>
            <a:ext cx="3630522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Desktop\все фото\2017-2018\менделеево ярмарка уч.мест\DSC_04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841663"/>
            <a:ext cx="3413423" cy="27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681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eaLnBrk="1" hangingPunct="1"/>
            <a:r>
              <a:rPr lang="ru-RU" sz="4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Профессиональное обучение</a:t>
            </a:r>
            <a:endParaRPr lang="ru-RU" sz="48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9446015"/>
              </p:ext>
            </p:extLst>
          </p:nvPr>
        </p:nvGraphicFramePr>
        <p:xfrm>
          <a:off x="457200" y="2071678"/>
          <a:ext cx="8229600" cy="4252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449" y="620688"/>
            <a:ext cx="3763751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4703" y="620688"/>
            <a:ext cx="3766104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22835"/>
            <a:ext cx="4415627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1543" y="3505199"/>
            <a:ext cx="4212424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021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542288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Verdana" panose="020B0604030504040204" pitchFamily="34" charset="0"/>
                <a:ea typeface="Verdana" panose="020B0604030504040204" pitchFamily="34" charset="0"/>
              </a:rPr>
              <a:t>Агротехнический филиал</a:t>
            </a:r>
            <a:br>
              <a:rPr lang="ru-RU" sz="4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4800" dirty="0" smtClean="0">
                <a:latin typeface="Verdana" panose="020B0604030504040204" pitchFamily="34" charset="0"/>
                <a:ea typeface="Verdana" panose="020B0604030504040204" pitchFamily="34" charset="0"/>
              </a:rPr>
              <a:t>в п. Зюкайка </a:t>
            </a:r>
            <a:endParaRPr lang="ru-RU"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78" t="199" r="478" b="27562"/>
          <a:stretch/>
        </p:blipFill>
        <p:spPr>
          <a:xfrm>
            <a:off x="-33908" y="1929837"/>
            <a:ext cx="9177907" cy="48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ru-RU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Отделение подготовки специалистов среднего звена </a:t>
            </a:r>
            <a:endParaRPr lang="ru-RU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98311407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0359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428760"/>
          </a:xfrm>
        </p:spPr>
        <p:txBody>
          <a:bodyPr anchor="ctr">
            <a:noAutofit/>
          </a:bodyPr>
          <a:lstStyle/>
          <a:p>
            <a:pPr lvl="0" algn="ctr"/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Монтаж, наладка электрооборудования промышленных и гражданских зданий</a:t>
            </a:r>
            <a:endParaRPr lang="ru-RU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50087646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1386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490244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161" y="713284"/>
            <a:ext cx="3893749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7000" y="3501008"/>
            <a:ext cx="363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213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Филиалы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Агротехнический филиал государственного бюджетного профессионального образовательного учреждения «Верещагинский многопрофильный техникум» в п. Зюкайка Пермского края</a:t>
            </a:r>
          </a:p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Филиал государственного бюджетного профессионального образовательного учреждения «Верещагинский многопрофильный техникум» в с. Карагай Пермского края.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lvl="0" algn="ctr"/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>Эксплуатация и ремонт сельскохозяйственной </a:t>
            </a:r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техники</a:t>
            </a:r>
            <a:endParaRPr lang="ru-RU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8187527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13663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lvl="0" algn="ctr"/>
            <a:r>
              <a:rPr lang="ru-RU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Земельно-имущественные отношения</a:t>
            </a:r>
            <a:endParaRPr lang="ru-RU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16062791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4057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оциальный педагог\Desktop\!!!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21" y="721195"/>
            <a:ext cx="5616559" cy="3571901"/>
          </a:xfrm>
          <a:prstGeom prst="rect">
            <a:avLst/>
          </a:prstGeom>
          <a:noFill/>
        </p:spPr>
      </p:pic>
      <p:pic>
        <p:nvPicPr>
          <p:cNvPr id="3" name="Picture 4" descr="C:\Users\Социальный педагог\Desktop\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4000" y="4365104"/>
            <a:ext cx="5616000" cy="2155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81904"/>
          </a:xfrm>
        </p:spPr>
        <p:txBody>
          <a:bodyPr anchor="ctr">
            <a:noAutofit/>
          </a:bodyPr>
          <a:lstStyle/>
          <a:p>
            <a:pPr algn="ctr"/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>Отделение подготовки квалифицированных рабочих и </a:t>
            </a:r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служащих</a:t>
            </a:r>
            <a:endParaRPr lang="ru-RU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82712253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76054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ru-RU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Повар, кондитер</a:t>
            </a:r>
            <a:endParaRPr lang="ru-RU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29921738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4571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750" y="818523"/>
            <a:ext cx="3598863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18523"/>
            <a:ext cx="3228261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0182" y="3645024"/>
            <a:ext cx="3763636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3096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305800" cy="120417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Мастер </a:t>
            </a:r>
            <a:r>
              <a:rPr lang="ru-RU" sz="3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жилищно</a:t>
            </a:r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b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коммунального хозяйства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1928802"/>
            <a:ext cx="7643866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alt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Квалификация –</a:t>
            </a:r>
            <a:br>
              <a:rPr lang="ru-RU" alt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4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электрогазосварщик</a:t>
            </a:r>
            <a:r>
              <a:rPr lang="ru-RU" alt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слесарь-сантехник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3286124"/>
            <a:ext cx="764386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alt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Срок обучения на базе 9 классов – </a:t>
            </a:r>
          </a:p>
          <a:p>
            <a:pPr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 года 10 месяцев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4429132"/>
            <a:ext cx="7643866" cy="700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alt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Форма </a:t>
            </a:r>
            <a:r>
              <a:rPr lang="ru-RU" altLang="ru-RU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обучения: очная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5286388"/>
            <a:ext cx="764386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alt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Трудоустройство: </a:t>
            </a:r>
            <a:r>
              <a:rPr lang="ru-RU" alt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ЖКХ, строительные организации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жкх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1214422"/>
            <a:ext cx="6072230" cy="400052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1143008"/>
          </a:xfrm>
        </p:spPr>
        <p:txBody>
          <a:bodyPr anchor="ctr">
            <a:noAutofit/>
          </a:bodyPr>
          <a:lstStyle/>
          <a:p>
            <a:pPr algn="ctr"/>
            <a:r>
              <a:rPr lang="ru-RU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40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Профессиональное</a:t>
            </a:r>
            <a:br>
              <a:rPr lang="ru-RU" sz="40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 обучение</a:t>
            </a:r>
            <a:r>
              <a:rPr lang="ru-RU" sz="4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40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87618285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9471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643050"/>
            <a:ext cx="8229600" cy="22458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Профессиональное</a:t>
            </a:r>
            <a:b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обучение</a:t>
            </a:r>
            <a:b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73063612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5" descr="C:\Users\User\Desktop\день открытых дверей\угрупс\НОВАЯ ЛИЦЕНЗИЯ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9420" y="1956110"/>
            <a:ext cx="3345160" cy="473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Лицензия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_1_900x60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4008" y="3822150"/>
            <a:ext cx="4050000" cy="2700000"/>
          </a:xfrm>
          <a:prstGeom prst="rect">
            <a:avLst/>
          </a:prstGeom>
          <a:noFill/>
        </p:spPr>
      </p:pic>
      <p:pic>
        <p:nvPicPr>
          <p:cNvPr id="2051" name="Picture 3" descr="C:\Users\User\Desktop\440733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9866" y="908720"/>
            <a:ext cx="4804269" cy="2700000"/>
          </a:xfrm>
          <a:prstGeom prst="rect">
            <a:avLst/>
          </a:prstGeom>
          <a:noFill/>
        </p:spPr>
      </p:pic>
      <p:pic>
        <p:nvPicPr>
          <p:cNvPr id="2052" name="Picture 4" descr="C:\Users\User\Desktop\DSCN0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830125"/>
            <a:ext cx="3691802" cy="27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 eaLnBrk="1" hangingPunct="1"/>
            <a:r>
              <a:rPr lang="ru-RU" sz="48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Профессиональное обучение  </a:t>
            </a: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74874825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vgpl5-spetsialnosti-operator-evm-1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6016" y="3861048"/>
            <a:ext cx="4113000" cy="2700000"/>
          </a:xfrm>
          <a:prstGeom prst="rect">
            <a:avLst/>
          </a:prstGeom>
          <a:noFill/>
        </p:spPr>
      </p:pic>
      <p:pic>
        <p:nvPicPr>
          <p:cNvPr id="3074" name="Picture 2" descr="C:\Users\User\Desktop\bf_278_ju33ju924_68687_image-2.jpeg"/>
          <p:cNvPicPr>
            <a:picLocks noChangeAspect="1" noChangeArrowheads="1"/>
          </p:cNvPicPr>
          <p:nvPr/>
        </p:nvPicPr>
        <p:blipFill rotWithShape="1">
          <a:blip r:embed="rId3" cstate="print"/>
          <a:srcRect l="11582"/>
          <a:stretch/>
        </p:blipFill>
        <p:spPr bwMode="auto">
          <a:xfrm>
            <a:off x="323528" y="3861048"/>
            <a:ext cx="4106128" cy="2700000"/>
          </a:xfrm>
          <a:prstGeom prst="rect">
            <a:avLst/>
          </a:prstGeom>
          <a:noFill/>
        </p:spPr>
      </p:pic>
      <p:pic>
        <p:nvPicPr>
          <p:cNvPr id="3076" name="Picture 4" descr="C:\Users\User\Desktop\IMG_85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2000" y="908720"/>
            <a:ext cx="5400000" cy="27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3058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Повар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714488"/>
            <a:ext cx="7858180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alt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Квалификация – </a:t>
            </a:r>
            <a:r>
              <a:rPr lang="ru-RU" altLang="ru-RU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повар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3214686"/>
            <a:ext cx="7858180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alt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Срок обучения –</a:t>
            </a:r>
            <a:r>
              <a:rPr lang="ru-RU" altLang="ru-RU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год 10 месяцев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4357694"/>
            <a:ext cx="7858180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alt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Форма обучения:</a:t>
            </a:r>
            <a:r>
              <a:rPr lang="ru-RU" altLang="ru-RU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очная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572140"/>
            <a:ext cx="7858180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alt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Трудоустройство: </a:t>
            </a:r>
            <a:r>
              <a:rPr lang="ru-RU" altLang="ru-RU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рестораны, кафе, столовые, кондитерские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вар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1285860"/>
            <a:ext cx="6000792" cy="421484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72784"/>
          </a:xfrm>
        </p:spPr>
        <p:txBody>
          <a:bodyPr anchor="ctr">
            <a:noAutofit/>
          </a:bodyPr>
          <a:lstStyle/>
          <a:p>
            <a:pPr algn="ctr"/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Дополнительное профессиональное образование в ГБПОУ ВМТ</a:t>
            </a:r>
          </a:p>
        </p:txBody>
      </p:sp>
      <p:sp>
        <p:nvSpPr>
          <p:cNvPr id="88067" name="Содержимое 2"/>
          <p:cNvSpPr>
            <a:spLocks noGrp="1"/>
          </p:cNvSpPr>
          <p:nvPr>
            <p:ph idx="1"/>
          </p:nvPr>
        </p:nvSpPr>
        <p:spPr>
          <a:xfrm>
            <a:off x="566738" y="2564904"/>
            <a:ext cx="8001000" cy="4032448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Слесарь по облуживанию и ремонту подвижного состава 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Электросварщик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Токарь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Повар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Кондитер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Оператор дефектоскопной тележки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Электромонтер тягловой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подстанции 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Специалист ответственный за безопасность движения на ж/д транспорте 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Делопроизводитель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Архивариус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Проводник пассажирского вагона (ж/д)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Осмотрщик вагонов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Сигналист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Дополнительное профессиональное образование</a:t>
            </a:r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>
          <a:xfrm>
            <a:off x="566738" y="2132856"/>
            <a:ext cx="8001000" cy="4267944"/>
          </a:xfrm>
        </p:spPr>
        <p:txBody>
          <a:bodyPr>
            <a:noAutofit/>
          </a:bodyPr>
          <a:lstStyle/>
          <a:p>
            <a:pPr>
              <a:buFontTx/>
              <a:buChar char="-"/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Дежурный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переезду (ж/д)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Фрезеровщик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Монтер пути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Обучение компьютерной грамотности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Электромотор контактной сети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Слесарь по ремонту автомобилей 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Штукатур-маляр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Каменщик-печник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Контролёр технического состояния транспортных средств 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Водитель автомобиля категории В С</a:t>
            </a:r>
          </a:p>
          <a:p>
            <a:pPr>
              <a:buFontTx/>
              <a:buChar char="-"/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Тракторист-машинист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категории В,С,Е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Слесарь по ремонту сельскохозяйственных машин и оборудования 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Электромонтер по ремонту обслуживанию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электрооборудования</a:t>
            </a:r>
            <a:endParaRPr lang="ru-RU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 l="-78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3256" y="476672"/>
            <a:ext cx="8229600" cy="1143000"/>
          </a:xfrm>
        </p:spPr>
        <p:txBody>
          <a:bodyPr anchor="t">
            <a:noAutofit/>
          </a:bodyPr>
          <a:lstStyle/>
          <a:p>
            <a:pPr algn="ctr" eaLnBrk="1" hangingPunct="1"/>
            <a:r>
              <a:rPr lang="ru-RU" sz="4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Предприятия партнеры </a:t>
            </a:r>
            <a:br>
              <a:rPr lang="ru-RU" sz="4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ГБПОУ ВМТ - транспорт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3256" y="1844824"/>
            <a:ext cx="8229600" cy="43738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buClr>
                <a:schemeClr val="bg1"/>
              </a:buClr>
              <a:defRPr/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Эксплуатационное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локомотивное депо Пермь-Сортировочная - структурное подразделение Свердловской дирекции тяги- филиала ОАО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«РЖД»;  </a:t>
            </a:r>
          </a:p>
          <a:p>
            <a:pPr>
              <a:buClr>
                <a:schemeClr val="bg1"/>
              </a:buClr>
              <a:defRPr/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ООО «СТМ-Сервис»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Сервисное локомотивное депо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«Пермь» Свердловское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управление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сервиса</a:t>
            </a:r>
          </a:p>
          <a:p>
            <a:pPr>
              <a:buClr>
                <a:schemeClr val="bg1"/>
              </a:buClr>
              <a:defRPr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ОА Верещагинский ПРМЗ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«РЕМПУТЬМАШ»</a:t>
            </a:r>
          </a:p>
          <a:p>
            <a:pPr>
              <a:buClr>
                <a:schemeClr val="bg1"/>
              </a:buClr>
              <a:defRPr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МУП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«Верещагинское АТП»</a:t>
            </a:r>
          </a:p>
          <a:p>
            <a:pPr>
              <a:buClr>
                <a:schemeClr val="bg1"/>
              </a:buClr>
              <a:defRPr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Верещагинская дистанция пути Свердловской дирекции инфраструктуры - структурного подразделения Центральной дирекции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инфраструктуры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- филиала ОАО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«Российские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железные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дороги»</a:t>
            </a:r>
          </a:p>
          <a:p>
            <a:pPr>
              <a:buClr>
                <a:schemeClr val="bg1"/>
              </a:buClr>
              <a:defRPr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АО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«Федеральная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пассажирская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компания»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Уральский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филиал</a:t>
            </a: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ru-RU" sz="3600" b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Предприятия партнеры </a:t>
            </a:r>
            <a:br>
              <a:rPr lang="ru-RU" sz="3600" b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600" b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ГБПОУ ВМТ –</a:t>
            </a:r>
            <a:r>
              <a:rPr lang="en-US" sz="3600" b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3600" b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общ. питание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48880"/>
            <a:ext cx="8229600" cy="3600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buClr>
                <a:schemeClr val="bg1"/>
              </a:buClr>
            </a:pPr>
            <a: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МУП «Верещагинский комбинат детского питания»  </a:t>
            </a:r>
          </a:p>
          <a:p>
            <a:pPr>
              <a:buClr>
                <a:schemeClr val="bg1"/>
              </a:buClr>
            </a:pPr>
            <a: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</a:t>
            </a:r>
            <a:r>
              <a:rPr lang="ru-RU" sz="2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Целоусов</a:t>
            </a:r>
            <a: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>
              <a:buClr>
                <a:schemeClr val="bg1"/>
              </a:buClr>
            </a:pPr>
            <a: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ИП </a:t>
            </a:r>
            <a:r>
              <a:rPr lang="ru-RU" sz="2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Целоусова</a:t>
            </a:r>
            <a: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Л.Л. </a:t>
            </a:r>
          </a:p>
          <a:p>
            <a:pPr>
              <a:buClr>
                <a:schemeClr val="bg1"/>
              </a:buClr>
            </a:pPr>
            <a: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ЗАО «Курорт Усть-Качка»</a:t>
            </a:r>
          </a:p>
          <a:p>
            <a:pPr>
              <a:buClr>
                <a:schemeClr val="bg1"/>
              </a:buClr>
            </a:pPr>
            <a: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ИП Пашнина Е.М. кафе «Причал»</a:t>
            </a:r>
          </a:p>
          <a:p>
            <a:pPr>
              <a:buClr>
                <a:schemeClr val="bg1"/>
              </a:buClr>
            </a:pPr>
            <a: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ИП Меркушева О.А кафе-бар «</a:t>
            </a:r>
            <a:r>
              <a:rPr lang="ru-RU" sz="2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Сиони</a:t>
            </a:r>
            <a: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ru-RU" sz="32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32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Предприятия партнеры </a:t>
            </a:r>
            <a:b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ГБПОУ ВМТ – сельское хозяйство 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2856"/>
            <a:ext cx="8229600" cy="403244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numCol="2">
            <a:normAutofit/>
          </a:bodyPr>
          <a:lstStyle/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Птицефабрика Менделеевская</a:t>
            </a:r>
          </a:p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АП "Заря Путино», ОАО «Тимирязевский» </a:t>
            </a:r>
          </a:p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«Чайковские ОАО «МРСК-»Урала»</a:t>
            </a:r>
          </a:p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"</a:t>
            </a:r>
            <a:r>
              <a:rPr lang="ru-RU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Вемол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</a:p>
          <a:p>
            <a:pPr>
              <a:buClr>
                <a:schemeClr val="bg1"/>
              </a:buClr>
            </a:pPr>
            <a:r>
              <a:rPr lang="ru-RU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Зюкайское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ПО</a:t>
            </a:r>
          </a:p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«Овен»</a:t>
            </a:r>
          </a:p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«Русь»</a:t>
            </a:r>
          </a:p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«Победа»</a:t>
            </a:r>
          </a:p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</a:t>
            </a:r>
            <a:r>
              <a:rPr lang="ru-RU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Таллицкое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«Труженик»</a:t>
            </a:r>
          </a:p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</a:t>
            </a:r>
            <a:r>
              <a:rPr lang="ru-RU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УралАгро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ИП А.Г. </a:t>
            </a:r>
            <a:r>
              <a:rPr lang="ru-RU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Безгодов</a:t>
            </a:r>
            <a:endParaRPr lang="ru-RU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ИП П.З. </a:t>
            </a:r>
            <a:r>
              <a:rPr lang="ru-RU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Ильюшен</a:t>
            </a:r>
            <a:endParaRPr lang="ru-RU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"АФ </a:t>
            </a:r>
            <a:r>
              <a:rPr lang="ru-RU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Мичурино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</a:p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ООО "Екатерининский"</a:t>
            </a:r>
          </a:p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ООО "</a:t>
            </a:r>
            <a:r>
              <a:rPr lang="ru-RU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Шерья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</a:p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Сивинский хлебозавод, </a:t>
            </a:r>
          </a:p>
          <a:p>
            <a:pPr>
              <a:buClr>
                <a:schemeClr val="bg1"/>
              </a:buClr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ИП Л. Л. </a:t>
            </a:r>
            <a:r>
              <a:rPr lang="ru-RU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Целоусова</a:t>
            </a:r>
            <a:endParaRPr lang="ru-RU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Аккредитация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7" name="Picture 3" descr="C:\Users\Социальный педагог\Desktop\Аккредитация_page-00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847934"/>
            <a:ext cx="3541340" cy="501006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ru-RU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Внеурочная занятость </a:t>
            </a:r>
            <a:endParaRPr lang="ru-RU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Спортивные секции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(футбол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, баскетбол, волейбол, ОФП)</a:t>
            </a:r>
          </a:p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Творческие студии (вокальная студия)</a:t>
            </a:r>
          </a:p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Мероприятия в группе</a:t>
            </a:r>
          </a:p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Мероприятия разных форм и направлений техникума</a:t>
            </a:r>
          </a:p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Участие в мероприятиях (городского округа, края, региональных, зональных) разных форм и направлений </a:t>
            </a:r>
          </a:p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Студенческий актив 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149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8916"/>
            <a:ext cx="406080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48916"/>
            <a:ext cx="4060798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406080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User\Desktop\все фото\2019-2020\линейка 1 ноября\DSC_03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406089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423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224" y="908720"/>
            <a:ext cx="397941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6884" y="908720"/>
            <a:ext cx="406080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849" y="3785716"/>
            <a:ext cx="369616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3374" y="3785716"/>
            <a:ext cx="3747819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040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881401"/>
            <a:ext cx="378675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2750" y="881401"/>
            <a:ext cx="405000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3861048"/>
            <a:ext cx="3824849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861048"/>
            <a:ext cx="360000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4778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Многофункциональный центр прикладных квалификаций по 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направлению «Техника и технологии наземного транспорта»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31050451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65889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909058"/>
            <a:ext cx="4060825" cy="2700338"/>
          </a:xfrm>
        </p:spPr>
      </p:pic>
      <p:pic>
        <p:nvPicPr>
          <p:cNvPr id="7171" name="Picture 3" descr="C:\Users\User\Desktop\все фото\2019-2020\открытие центра 1\DSC_0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785" y="909058"/>
            <a:ext cx="4060899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все фото\2019-2020\открытие центра 1\DSC_0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523" y="3789040"/>
            <a:ext cx="406089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все фото\2019-2020\открытие центра 1\DSC_00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785" y="3789040"/>
            <a:ext cx="406089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264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0776"/>
          </a:xfrm>
        </p:spPr>
        <p:txBody>
          <a:bodyPr anchor="ctr">
            <a:noAutofit/>
          </a:bodyPr>
          <a:lstStyle/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Новая учебная лаборатория </a:t>
            </a:r>
            <a:b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Эксплуатация и ремонт электрооборудования и средств автоматизации»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в Агротехническом филиале п. Зюкайка 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122" name="Picture 2" descr="C:\Users\User\Desktop\IwGMdsQW6S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06216"/>
            <a:ext cx="3924519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1.userapi.com/c854420/v854420759/125c05/lIPVepA9Hd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6"/>
            <a:ext cx="4143633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18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/>
              <a:t>Итоги чемпионатного движения</a:t>
            </a:r>
            <a:br>
              <a:rPr lang="ru-RU" sz="3200" dirty="0"/>
            </a:br>
            <a:r>
              <a:rPr lang="ru-RU" sz="3200" dirty="0"/>
              <a:t>«Молодые профессионалы» (</a:t>
            </a:r>
            <a:r>
              <a:rPr lang="ru-RU" sz="3200" dirty="0" err="1"/>
              <a:t>WorldSkills</a:t>
            </a:r>
            <a:r>
              <a:rPr lang="ru-RU" sz="3200" dirty="0"/>
              <a:t> </a:t>
            </a:r>
            <a:r>
              <a:rPr lang="ru-RU" sz="3200" dirty="0" err="1"/>
              <a:t>Russia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908630" y="6266293"/>
            <a:ext cx="762000" cy="365125"/>
          </a:xfrm>
        </p:spPr>
        <p:txBody>
          <a:bodyPr/>
          <a:lstStyle/>
          <a:p>
            <a:pPr>
              <a:defRPr/>
            </a:pPr>
            <a:fld id="{40073A52-ED66-4A91-A0F3-B9089683F8F0}" type="slidenum">
              <a:rPr lang="ru-RU"/>
              <a:pPr>
                <a:defRPr/>
              </a:pPr>
              <a:t>57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04144" y="2004530"/>
            <a:ext cx="6335713" cy="400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локомотивом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796" y="2562022"/>
            <a:ext cx="337382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latin typeface="Arial" charset="0"/>
              </a:rPr>
              <a:t>VII </a:t>
            </a:r>
            <a:r>
              <a:rPr lang="ru-RU" sz="1400" b="1" dirty="0" smtClean="0">
                <a:latin typeface="Arial" charset="0"/>
              </a:rPr>
              <a:t>Региональный чемпионат «Молодые профессионалы» </a:t>
            </a:r>
            <a:r>
              <a:rPr lang="ru-RU" sz="1400" b="1" dirty="0" smtClean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World Skills Russia</a:t>
            </a:r>
            <a:r>
              <a:rPr lang="ru-RU" sz="1400" b="1" dirty="0" smtClean="0">
                <a:solidFill>
                  <a:srgbClr val="FF0000"/>
                </a:solidFill>
                <a:latin typeface="Arial" charset="0"/>
              </a:rPr>
              <a:t>) 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lang="ru-RU" sz="1400" b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defRPr/>
            </a:pPr>
            <a:r>
              <a:rPr lang="en-US" sz="1400" b="1" dirty="0" smtClean="0">
                <a:latin typeface="Arial" charset="0"/>
              </a:rPr>
              <a:t>0</a:t>
            </a:r>
            <a:r>
              <a:rPr lang="ru-RU" sz="1400" b="1" dirty="0" smtClean="0">
                <a:latin typeface="Arial" charset="0"/>
              </a:rPr>
              <a:t>6</a:t>
            </a:r>
            <a:r>
              <a:rPr lang="en-US" sz="1400" b="1" dirty="0" smtClean="0">
                <a:latin typeface="Arial" charset="0"/>
              </a:rPr>
              <a:t>-0</a:t>
            </a:r>
            <a:r>
              <a:rPr lang="ru-RU" sz="1400" b="1" dirty="0" smtClean="0">
                <a:latin typeface="Arial" charset="0"/>
              </a:rPr>
              <a:t>2.</a:t>
            </a:r>
            <a:r>
              <a:rPr lang="en-US" sz="1400" b="1" dirty="0" smtClean="0">
                <a:latin typeface="Arial" charset="0"/>
              </a:rPr>
              <a:t>02</a:t>
            </a:r>
            <a:r>
              <a:rPr lang="ru-RU" sz="1400" b="1" dirty="0" smtClean="0">
                <a:latin typeface="Arial" charset="0"/>
              </a:rPr>
              <a:t>.20</a:t>
            </a:r>
            <a:r>
              <a:rPr lang="en-US" sz="1400" b="1" dirty="0" smtClean="0">
                <a:latin typeface="Arial" charset="0"/>
              </a:rPr>
              <a:t>2</a:t>
            </a:r>
            <a:r>
              <a:rPr lang="ru-RU" sz="1400" b="1" dirty="0" smtClean="0">
                <a:latin typeface="Arial" charset="0"/>
              </a:rPr>
              <a:t>2 г. </a:t>
            </a:r>
            <a:r>
              <a:rPr lang="en-US" sz="1400" b="1" dirty="0" smtClean="0">
                <a:latin typeface="Arial" charset="0"/>
              </a:rPr>
              <a:t>(</a:t>
            </a:r>
            <a:r>
              <a:rPr lang="ru-RU" sz="1400" b="1" dirty="0" smtClean="0">
                <a:latin typeface="Arial" charset="0"/>
              </a:rPr>
              <a:t>г. Пермь) 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1 место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Курочкин Степан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2 место </a:t>
            </a:r>
            <a:r>
              <a:rPr lang="ru-RU" sz="1400" b="1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Ежонков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Дмитрий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3220" y="2562022"/>
            <a:ext cx="4675187" cy="11695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 smtClean="0">
                <a:latin typeface="Arial" charset="0"/>
                <a:cs typeface="Times New Roman" pitchFamily="18" charset="0"/>
              </a:rPr>
              <a:t>Итоговые соревнования по компетенциям, не принимающим участие в Финале </a:t>
            </a:r>
            <a:r>
              <a:rPr lang="en-US" sz="1400" b="1" dirty="0" smtClean="0">
                <a:latin typeface="Arial" charset="0"/>
                <a:cs typeface="Times New Roman" pitchFamily="18" charset="0"/>
              </a:rPr>
              <a:t>X</a:t>
            </a:r>
            <a:r>
              <a:rPr lang="ru-RU" sz="1400" b="1" dirty="0" smtClean="0">
                <a:latin typeface="Arial" charset="0"/>
                <a:cs typeface="Times New Roman" pitchFamily="18" charset="0"/>
              </a:rPr>
              <a:t> Национального чемпионата «Молодые профессионалы» </a:t>
            </a:r>
            <a:r>
              <a:rPr lang="ru-RU" sz="1400" b="1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(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WorldSkills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Russia)</a:t>
            </a:r>
          </a:p>
          <a:p>
            <a:pPr>
              <a:defRPr/>
            </a:pPr>
            <a:r>
              <a:rPr lang="ru-RU" sz="1400" b="1" dirty="0" smtClean="0">
                <a:latin typeface="Arial" charset="0"/>
                <a:cs typeface="Times New Roman" pitchFamily="18" charset="0"/>
              </a:rPr>
              <a:t>1 апреля – 6 апреля 2022 г. </a:t>
            </a:r>
            <a:r>
              <a:rPr lang="en-US" sz="1400" b="1" dirty="0" smtClean="0">
                <a:latin typeface="Arial" charset="0"/>
                <a:cs typeface="Times New Roman" pitchFamily="18" charset="0"/>
              </a:rPr>
              <a:t>(</a:t>
            </a:r>
            <a:r>
              <a:rPr lang="ru-RU" sz="1400" b="1" dirty="0" smtClean="0">
                <a:latin typeface="Arial" charset="0"/>
                <a:cs typeface="Times New Roman" pitchFamily="18" charset="0"/>
              </a:rPr>
              <a:t>г. Красноярск)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1029" y="4139680"/>
            <a:ext cx="335758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Проводник пассажирского вагона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4796" y="4917118"/>
            <a:ext cx="3357586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latin typeface="Arial" charset="0"/>
              </a:rPr>
              <a:t>VII </a:t>
            </a:r>
            <a:r>
              <a:rPr lang="ru-RU" sz="1400" b="1" dirty="0" smtClean="0">
                <a:latin typeface="Arial" charset="0"/>
              </a:rPr>
              <a:t>Региональный чемпионат «Молодые профессионалы» </a:t>
            </a:r>
            <a:r>
              <a:rPr lang="ru-RU" sz="1400" b="1" dirty="0" smtClean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World Skills Russia</a:t>
            </a:r>
            <a:r>
              <a:rPr lang="ru-RU" sz="1400" b="1" dirty="0" smtClean="0">
                <a:solidFill>
                  <a:srgbClr val="FF0000"/>
                </a:solidFill>
                <a:latin typeface="Arial" charset="0"/>
              </a:rPr>
              <a:t>) 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lang="ru-RU" sz="1400" b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defRPr/>
            </a:pPr>
            <a:r>
              <a:rPr lang="en-US" sz="1400" b="1" dirty="0" smtClean="0">
                <a:latin typeface="Arial" charset="0"/>
              </a:rPr>
              <a:t>0</a:t>
            </a:r>
            <a:r>
              <a:rPr lang="ru-RU" sz="1400" b="1" dirty="0" smtClean="0">
                <a:latin typeface="Arial" charset="0"/>
              </a:rPr>
              <a:t>2</a:t>
            </a:r>
            <a:r>
              <a:rPr lang="en-US" sz="1400" b="1" dirty="0" smtClean="0">
                <a:latin typeface="Arial" charset="0"/>
              </a:rPr>
              <a:t>-</a:t>
            </a:r>
            <a:r>
              <a:rPr lang="ru-RU" sz="1400" b="1" dirty="0" smtClean="0">
                <a:latin typeface="Arial" charset="0"/>
              </a:rPr>
              <a:t>12.</a:t>
            </a:r>
            <a:r>
              <a:rPr lang="en-US" sz="1400" b="1" dirty="0" smtClean="0">
                <a:latin typeface="Arial" charset="0"/>
              </a:rPr>
              <a:t>02</a:t>
            </a:r>
            <a:r>
              <a:rPr lang="ru-RU" sz="1400" b="1" dirty="0" smtClean="0">
                <a:latin typeface="Arial" charset="0"/>
              </a:rPr>
              <a:t>.20</a:t>
            </a:r>
            <a:r>
              <a:rPr lang="en-US" sz="1400" b="1" dirty="0" smtClean="0">
                <a:latin typeface="Arial" charset="0"/>
              </a:rPr>
              <a:t>2</a:t>
            </a:r>
            <a:r>
              <a:rPr lang="ru-RU" sz="1400" b="1" dirty="0" smtClean="0">
                <a:latin typeface="Arial" charset="0"/>
              </a:rPr>
              <a:t>2 г. </a:t>
            </a:r>
            <a:r>
              <a:rPr lang="en-US" sz="1400" b="1" dirty="0" smtClean="0">
                <a:latin typeface="Arial" charset="0"/>
              </a:rPr>
              <a:t>(</a:t>
            </a:r>
            <a:r>
              <a:rPr lang="ru-RU" sz="1400" b="1" dirty="0" smtClean="0">
                <a:latin typeface="Arial" charset="0"/>
              </a:rPr>
              <a:t>г. Пермь) 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1 место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Носкова Кристина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2 место Шадрина Александра</a:t>
            </a:r>
          </a:p>
          <a:p>
            <a:pPr>
              <a:defRPr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4798" y="4917118"/>
            <a:ext cx="4572032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latin typeface="Arial" charset="0"/>
              </a:rPr>
              <a:t>VII </a:t>
            </a:r>
            <a:r>
              <a:rPr lang="ru-RU" sz="1400" b="1" dirty="0" smtClean="0">
                <a:latin typeface="Arial" charset="0"/>
              </a:rPr>
              <a:t>Региональный чемпионат «Молодые профессионалы» </a:t>
            </a:r>
            <a:r>
              <a:rPr lang="ru-RU" sz="1400" b="1" dirty="0" smtClean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World Skills Russia</a:t>
            </a:r>
            <a:r>
              <a:rPr lang="ru-RU" sz="1400" b="1" dirty="0" smtClean="0">
                <a:solidFill>
                  <a:srgbClr val="FF0000"/>
                </a:solidFill>
                <a:latin typeface="Arial" charset="0"/>
              </a:rPr>
              <a:t>) 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lang="ru-RU" sz="1400" b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defRPr/>
            </a:pPr>
            <a:r>
              <a:rPr lang="en-US" sz="1400" b="1" dirty="0" smtClean="0">
                <a:latin typeface="Arial" charset="0"/>
              </a:rPr>
              <a:t>02-06</a:t>
            </a:r>
            <a:r>
              <a:rPr lang="ru-RU" sz="1400" b="1" dirty="0" smtClean="0">
                <a:latin typeface="Arial" charset="0"/>
              </a:rPr>
              <a:t>.</a:t>
            </a:r>
            <a:r>
              <a:rPr lang="en-US" sz="1400" b="1" dirty="0" smtClean="0">
                <a:latin typeface="Arial" charset="0"/>
              </a:rPr>
              <a:t>02</a:t>
            </a:r>
            <a:r>
              <a:rPr lang="ru-RU" sz="1400" b="1" dirty="0" smtClean="0">
                <a:latin typeface="Arial" charset="0"/>
              </a:rPr>
              <a:t>.20</a:t>
            </a:r>
            <a:r>
              <a:rPr lang="en-US" sz="1400" b="1" dirty="0" smtClean="0">
                <a:latin typeface="Arial" charset="0"/>
              </a:rPr>
              <a:t>2</a:t>
            </a:r>
            <a:r>
              <a:rPr lang="ru-RU" sz="1400" b="1" dirty="0" smtClean="0">
                <a:latin typeface="Arial" charset="0"/>
              </a:rPr>
              <a:t>2 г. </a:t>
            </a:r>
            <a:r>
              <a:rPr lang="en-US" sz="1400" b="1" dirty="0" smtClean="0">
                <a:latin typeface="Arial" charset="0"/>
              </a:rPr>
              <a:t>(</a:t>
            </a:r>
            <a:r>
              <a:rPr lang="ru-RU" sz="1400" b="1" dirty="0" smtClean="0">
                <a:latin typeface="Arial" charset="0"/>
              </a:rPr>
              <a:t>г. Пермь) 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1 место Поспелов Борис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(Агротехнический филиал ГБПОУ ВМТ 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в п. Зюкайка)</a:t>
            </a:r>
          </a:p>
          <a:p>
            <a:pPr>
              <a:defRPr/>
            </a:pPr>
            <a:endParaRPr lang="ru-RU" sz="14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74798" y="4131016"/>
            <a:ext cx="457203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Эксплуатация сельскохозяйственных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машин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722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s://vermt.ru/assets/upload/images/thcC0E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4143404" cy="3643338"/>
          </a:xfrm>
          <a:prstGeom prst="rect">
            <a:avLst/>
          </a:prstGeom>
          <a:noFill/>
        </p:spPr>
      </p:pic>
      <p:pic>
        <p:nvPicPr>
          <p:cNvPr id="106500" name="Picture 4" descr="https://vermt.ru/assets/upload/images/913jjlf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857496"/>
            <a:ext cx="4071966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s://vermt.ru/assets/upload/images/DSC_02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00174"/>
            <a:ext cx="7358114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Информация на сайте</a:t>
            </a:r>
            <a:b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Работа приемной комиссии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167110"/>
            <a:ext cx="8229600" cy="392554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Социальный педагог\Desktop\Ворлд 2.jpg"/>
          <p:cNvPicPr>
            <a:picLocks noChangeAspect="1" noChangeArrowheads="1"/>
          </p:cNvPicPr>
          <p:nvPr/>
        </p:nvPicPr>
        <p:blipFill rotWithShape="1">
          <a:blip r:embed="rId2" cstate="print"/>
          <a:srcRect l="8000" r="3990" b="5000"/>
          <a:stretch/>
        </p:blipFill>
        <p:spPr bwMode="auto">
          <a:xfrm>
            <a:off x="395536" y="980728"/>
            <a:ext cx="3907895" cy="2700000"/>
          </a:xfrm>
          <a:prstGeom prst="rect">
            <a:avLst/>
          </a:prstGeom>
          <a:noFill/>
        </p:spPr>
      </p:pic>
      <p:pic>
        <p:nvPicPr>
          <p:cNvPr id="1030" name="Picture 6" descr="C:\Users\Социальный педагог\Desktop\Ворлд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9049" y="980728"/>
            <a:ext cx="4256686" cy="2700000"/>
          </a:xfrm>
          <a:prstGeom prst="rect">
            <a:avLst/>
          </a:prstGeom>
          <a:noFill/>
        </p:spPr>
      </p:pic>
      <p:pic>
        <p:nvPicPr>
          <p:cNvPr id="6" name="Picture 2" descr="C:\Users\Рубцова Елена Сергее\Downloads\a62WCGB_WU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6194" y="3933056"/>
            <a:ext cx="2351613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060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оциальный педагог\Desktop\Губер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0477" y="749663"/>
            <a:ext cx="4083047" cy="2717778"/>
          </a:xfrm>
          <a:prstGeom prst="rect">
            <a:avLst/>
          </a:prstGeom>
          <a:noFill/>
        </p:spPr>
      </p:pic>
      <p:pic>
        <p:nvPicPr>
          <p:cNvPr id="2051" name="Picture 3" descr="C:\Users\Социальный педагог\Desktop\Губер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62" y="3531020"/>
            <a:ext cx="4714876" cy="3138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3294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8087"/>
            <a:ext cx="83058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Итоги чемпионатного движения</a:t>
            </a:r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Абилимпикс</a:t>
            </a:r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endParaRPr lang="ru-RU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13D04B-D596-4A76-9692-226C4DC149D5}" type="slidenum">
              <a:rPr lang="ru-RU"/>
              <a:pPr>
                <a:defRPr/>
              </a:pPr>
              <a:t>62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04144" y="1631358"/>
            <a:ext cx="6335713" cy="400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Кирпичная кладка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4006" y="4112152"/>
            <a:ext cx="3455988" cy="400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Малярное дело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2157836"/>
            <a:ext cx="3814764" cy="1385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latin typeface="Arial" charset="0"/>
              </a:rPr>
              <a:t>VI </a:t>
            </a:r>
            <a:r>
              <a:rPr lang="ru-RU" sz="1400" b="1" dirty="0" smtClean="0">
                <a:latin typeface="Arial" charset="0"/>
              </a:rPr>
              <a:t>Региональный чемпионат «</a:t>
            </a:r>
            <a:r>
              <a:rPr lang="ru-RU" sz="1400" b="1" dirty="0" err="1" smtClean="0">
                <a:latin typeface="Arial" charset="0"/>
              </a:rPr>
              <a:t>Абилимпикс</a:t>
            </a:r>
            <a:r>
              <a:rPr lang="ru-RU" sz="1400" b="1" dirty="0" smtClean="0">
                <a:latin typeface="Arial" charset="0"/>
              </a:rPr>
              <a:t>» </a:t>
            </a:r>
            <a:r>
              <a:rPr lang="ru-RU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lang="ru-RU" sz="1400" b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defRPr/>
            </a:pPr>
            <a:r>
              <a:rPr lang="ru-RU" sz="1400" b="1" dirty="0" smtClean="0">
                <a:latin typeface="Arial" charset="0"/>
              </a:rPr>
              <a:t>26</a:t>
            </a:r>
            <a:r>
              <a:rPr lang="en-US" sz="1400" b="1" dirty="0" smtClean="0">
                <a:latin typeface="Arial" charset="0"/>
              </a:rPr>
              <a:t>-</a:t>
            </a:r>
            <a:r>
              <a:rPr lang="ru-RU" sz="1400" b="1" dirty="0" smtClean="0">
                <a:latin typeface="Arial" charset="0"/>
              </a:rPr>
              <a:t>28.05.20</a:t>
            </a:r>
            <a:r>
              <a:rPr lang="en-US" sz="1400" b="1" dirty="0" smtClean="0">
                <a:latin typeface="Arial" charset="0"/>
              </a:rPr>
              <a:t>21</a:t>
            </a:r>
            <a:r>
              <a:rPr lang="ru-RU" sz="1400" b="1" dirty="0" smtClean="0">
                <a:latin typeface="Arial" charset="0"/>
              </a:rPr>
              <a:t> г. </a:t>
            </a:r>
            <a:r>
              <a:rPr lang="en-US" sz="1400" b="1" dirty="0" smtClean="0">
                <a:latin typeface="Arial" charset="0"/>
              </a:rPr>
              <a:t>(</a:t>
            </a:r>
            <a:r>
              <a:rPr lang="ru-RU" sz="1400" b="1" dirty="0" smtClean="0">
                <a:latin typeface="Arial" charset="0"/>
              </a:rPr>
              <a:t>г. Верещагино) 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1 место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Петухов Илья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2 место </a:t>
            </a:r>
            <a:r>
              <a:rPr lang="ru-RU" sz="1400" b="1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Алдаров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Данил</a:t>
            </a:r>
          </a:p>
          <a:p>
            <a:pPr>
              <a:defRPr/>
            </a:pP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4723030"/>
            <a:ext cx="3500438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latin typeface="Arial" charset="0"/>
              </a:rPr>
              <a:t>IV </a:t>
            </a:r>
            <a:r>
              <a:rPr lang="ru-RU" sz="1400" b="1" dirty="0" smtClean="0">
                <a:latin typeface="Arial" charset="0"/>
              </a:rPr>
              <a:t>Региональный чемпионат</a:t>
            </a:r>
            <a:endParaRPr lang="en-US" sz="1400" b="1" dirty="0" smtClean="0">
              <a:latin typeface="Arial" charset="0"/>
            </a:endParaRPr>
          </a:p>
          <a:p>
            <a:pPr>
              <a:defRPr/>
            </a:pPr>
            <a:r>
              <a:rPr lang="ru-RU" sz="1400" b="1" dirty="0" smtClean="0">
                <a:latin typeface="Arial" charset="0"/>
              </a:rPr>
              <a:t>«</a:t>
            </a:r>
            <a:r>
              <a:rPr lang="ru-RU" sz="1400" b="1" dirty="0" err="1" smtClean="0">
                <a:latin typeface="Arial" charset="0"/>
              </a:rPr>
              <a:t>Абилимпикс</a:t>
            </a:r>
            <a:r>
              <a:rPr lang="ru-RU" sz="1400" b="1" dirty="0" smtClean="0">
                <a:latin typeface="Arial" charset="0"/>
              </a:rPr>
              <a:t>» </a:t>
            </a:r>
            <a:r>
              <a:rPr lang="en-US" sz="1400" b="1" dirty="0" smtClean="0">
                <a:latin typeface="Arial" charset="0"/>
              </a:rPr>
              <a:t>31</a:t>
            </a:r>
            <a:r>
              <a:rPr lang="ru-RU" sz="1400" b="1" dirty="0" smtClean="0">
                <a:latin typeface="Arial" charset="0"/>
              </a:rPr>
              <a:t>.</a:t>
            </a:r>
            <a:r>
              <a:rPr lang="en-US" sz="1400" b="1" dirty="0" smtClean="0">
                <a:latin typeface="Arial" charset="0"/>
              </a:rPr>
              <a:t>05</a:t>
            </a:r>
            <a:r>
              <a:rPr lang="ru-RU" sz="1400" b="1" dirty="0" smtClean="0">
                <a:latin typeface="Arial" charset="0"/>
              </a:rPr>
              <a:t>-01.06.2019 г.</a:t>
            </a:r>
            <a:endParaRPr lang="en-US" sz="1400" b="1" dirty="0" smtClean="0">
              <a:latin typeface="Arial" charset="0"/>
            </a:endParaRPr>
          </a:p>
          <a:p>
            <a:pPr>
              <a:defRPr/>
            </a:pPr>
            <a:r>
              <a:rPr lang="en-US" sz="1400" b="1" dirty="0" smtClean="0">
                <a:latin typeface="Arial" charset="0"/>
              </a:rPr>
              <a:t>(</a:t>
            </a:r>
            <a:r>
              <a:rPr lang="ru-RU" sz="1400" b="1" dirty="0" smtClean="0">
                <a:latin typeface="Arial" charset="0"/>
              </a:rPr>
              <a:t>г. Верещагино) 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1 место </a:t>
            </a:r>
            <a:r>
              <a:rPr lang="ru-RU" sz="1400" b="1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Химей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Борис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2 место </a:t>
            </a:r>
            <a:r>
              <a:rPr lang="ru-RU" sz="1400" b="1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Касимова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Мария (Агротехнический филиал ГБПОУ ВМТ в п. Зюкайка)</a:t>
            </a:r>
          </a:p>
          <a:p>
            <a:pPr>
              <a:defRPr/>
            </a:pP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43528" y="4721749"/>
            <a:ext cx="3429000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 smtClean="0">
                <a:latin typeface="Arial" charset="0"/>
                <a:cs typeface="Times New Roman" pitchFamily="18" charset="0"/>
              </a:rPr>
              <a:t>Отборочные соревнования на право участия в Финале </a:t>
            </a:r>
            <a:r>
              <a:rPr lang="en-US" sz="1400" b="1" dirty="0" smtClean="0">
                <a:latin typeface="Arial" charset="0"/>
                <a:cs typeface="Times New Roman" pitchFamily="18" charset="0"/>
              </a:rPr>
              <a:t>VII</a:t>
            </a:r>
            <a:r>
              <a:rPr lang="ru-RU" sz="1400" b="1" dirty="0" smtClean="0">
                <a:latin typeface="Arial" charset="0"/>
                <a:cs typeface="Times New Roman" pitchFamily="18" charset="0"/>
              </a:rPr>
              <a:t> Национальном чемпионате «</a:t>
            </a:r>
            <a:r>
              <a:rPr lang="ru-RU" sz="1400" b="1" dirty="0" err="1" smtClean="0">
                <a:latin typeface="Arial" charset="0"/>
                <a:cs typeface="Times New Roman" pitchFamily="18" charset="0"/>
              </a:rPr>
              <a:t>Абилимпикс</a:t>
            </a:r>
            <a:r>
              <a:rPr lang="ru-RU" sz="1400" b="1" dirty="0" smtClean="0">
                <a:latin typeface="Arial" charset="0"/>
                <a:cs typeface="Times New Roman" pitchFamily="18" charset="0"/>
              </a:rPr>
              <a:t>»</a:t>
            </a:r>
          </a:p>
          <a:p>
            <a:pPr>
              <a:defRPr/>
            </a:pPr>
            <a:r>
              <a:rPr lang="en-US" sz="1400" b="1" dirty="0" smtClean="0">
                <a:latin typeface="Arial" charset="0"/>
                <a:cs typeface="Times New Roman" pitchFamily="18" charset="0"/>
              </a:rPr>
              <a:t>(</a:t>
            </a:r>
            <a:r>
              <a:rPr lang="ru-RU" sz="1400" b="1" dirty="0" smtClean="0">
                <a:latin typeface="Arial" charset="0"/>
                <a:cs typeface="Times New Roman" pitchFamily="18" charset="0"/>
              </a:rPr>
              <a:t>04-17.10.2021 г. Верещагино, </a:t>
            </a:r>
            <a:r>
              <a:rPr lang="ru-RU" sz="1400" b="1" dirty="0" err="1" smtClean="0">
                <a:latin typeface="Arial" charset="0"/>
                <a:cs typeface="Times New Roman" pitchFamily="18" charset="0"/>
              </a:rPr>
              <a:t>очно-дистанционно</a:t>
            </a:r>
            <a:r>
              <a:rPr lang="ru-RU" sz="1400" b="1" dirty="0" smtClean="0">
                <a:latin typeface="Arial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ru-RU" sz="1400" b="1" dirty="0" err="1" smtClean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Химей</a:t>
            </a:r>
            <a:r>
              <a:rPr lang="ru-RU" sz="1400" b="1" dirty="0" smtClean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 Борис- участие</a:t>
            </a:r>
            <a:endParaRPr lang="ru-RU" sz="1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0629" y="2157836"/>
            <a:ext cx="3571899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latin typeface="Arial" charset="0"/>
                <a:cs typeface="Times New Roman" pitchFamily="18" charset="0"/>
              </a:rPr>
              <a:t>Отборочные соревнования на право участия в Финале </a:t>
            </a:r>
            <a:r>
              <a:rPr lang="en-US" sz="1400" b="1" dirty="0" smtClean="0">
                <a:latin typeface="Arial" charset="0"/>
                <a:cs typeface="Times New Roman" pitchFamily="18" charset="0"/>
              </a:rPr>
              <a:t>VII</a:t>
            </a:r>
            <a:r>
              <a:rPr lang="ru-RU" sz="1400" b="1" dirty="0" smtClean="0">
                <a:latin typeface="Arial" charset="0"/>
                <a:cs typeface="Times New Roman" pitchFamily="18" charset="0"/>
              </a:rPr>
              <a:t> Национальном чемпионате «</a:t>
            </a:r>
            <a:r>
              <a:rPr lang="ru-RU" sz="1400" b="1" dirty="0" err="1" smtClean="0">
                <a:latin typeface="Arial" charset="0"/>
                <a:cs typeface="Times New Roman" pitchFamily="18" charset="0"/>
              </a:rPr>
              <a:t>Абилимпикс</a:t>
            </a:r>
            <a:r>
              <a:rPr lang="ru-RU" sz="1400" b="1" dirty="0" smtClean="0">
                <a:latin typeface="Arial" charset="0"/>
                <a:cs typeface="Times New Roman" pitchFamily="18" charset="0"/>
              </a:rPr>
              <a:t>»</a:t>
            </a:r>
          </a:p>
          <a:p>
            <a:pPr>
              <a:defRPr/>
            </a:pPr>
            <a:r>
              <a:rPr lang="en-US" sz="1400" b="1" dirty="0" smtClean="0">
                <a:latin typeface="Arial" charset="0"/>
                <a:cs typeface="Times New Roman" pitchFamily="18" charset="0"/>
              </a:rPr>
              <a:t>(</a:t>
            </a:r>
            <a:r>
              <a:rPr lang="ru-RU" sz="1400" b="1" dirty="0" smtClean="0">
                <a:latin typeface="Arial" charset="0"/>
                <a:cs typeface="Times New Roman" pitchFamily="18" charset="0"/>
              </a:rPr>
              <a:t>04-17.10.2021 г. Верещагино, </a:t>
            </a:r>
            <a:r>
              <a:rPr lang="ru-RU" sz="1400" b="1" dirty="0" err="1" smtClean="0">
                <a:latin typeface="Arial" charset="0"/>
                <a:cs typeface="Times New Roman" pitchFamily="18" charset="0"/>
              </a:rPr>
              <a:t>очно-дистанционно</a:t>
            </a:r>
            <a:r>
              <a:rPr lang="ru-RU" sz="1400" b="1" dirty="0" smtClean="0">
                <a:latin typeface="Arial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Петухов Илья – выход в Финал</a:t>
            </a:r>
            <a:endParaRPr lang="ru-RU" sz="1400" dirty="0" smtClean="0">
              <a:solidFill>
                <a:srgbClr val="FF0000"/>
              </a:solidFill>
              <a:latin typeface="Arial" charset="0"/>
            </a:endParaRPr>
          </a:p>
          <a:p>
            <a:pPr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Соловьев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Гордей</a:t>
            </a:r>
          </a:p>
          <a:p>
            <a:pPr>
              <a:defRPr/>
            </a:pPr>
            <a:endParaRPr lang="ru-RU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883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Рубцова Елена Сергее\Downloads\Петухов Илья сайт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975" y="1057007"/>
            <a:ext cx="4192017" cy="3380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85719" y="4755862"/>
            <a:ext cx="4000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ea typeface="Verdana" panose="020B0604030504040204" pitchFamily="34" charset="0"/>
                <a:cs typeface="Times New Roman" pitchFamily="18" charset="0"/>
              </a:rPr>
              <a:t>Кирпичная кладка</a:t>
            </a:r>
            <a:endParaRPr lang="ru-RU" sz="2400" dirty="0">
              <a:ea typeface="Verdana" panose="020B0604030504040204" pitchFamily="34" charset="0"/>
              <a:cs typeface="Times New Roman" pitchFamily="18" charset="0"/>
            </a:endParaRPr>
          </a:p>
        </p:txBody>
      </p:sp>
      <p:pic>
        <p:nvPicPr>
          <p:cNvPr id="5" name="Объект 13" descr="C:\Users\Рубцова Елена Сергее\Downloads\Химей Борис 2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83"/>
          <a:stretch/>
        </p:blipFill>
        <p:spPr bwMode="auto">
          <a:xfrm>
            <a:off x="4644008" y="1057007"/>
            <a:ext cx="4230482" cy="33801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644008" y="4755862"/>
            <a:ext cx="4000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ea typeface="Verdana" panose="020B0604030504040204" pitchFamily="34" charset="0"/>
                <a:cs typeface="Times New Roman" pitchFamily="18" charset="0"/>
              </a:rPr>
              <a:t>Малярное дело</a:t>
            </a:r>
            <a:endParaRPr lang="ru-RU" sz="2400" dirty="0">
              <a:ea typeface="Verdana" panose="020B060403050404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00" y="4149080"/>
            <a:ext cx="8001000" cy="18288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ru-RU" sz="4000" b="1" dirty="0">
                <a:solidFill>
                  <a:schemeClr val="bg1"/>
                </a:solidFill>
              </a:rPr>
              <a:t>Поступай правильно,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4000" b="1" dirty="0">
                <a:solidFill>
                  <a:schemeClr val="bg1"/>
                </a:solidFill>
              </a:rPr>
              <a:t> приходи учиться к нам</a:t>
            </a:r>
            <a:r>
              <a:rPr lang="ru-RU" sz="4000" b="1" dirty="0" smtClean="0">
                <a:solidFill>
                  <a:schemeClr val="bg1"/>
                </a:solidFill>
              </a:rPr>
              <a:t>!</a:t>
            </a: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6040" y="1340768"/>
            <a:ext cx="2511920" cy="2511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</a:rPr>
              <a:t>В</a:t>
            </a:r>
            <a:r>
              <a:rPr lang="ru-RU" sz="4000" dirty="0" smtClean="0">
                <a:latin typeface="Verdana" panose="020B0604030504040204" pitchFamily="34" charset="0"/>
                <a:ea typeface="Verdana" panose="020B0604030504040204" pitchFamily="34" charset="0"/>
              </a:rPr>
              <a:t> техникуме реализуются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15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программ СПО</a:t>
            </a: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9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программ рабочих и служащих</a:t>
            </a: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программы профессионального обучения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б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олее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32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программ по ДПО</a:t>
            </a: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Программы реализуют 56 преподавателей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 eaLnBrk="1" hangingPunct="1"/>
            <a:r>
              <a:rPr lang="ru-RU" sz="4800" dirty="0" smtClean="0">
                <a:latin typeface="Verdana" panose="020B0604030504040204" pitchFamily="34" charset="0"/>
                <a:ea typeface="Verdana" panose="020B0604030504040204" pitchFamily="34" charset="0"/>
              </a:rPr>
              <a:t>Контингент обучающихся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П</a:t>
            </a:r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риём на 2022-2023 учебный год: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320 человек</a:t>
            </a:r>
          </a:p>
          <a:p>
            <a:pPr algn="ctr" eaLnBrk="1" hangingPunct="1">
              <a:buFont typeface="Wingdings" pitchFamily="2" charset="2"/>
              <a:buNone/>
            </a:pPr>
            <a:endParaRPr lang="ru-RU" sz="32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О</a:t>
            </a:r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бщий контингент:</a:t>
            </a:r>
          </a:p>
          <a:p>
            <a:pPr algn="ctr">
              <a:buNone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очная форма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ru-RU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1019 чел.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buNone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заочная форма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ru-RU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118 чел.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b="1" i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2" descr="C:\Users\1\Desktop\все фото\фото 2014-2015\техникум и территория,общежитие\Техникум летом\DSC_1199.JPG"/>
          <p:cNvPicPr>
            <a:picLocks noChangeAspect="1" noChangeArrowheads="1"/>
          </p:cNvPicPr>
          <p:nvPr/>
        </p:nvPicPr>
        <p:blipFill rotWithShape="1">
          <a:blip r:embed="rId2"/>
          <a:srcRect l="20103" t="24789" r="15316" b="30355"/>
          <a:stretch/>
        </p:blipFill>
        <p:spPr bwMode="auto">
          <a:xfrm>
            <a:off x="498187" y="2221668"/>
            <a:ext cx="8147627" cy="401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ГБПОУ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ВМТ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Верещагино,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ул. Ярославцева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д.54</a:t>
            </a:r>
            <a:endParaRPr lang="ru-RU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315" name="Объект 2"/>
          <p:cNvSpPr>
            <a:spLocks noGrp="1"/>
          </p:cNvSpPr>
          <p:nvPr>
            <p:ph idx="4294967295"/>
          </p:nvPr>
        </p:nvSpPr>
        <p:spPr>
          <a:xfrm>
            <a:off x="0" y="1935163"/>
            <a:ext cx="8229600" cy="4389437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endParaRPr lang="ru-RU" dirty="0" smtClean="0"/>
          </a:p>
          <a:p>
            <a:pPr marL="0" indent="0" algn="ctr">
              <a:buFont typeface="Wingdings" pitchFamily="2" charset="2"/>
              <a:buNone/>
            </a:pPr>
            <a:endParaRPr lang="ru-RU" dirty="0" smtClean="0"/>
          </a:p>
          <a:p>
            <a:pPr marL="0" indent="0" algn="ctr">
              <a:buFont typeface="Wingdings" pitchFamily="2" charset="2"/>
              <a:buNone/>
            </a:pPr>
            <a:endParaRPr lang="ru-RU" dirty="0" smtClean="0"/>
          </a:p>
          <a:p>
            <a:pPr marL="0" indent="0" algn="ctr">
              <a:buFont typeface="Wingdings" pitchFamily="2" charset="2"/>
              <a:buNone/>
            </a:pPr>
            <a:endParaRPr lang="ru-RU" dirty="0" smtClean="0"/>
          </a:p>
          <a:p>
            <a:pPr marL="0" indent="0" algn="ctr">
              <a:buFont typeface="Wingdings" pitchFamily="2" charset="2"/>
              <a:buNone/>
            </a:pPr>
            <a:endParaRPr lang="ru-RU" dirty="0" smtClean="0"/>
          </a:p>
          <a:p>
            <a:pPr marL="0" indent="0" algn="ctr">
              <a:buFont typeface="Wingdings" pitchFamily="2" charset="2"/>
              <a:buNone/>
            </a:pPr>
            <a:endParaRPr lang="ru-RU" dirty="0" smtClean="0"/>
          </a:p>
          <a:p>
            <a:pPr marL="0" indent="0" algn="ctr">
              <a:buFont typeface="Wingdings" pitchFamily="2" charset="2"/>
              <a:buNone/>
            </a:pPr>
            <a:endParaRPr lang="ru-RU" b="1" dirty="0" smtClean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9-2020 (2)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2019-2020 (2)</Template>
  <TotalTime>4449</TotalTime>
  <Words>1251</Words>
  <Application>Microsoft Office PowerPoint</Application>
  <PresentationFormat>Экран (4:3)</PresentationFormat>
  <Paragraphs>238</Paragraphs>
  <Slides>64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64</vt:i4>
      </vt:variant>
    </vt:vector>
  </HeadingPairs>
  <TitlesOfParts>
    <vt:vector size="67" baseType="lpstr">
      <vt:lpstr>2019-2020 (2)</vt:lpstr>
      <vt:lpstr>Капсулы</vt:lpstr>
      <vt:lpstr>Поток</vt:lpstr>
      <vt:lpstr>Слайд 1</vt:lpstr>
      <vt:lpstr>Из истории техникума</vt:lpstr>
      <vt:lpstr>Филиалы</vt:lpstr>
      <vt:lpstr>Лицензия</vt:lpstr>
      <vt:lpstr>Аккредитация</vt:lpstr>
      <vt:lpstr>Информация на сайте Работа приемной комиссии</vt:lpstr>
      <vt:lpstr>В техникуме реализуются</vt:lpstr>
      <vt:lpstr>Контингент обучающихся </vt:lpstr>
      <vt:lpstr>ГБПОУ ВМТ г. Верещагино, ул. Ярославцева, д.54</vt:lpstr>
      <vt:lpstr>Отделение железнодорожного транспорта и сферы облуживания </vt:lpstr>
      <vt:lpstr>Слайд 11</vt:lpstr>
      <vt:lpstr>Слайд 12</vt:lpstr>
      <vt:lpstr>Слайд 13</vt:lpstr>
      <vt:lpstr>Слайд 14</vt:lpstr>
      <vt:lpstr>Сервис на транспорте  (по видам транспорта)</vt:lpstr>
      <vt:lpstr>Слайд 16</vt:lpstr>
      <vt:lpstr>Отделение подготовки квалифицированных рабочих и служащих </vt:lpstr>
      <vt:lpstr>Машинист локомотива </vt:lpstr>
      <vt:lpstr>Слайд 19</vt:lpstr>
      <vt:lpstr>Мастер по ремонту и обслуживанию автомобилей </vt:lpstr>
      <vt:lpstr>Слайд 21</vt:lpstr>
      <vt:lpstr>Профессиональное обучение </vt:lpstr>
      <vt:lpstr>Слайд 23</vt:lpstr>
      <vt:lpstr>Профессиональное обучение</vt:lpstr>
      <vt:lpstr>Слайд 25</vt:lpstr>
      <vt:lpstr>Агротехнический филиал в п. Зюкайка </vt:lpstr>
      <vt:lpstr>Отделение подготовки специалистов среднего звена </vt:lpstr>
      <vt:lpstr>Монтаж, наладка электрооборудования промышленных и гражданских зданий</vt:lpstr>
      <vt:lpstr>Слайд 29</vt:lpstr>
      <vt:lpstr>Эксплуатация и ремонт сельскохозяйственной техники</vt:lpstr>
      <vt:lpstr>Земельно-имущественные отношения</vt:lpstr>
      <vt:lpstr>Слайд 32</vt:lpstr>
      <vt:lpstr>Отделение подготовки квалифицированных рабочих и служащих</vt:lpstr>
      <vt:lpstr>Повар, кондитер</vt:lpstr>
      <vt:lpstr>Слайд 35</vt:lpstr>
      <vt:lpstr>Мастер жилищно- коммунального хозяйства</vt:lpstr>
      <vt:lpstr>Слайд 37</vt:lpstr>
      <vt:lpstr> Профессиональное  обучение </vt:lpstr>
      <vt:lpstr>           Профессиональное  обучение </vt:lpstr>
      <vt:lpstr>Слайд 40</vt:lpstr>
      <vt:lpstr>Профессиональное обучение  </vt:lpstr>
      <vt:lpstr>Слайд 42</vt:lpstr>
      <vt:lpstr>Повар</vt:lpstr>
      <vt:lpstr>Слайд 44</vt:lpstr>
      <vt:lpstr>Дополнительное профессиональное образование в ГБПОУ ВМТ</vt:lpstr>
      <vt:lpstr>Дополнительное профессиональное образование</vt:lpstr>
      <vt:lpstr> Предприятия партнеры  ГБПОУ ВМТ - транспорт</vt:lpstr>
      <vt:lpstr>Предприятия партнеры  ГБПОУ ВМТ – общ. питание </vt:lpstr>
      <vt:lpstr>  Предприятия партнеры  ГБПОУ ВМТ – сельское хозяйство  </vt:lpstr>
      <vt:lpstr>Внеурочная занятость </vt:lpstr>
      <vt:lpstr>Слайд 51</vt:lpstr>
      <vt:lpstr>Слайд 52</vt:lpstr>
      <vt:lpstr>Слайд 53</vt:lpstr>
      <vt:lpstr>Многофункциональный центр прикладных квалификаций по направлению «Техника и технологии наземного транспорта»</vt:lpstr>
      <vt:lpstr>Слайд 55</vt:lpstr>
      <vt:lpstr>Новая учебная лаборатория  «Эксплуатация и ремонт электрооборудования и средств автоматизации»  в Агротехническом филиале п. Зюкайка </vt:lpstr>
      <vt:lpstr>Итоги чемпионатного движения «Молодые профессионалы» (WorldSkills Russia)</vt:lpstr>
      <vt:lpstr>Слайд 58</vt:lpstr>
      <vt:lpstr>Слайд 59</vt:lpstr>
      <vt:lpstr>Слайд 60</vt:lpstr>
      <vt:lpstr>Слайд 61</vt:lpstr>
      <vt:lpstr>Итоги чемпионатного движения «Абилимпикс»</vt:lpstr>
      <vt:lpstr>Слайд 63</vt:lpstr>
      <vt:lpstr>Слайд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ПУ61</dc:creator>
  <cp:lastModifiedBy>1</cp:lastModifiedBy>
  <cp:revision>442</cp:revision>
  <cp:lastPrinted>1601-01-01T00:00:00Z</cp:lastPrinted>
  <dcterms:created xsi:type="dcterms:W3CDTF">2014-10-25T02:52:47Z</dcterms:created>
  <dcterms:modified xsi:type="dcterms:W3CDTF">2022-03-04T10:48:07Z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