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74" r:id="rId2"/>
    <p:sldId id="257" r:id="rId3"/>
    <p:sldId id="258" r:id="rId4"/>
    <p:sldId id="259" r:id="rId5"/>
    <p:sldId id="261" r:id="rId6"/>
    <p:sldId id="279" r:id="rId7"/>
    <p:sldId id="280" r:id="rId8"/>
    <p:sldId id="278" r:id="rId9"/>
    <p:sldId id="30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3" r:id="rId20"/>
    <p:sldId id="285" r:id="rId21"/>
    <p:sldId id="287" r:id="rId22"/>
    <p:sldId id="289" r:id="rId23"/>
    <p:sldId id="290" r:id="rId24"/>
    <p:sldId id="299" r:id="rId25"/>
    <p:sldId id="300" r:id="rId26"/>
    <p:sldId id="294" r:id="rId27"/>
    <p:sldId id="295" r:id="rId28"/>
    <p:sldId id="296" r:id="rId29"/>
    <p:sldId id="297" r:id="rId30"/>
    <p:sldId id="298" r:id="rId31"/>
    <p:sldId id="273" r:id="rId32"/>
    <p:sldId id="310" r:id="rId33"/>
    <p:sldId id="311" r:id="rId34"/>
  </p:sldIdLst>
  <p:sldSz cx="10693400" cy="7562850"/>
  <p:notesSz cx="10693400" cy="756285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 Narrow" pitchFamily="34" charset="0"/>
      <p:regular r:id="rId40"/>
      <p:bold r:id="rId41"/>
      <p:italic r:id="rId42"/>
      <p:boldItalic r:id="rId43"/>
    </p:embeddedFont>
    <p:embeddedFont>
      <p:font typeface="Lucida Sans" pitchFamily="34" charset="0"/>
      <p:regular r:id="rId44"/>
      <p:bold r:id="rId45"/>
      <p:italic r:id="rId46"/>
      <p:boldItalic r:id="rId47"/>
    </p:embeddedFont>
    <p:embeddedFont>
      <p:font typeface="Century Gothic" pitchFamily="34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0323" autoAdjust="0"/>
  </p:normalViewPr>
  <p:slideViewPr>
    <p:cSldViewPr>
      <p:cViewPr>
        <p:scale>
          <a:sx n="82" d="100"/>
          <a:sy n="82" d="100"/>
        </p:scale>
        <p:origin x="-582" y="10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4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1133.9000000000001</c:v>
                </c:pt>
                <c:pt idx="1">
                  <c:v>818.8</c:v>
                </c:pt>
                <c:pt idx="2">
                  <c:v>997.5</c:v>
                </c:pt>
                <c:pt idx="3">
                  <c:v>1012.6</c:v>
                </c:pt>
                <c:pt idx="4">
                  <c:v>1018.7</c:v>
                </c:pt>
              </c:numCache>
            </c:numRef>
          </c:val>
        </c:ser>
        <c:marker val="1"/>
        <c:axId val="94672000"/>
        <c:axId val="94673536"/>
      </c:lineChart>
      <c:catAx>
        <c:axId val="94672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4673536"/>
        <c:crosses val="autoZero"/>
        <c:auto val="1"/>
        <c:lblAlgn val="ctr"/>
        <c:lblOffset val="100"/>
      </c:catAx>
      <c:valAx>
        <c:axId val="946735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>
                <a:latin typeface="Arial Narrow" pitchFamily="34" charset="0"/>
              </a:defRPr>
            </a:pPr>
            <a:endParaRPr lang="ru-RU"/>
          </a:p>
        </c:txPr>
        <c:crossAx val="946720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Структура занятости по отраслям в 2019 году, %</a:t>
            </a:r>
          </a:p>
        </c:rich>
      </c:tx>
      <c:layout>
        <c:manualLayout>
          <c:xMode val="edge"/>
          <c:yMode val="edge"/>
          <c:x val="0.17700783993842578"/>
          <c:y val="0"/>
        </c:manualLayout>
      </c:layout>
    </c:title>
    <c:view3D>
      <c:rotX val="50"/>
      <c:perspective val="30"/>
    </c:view3D>
    <c:plotArea>
      <c:layout>
        <c:manualLayout>
          <c:layoutTarget val="inner"/>
          <c:xMode val="edge"/>
          <c:yMode val="edge"/>
          <c:x val="2.7989044137756498E-2"/>
          <c:y val="0.13339012951250001"/>
          <c:w val="0.5490060943004208"/>
          <c:h val="0.864695150811066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занятости по отраслям в 2019 году, %</c:v>
                </c:pt>
              </c:strCache>
            </c:strRef>
          </c:tx>
          <c:explosion val="25"/>
          <c:dPt>
            <c:idx val="5"/>
            <c:spPr>
              <a:solidFill>
                <a:srgbClr val="FFC000"/>
              </a:solidFill>
            </c:spPr>
          </c:dPt>
          <c:dLbls>
            <c:dLbl>
              <c:idx val="6"/>
              <c:layout>
                <c:manualLayout>
                  <c:x val="-1.6023812240861458E-2"/>
                  <c:y val="1.0783714928715681E-2"/>
                </c:manualLayout>
              </c:layout>
              <c:showPercent val="1"/>
            </c:dLbl>
            <c:dLbl>
              <c:idx val="7"/>
              <c:layout>
                <c:manualLayout>
                  <c:x val="-4.6773650576286692E-2"/>
                  <c:y val="-2.5209506044448847E-2"/>
                </c:manualLayout>
              </c:layout>
              <c:showPercent val="1"/>
            </c:dLbl>
            <c:dLbl>
              <c:idx val="9"/>
              <c:layout>
                <c:manualLayout>
                  <c:x val="2.6529822359161626E-2"/>
                  <c:y val="-5.309320611653217E-2"/>
                </c:manualLayout>
              </c:layout>
              <c:showPercent val="1"/>
            </c:dLbl>
            <c:spPr>
              <a:solidFill>
                <a:schemeClr val="bg1"/>
              </a:solidFill>
            </c:spPr>
            <c:showPercent val="1"/>
            <c:showLeaderLines val="1"/>
          </c:dLbls>
          <c:cat>
            <c:strRef>
              <c:f>Лист1!$A$2:$A$13</c:f>
              <c:strCache>
                <c:ptCount val="12"/>
                <c:pt idx="0">
                  <c:v>Сельское, лесное хозяйство</c:v>
                </c:pt>
                <c:pt idx="1">
                  <c:v>Обрабатывающие производства                                                                                                            </c:v>
                </c:pt>
                <c:pt idx="2">
                  <c:v>Торговля</c:v>
                </c:pt>
                <c:pt idx="3">
                  <c:v>Здравоохранение и социальные услуги</c:v>
                </c:pt>
                <c:pt idx="4">
                  <c:v>Образование </c:v>
                </c:pt>
                <c:pt idx="5">
                  <c:v>Государственное управление</c:v>
                </c:pt>
                <c:pt idx="6">
                  <c:v>Обеспечение электроэнергией, газом и паром</c:v>
                </c:pt>
                <c:pt idx="7">
                  <c:v>Деятельность в области информации и связи</c:v>
                </c:pt>
                <c:pt idx="8">
                  <c:v>Деятельность в области культуры и спорта</c:v>
                </c:pt>
                <c:pt idx="9">
                  <c:v>Деятельность по операциям с недвижимым имуществом</c:v>
                </c:pt>
                <c:pt idx="10">
                  <c:v>Деятельность финансовая</c:v>
                </c:pt>
                <c:pt idx="11">
                  <c:v>Предоставление прочих видов услуг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14</c:v>
                </c:pt>
                <c:pt idx="1">
                  <c:v>16</c:v>
                </c:pt>
                <c:pt idx="2">
                  <c:v>15</c:v>
                </c:pt>
                <c:pt idx="3">
                  <c:v>13</c:v>
                </c:pt>
                <c:pt idx="4">
                  <c:v>14</c:v>
                </c:pt>
                <c:pt idx="5">
                  <c:v>8</c:v>
                </c:pt>
                <c:pt idx="6">
                  <c:v>2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10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461578966702588"/>
          <c:y val="9.118052866342527E-2"/>
          <c:w val="0.39149524660894836"/>
          <c:h val="0.90881952255969345"/>
        </c:manualLayout>
      </c:layout>
    </c:legend>
    <c:plotVisOnly val="1"/>
    <c:dispBlanksAs val="zero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0691244239631533E-2"/>
          <c:y val="0.27519028871391077"/>
          <c:w val="0.57183170652056026"/>
          <c:h val="0.608271962328241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0.49000000000000032</c:v>
                </c:pt>
                <c:pt idx="1">
                  <c:v>0.31100000000000172</c:v>
                </c:pt>
                <c:pt idx="2">
                  <c:v>0.19400000000000001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F14BA-3B8A-4E45-8E8F-4F4C8E40E16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A9B84-2967-4C6D-9C3B-DE2507267F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A9B84-2967-4C6D-9C3B-DE2507267FE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A9B84-2967-4C6D-9C3B-DE2507267FE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A9B84-2967-4C6D-9C3B-DE2507267FE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6" y="2344483"/>
            <a:ext cx="9089391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1" y="4235196"/>
            <a:ext cx="7485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1" y="1739456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48310" y="1739931"/>
            <a:ext cx="467995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FAB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4235" y="4211898"/>
            <a:ext cx="4577079" cy="3348354"/>
          </a:xfrm>
          <a:custGeom>
            <a:avLst/>
            <a:gdLst/>
            <a:ahLst/>
            <a:cxnLst/>
            <a:rect l="l" t="t" r="r" b="b"/>
            <a:pathLst>
              <a:path w="4577080" h="3348354">
                <a:moveTo>
                  <a:pt x="4574397" y="0"/>
                </a:moveTo>
                <a:lnTo>
                  <a:pt x="3551360" y="378"/>
                </a:lnTo>
                <a:lnTo>
                  <a:pt x="0" y="3348101"/>
                </a:lnTo>
                <a:lnTo>
                  <a:pt x="2035178" y="3348101"/>
                </a:lnTo>
                <a:lnTo>
                  <a:pt x="4577018" y="959011"/>
                </a:lnTo>
                <a:lnTo>
                  <a:pt x="4574397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05921" y="5330613"/>
            <a:ext cx="3385185" cy="2225040"/>
          </a:xfrm>
          <a:custGeom>
            <a:avLst/>
            <a:gdLst/>
            <a:ahLst/>
            <a:cxnLst/>
            <a:rect l="l" t="t" r="r" b="b"/>
            <a:pathLst>
              <a:path w="3385184" h="2225040">
                <a:moveTo>
                  <a:pt x="2356412" y="0"/>
                </a:moveTo>
                <a:lnTo>
                  <a:pt x="0" y="2214798"/>
                </a:lnTo>
                <a:lnTo>
                  <a:pt x="2038741" y="2224892"/>
                </a:lnTo>
                <a:lnTo>
                  <a:pt x="3384985" y="959388"/>
                </a:lnTo>
                <a:lnTo>
                  <a:pt x="3382369" y="380"/>
                </a:lnTo>
                <a:lnTo>
                  <a:pt x="2356412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929545" y="5273319"/>
            <a:ext cx="3517265" cy="2287270"/>
          </a:xfrm>
          <a:custGeom>
            <a:avLst/>
            <a:gdLst/>
            <a:ahLst/>
            <a:cxnLst/>
            <a:rect l="l" t="t" r="r" b="b"/>
            <a:pathLst>
              <a:path w="3517265" h="2287270">
                <a:moveTo>
                  <a:pt x="0" y="2286680"/>
                </a:moveTo>
                <a:lnTo>
                  <a:pt x="2413038" y="0"/>
                </a:lnTo>
                <a:lnTo>
                  <a:pt x="3516417" y="651"/>
                </a:lnTo>
                <a:lnTo>
                  <a:pt x="3517133" y="1026615"/>
                </a:lnTo>
              </a:path>
            </a:pathLst>
          </a:custGeom>
          <a:ln w="38098">
            <a:solidFill>
              <a:srgbClr val="0078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0294" y="1870962"/>
            <a:ext cx="7101205" cy="5689600"/>
          </a:xfrm>
          <a:custGeom>
            <a:avLst/>
            <a:gdLst/>
            <a:ahLst/>
            <a:cxnLst/>
            <a:rect l="l" t="t" r="r" b="b"/>
            <a:pathLst>
              <a:path w="7101205" h="5689600">
                <a:moveTo>
                  <a:pt x="0" y="5689037"/>
                </a:moveTo>
                <a:lnTo>
                  <a:pt x="6001740" y="0"/>
                </a:lnTo>
                <a:lnTo>
                  <a:pt x="7100187" y="5332"/>
                </a:lnTo>
                <a:lnTo>
                  <a:pt x="7100900" y="1031295"/>
                </a:lnTo>
              </a:path>
            </a:pathLst>
          </a:custGeom>
          <a:ln w="38098">
            <a:solidFill>
              <a:srgbClr val="B7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96443" y="1925932"/>
            <a:ext cx="6731634" cy="5410835"/>
          </a:xfrm>
          <a:custGeom>
            <a:avLst/>
            <a:gdLst/>
            <a:ahLst/>
            <a:cxnLst/>
            <a:rect l="l" t="t" r="r" b="b"/>
            <a:pathLst>
              <a:path w="6731634" h="5410834">
                <a:moveTo>
                  <a:pt x="6728820" y="0"/>
                </a:moveTo>
                <a:lnTo>
                  <a:pt x="5706050" y="496"/>
                </a:lnTo>
                <a:lnTo>
                  <a:pt x="0" y="5410713"/>
                </a:lnTo>
                <a:lnTo>
                  <a:pt x="2033959" y="5410713"/>
                </a:lnTo>
                <a:lnTo>
                  <a:pt x="6731438" y="959011"/>
                </a:lnTo>
                <a:lnTo>
                  <a:pt x="6728820" y="0"/>
                </a:lnTo>
                <a:close/>
              </a:path>
            </a:pathLst>
          </a:custGeom>
          <a:solidFill>
            <a:srgbClr val="E31E2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63986" y="2156580"/>
            <a:ext cx="6725284" cy="5403850"/>
          </a:xfrm>
          <a:custGeom>
            <a:avLst/>
            <a:gdLst/>
            <a:ahLst/>
            <a:cxnLst/>
            <a:rect l="l" t="t" r="r" b="b"/>
            <a:pathLst>
              <a:path w="6725284" h="5403850">
                <a:moveTo>
                  <a:pt x="6722389" y="0"/>
                </a:moveTo>
                <a:lnTo>
                  <a:pt x="5699618" y="496"/>
                </a:lnTo>
                <a:lnTo>
                  <a:pt x="0" y="5403419"/>
                </a:lnTo>
                <a:lnTo>
                  <a:pt x="2032881" y="5403419"/>
                </a:lnTo>
                <a:lnTo>
                  <a:pt x="6725009" y="959011"/>
                </a:lnTo>
                <a:lnTo>
                  <a:pt x="6722389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058211" y="2022855"/>
            <a:ext cx="1678175" cy="2066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091906" y="1925441"/>
            <a:ext cx="2033657" cy="1894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328857" y="1935010"/>
            <a:ext cx="1795759" cy="156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61643" y="1925651"/>
            <a:ext cx="6964046" cy="5626100"/>
          </a:xfrm>
          <a:custGeom>
            <a:avLst/>
            <a:gdLst/>
            <a:ahLst/>
            <a:cxnLst/>
            <a:rect l="l" t="t" r="r" b="b"/>
            <a:pathLst>
              <a:path w="6964045" h="5626100">
                <a:moveTo>
                  <a:pt x="5934650" y="0"/>
                </a:moveTo>
                <a:lnTo>
                  <a:pt x="0" y="5625719"/>
                </a:lnTo>
                <a:lnTo>
                  <a:pt x="2033960" y="5624523"/>
                </a:lnTo>
                <a:lnTo>
                  <a:pt x="6962973" y="969234"/>
                </a:lnTo>
                <a:lnTo>
                  <a:pt x="6963620" y="280"/>
                </a:lnTo>
                <a:lnTo>
                  <a:pt x="5934650" y="0"/>
                </a:lnTo>
                <a:close/>
              </a:path>
            </a:pathLst>
          </a:custGeom>
          <a:solidFill>
            <a:srgbClr val="E31E2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497243"/>
            <a:ext cx="292100" cy="295275"/>
          </a:xfrm>
          <a:custGeom>
            <a:avLst/>
            <a:gdLst/>
            <a:ahLst/>
            <a:cxnLst/>
            <a:rect l="l" t="t" r="r" b="b"/>
            <a:pathLst>
              <a:path w="292100" h="295275">
                <a:moveTo>
                  <a:pt x="144965" y="0"/>
                </a:moveTo>
                <a:lnTo>
                  <a:pt x="0" y="0"/>
                </a:lnTo>
                <a:lnTo>
                  <a:pt x="0" y="294994"/>
                </a:lnTo>
                <a:lnTo>
                  <a:pt x="144965" y="294994"/>
                </a:lnTo>
                <a:lnTo>
                  <a:pt x="291726" y="138304"/>
                </a:lnTo>
                <a:lnTo>
                  <a:pt x="144965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023142" y="497243"/>
            <a:ext cx="456565" cy="295275"/>
          </a:xfrm>
          <a:custGeom>
            <a:avLst/>
            <a:gdLst/>
            <a:ahLst/>
            <a:cxnLst/>
            <a:rect l="l" t="t" r="r" b="b"/>
            <a:pathLst>
              <a:path w="456564" h="295275">
                <a:moveTo>
                  <a:pt x="309243" y="0"/>
                </a:moveTo>
                <a:lnTo>
                  <a:pt x="0" y="0"/>
                </a:lnTo>
                <a:lnTo>
                  <a:pt x="0" y="294994"/>
                </a:lnTo>
                <a:lnTo>
                  <a:pt x="309243" y="294994"/>
                </a:lnTo>
                <a:lnTo>
                  <a:pt x="456018" y="138304"/>
                </a:lnTo>
                <a:lnTo>
                  <a:pt x="309243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92303" y="508315"/>
            <a:ext cx="567056" cy="284480"/>
          </a:xfrm>
          <a:custGeom>
            <a:avLst/>
            <a:gdLst/>
            <a:ahLst/>
            <a:cxnLst/>
            <a:rect l="l" t="t" r="r" b="b"/>
            <a:pathLst>
              <a:path w="567055" h="284480">
                <a:moveTo>
                  <a:pt x="283907" y="0"/>
                </a:moveTo>
                <a:lnTo>
                  <a:pt x="0" y="283921"/>
                </a:lnTo>
                <a:lnTo>
                  <a:pt x="566611" y="282704"/>
                </a:lnTo>
                <a:lnTo>
                  <a:pt x="283907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986068" y="656604"/>
            <a:ext cx="279400" cy="140335"/>
          </a:xfrm>
          <a:custGeom>
            <a:avLst/>
            <a:gdLst/>
            <a:ahLst/>
            <a:cxnLst/>
            <a:rect l="l" t="t" r="r" b="b"/>
            <a:pathLst>
              <a:path w="279400" h="140334">
                <a:moveTo>
                  <a:pt x="139773" y="0"/>
                </a:moveTo>
                <a:lnTo>
                  <a:pt x="0" y="139773"/>
                </a:lnTo>
                <a:lnTo>
                  <a:pt x="278952" y="139179"/>
                </a:lnTo>
                <a:lnTo>
                  <a:pt x="139773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72732" y="493790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4" h="302895">
                <a:moveTo>
                  <a:pt x="3239" y="0"/>
                </a:moveTo>
                <a:lnTo>
                  <a:pt x="0" y="302587"/>
                </a:lnTo>
                <a:lnTo>
                  <a:pt x="152906" y="149680"/>
                </a:lnTo>
                <a:lnTo>
                  <a:pt x="323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860148" y="493790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5" h="302895">
                <a:moveTo>
                  <a:pt x="3235" y="0"/>
                </a:moveTo>
                <a:lnTo>
                  <a:pt x="0" y="302587"/>
                </a:lnTo>
                <a:lnTo>
                  <a:pt x="152920" y="149680"/>
                </a:lnTo>
                <a:lnTo>
                  <a:pt x="3235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91732" y="493789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5" y="0"/>
                </a:moveTo>
                <a:lnTo>
                  <a:pt x="0" y="0"/>
                </a:lnTo>
                <a:lnTo>
                  <a:pt x="147495" y="149223"/>
                </a:lnTo>
                <a:lnTo>
                  <a:pt x="0" y="298447"/>
                </a:lnTo>
                <a:lnTo>
                  <a:pt x="294995" y="298447"/>
                </a:lnTo>
                <a:lnTo>
                  <a:pt x="2949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479159" y="493789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5" y="0"/>
                </a:moveTo>
                <a:lnTo>
                  <a:pt x="0" y="0"/>
                </a:lnTo>
                <a:lnTo>
                  <a:pt x="147499" y="149223"/>
                </a:lnTo>
                <a:lnTo>
                  <a:pt x="0" y="298447"/>
                </a:lnTo>
                <a:lnTo>
                  <a:pt x="294995" y="298447"/>
                </a:lnTo>
                <a:lnTo>
                  <a:pt x="294995" y="0"/>
                </a:lnTo>
                <a:close/>
              </a:path>
            </a:pathLst>
          </a:custGeom>
          <a:solidFill>
            <a:srgbClr val="0078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641753" y="452515"/>
            <a:ext cx="1323975" cy="154940"/>
          </a:xfrm>
          <a:custGeom>
            <a:avLst/>
            <a:gdLst/>
            <a:ahLst/>
            <a:cxnLst/>
            <a:rect l="l" t="t" r="r" b="b"/>
            <a:pathLst>
              <a:path w="1323975" h="154940">
                <a:moveTo>
                  <a:pt x="25196" y="36615"/>
                </a:moveTo>
                <a:lnTo>
                  <a:pt x="0" y="36615"/>
                </a:lnTo>
                <a:lnTo>
                  <a:pt x="0" y="152640"/>
                </a:lnTo>
                <a:lnTo>
                  <a:pt x="24041" y="152640"/>
                </a:lnTo>
                <a:lnTo>
                  <a:pt x="50668" y="112698"/>
                </a:lnTo>
                <a:lnTo>
                  <a:pt x="25196" y="112698"/>
                </a:lnTo>
                <a:lnTo>
                  <a:pt x="25196" y="36615"/>
                </a:lnTo>
                <a:close/>
              </a:path>
              <a:path w="1323975" h="154940">
                <a:moveTo>
                  <a:pt x="99950" y="76554"/>
                </a:moveTo>
                <a:lnTo>
                  <a:pt x="74764" y="76554"/>
                </a:lnTo>
                <a:lnTo>
                  <a:pt x="74764" y="152640"/>
                </a:lnTo>
                <a:lnTo>
                  <a:pt x="99950" y="152640"/>
                </a:lnTo>
                <a:lnTo>
                  <a:pt x="99950" y="76554"/>
                </a:lnTo>
                <a:close/>
              </a:path>
              <a:path w="1323975" h="154940">
                <a:moveTo>
                  <a:pt x="99950" y="36615"/>
                </a:moveTo>
                <a:lnTo>
                  <a:pt x="76252" y="36615"/>
                </a:lnTo>
                <a:lnTo>
                  <a:pt x="25196" y="112698"/>
                </a:lnTo>
                <a:lnTo>
                  <a:pt x="50668" y="112698"/>
                </a:lnTo>
                <a:lnTo>
                  <a:pt x="74764" y="76554"/>
                </a:lnTo>
                <a:lnTo>
                  <a:pt x="99950" y="76554"/>
                </a:lnTo>
                <a:lnTo>
                  <a:pt x="99950" y="36615"/>
                </a:lnTo>
                <a:close/>
              </a:path>
              <a:path w="1323975" h="154940">
                <a:moveTo>
                  <a:pt x="1260755" y="0"/>
                </a:moveTo>
                <a:lnTo>
                  <a:pt x="1245999" y="2628"/>
                </a:lnTo>
                <a:lnTo>
                  <a:pt x="1247155" y="10591"/>
                </a:lnTo>
                <a:lnTo>
                  <a:pt x="1250139" y="16725"/>
                </a:lnTo>
                <a:lnTo>
                  <a:pt x="1255114" y="21197"/>
                </a:lnTo>
                <a:lnTo>
                  <a:pt x="1259931" y="25679"/>
                </a:lnTo>
                <a:lnTo>
                  <a:pt x="1266228" y="27824"/>
                </a:lnTo>
                <a:lnTo>
                  <a:pt x="1281470" y="27824"/>
                </a:lnTo>
                <a:lnTo>
                  <a:pt x="1287767" y="25679"/>
                </a:lnTo>
                <a:lnTo>
                  <a:pt x="1292745" y="21197"/>
                </a:lnTo>
                <a:lnTo>
                  <a:pt x="1297547" y="16725"/>
                </a:lnTo>
                <a:lnTo>
                  <a:pt x="1300290" y="11088"/>
                </a:lnTo>
                <a:lnTo>
                  <a:pt x="1267383" y="11088"/>
                </a:lnTo>
                <a:lnTo>
                  <a:pt x="1263078" y="7440"/>
                </a:lnTo>
                <a:lnTo>
                  <a:pt x="1260755" y="0"/>
                </a:lnTo>
                <a:close/>
              </a:path>
              <a:path w="1323975" h="154940">
                <a:moveTo>
                  <a:pt x="1287031" y="0"/>
                </a:moveTo>
                <a:lnTo>
                  <a:pt x="1284620" y="7440"/>
                </a:lnTo>
                <a:lnTo>
                  <a:pt x="1280314" y="11088"/>
                </a:lnTo>
                <a:lnTo>
                  <a:pt x="1300290" y="11088"/>
                </a:lnTo>
                <a:lnTo>
                  <a:pt x="1300532" y="10591"/>
                </a:lnTo>
                <a:lnTo>
                  <a:pt x="1301699" y="2628"/>
                </a:lnTo>
                <a:lnTo>
                  <a:pt x="1287031" y="0"/>
                </a:lnTo>
                <a:close/>
              </a:path>
              <a:path w="1323975" h="154940">
                <a:moveTo>
                  <a:pt x="169913" y="36615"/>
                </a:moveTo>
                <a:lnTo>
                  <a:pt x="144388" y="36615"/>
                </a:lnTo>
                <a:lnTo>
                  <a:pt x="144388" y="152640"/>
                </a:lnTo>
                <a:lnTo>
                  <a:pt x="169913" y="152640"/>
                </a:lnTo>
                <a:lnTo>
                  <a:pt x="169913" y="106070"/>
                </a:lnTo>
                <a:lnTo>
                  <a:pt x="242506" y="106070"/>
                </a:lnTo>
                <a:lnTo>
                  <a:pt x="242506" y="82523"/>
                </a:lnTo>
                <a:lnTo>
                  <a:pt x="169913" y="82523"/>
                </a:lnTo>
                <a:lnTo>
                  <a:pt x="169913" y="36615"/>
                </a:lnTo>
                <a:close/>
              </a:path>
              <a:path w="1323975" h="154940">
                <a:moveTo>
                  <a:pt x="242506" y="106070"/>
                </a:moveTo>
                <a:lnTo>
                  <a:pt x="216979" y="106070"/>
                </a:lnTo>
                <a:lnTo>
                  <a:pt x="216979" y="152640"/>
                </a:lnTo>
                <a:lnTo>
                  <a:pt x="242506" y="152640"/>
                </a:lnTo>
                <a:lnTo>
                  <a:pt x="242506" y="106070"/>
                </a:lnTo>
                <a:close/>
              </a:path>
              <a:path w="1323975" h="154940">
                <a:moveTo>
                  <a:pt x="242506" y="36615"/>
                </a:moveTo>
                <a:lnTo>
                  <a:pt x="216979" y="36615"/>
                </a:lnTo>
                <a:lnTo>
                  <a:pt x="216979" y="82523"/>
                </a:lnTo>
                <a:lnTo>
                  <a:pt x="242506" y="82523"/>
                </a:lnTo>
                <a:lnTo>
                  <a:pt x="242506" y="36615"/>
                </a:lnTo>
                <a:close/>
              </a:path>
              <a:path w="1323975" h="154940">
                <a:moveTo>
                  <a:pt x="340804" y="36615"/>
                </a:moveTo>
                <a:lnTo>
                  <a:pt x="286931" y="36615"/>
                </a:lnTo>
                <a:lnTo>
                  <a:pt x="286931" y="152640"/>
                </a:lnTo>
                <a:lnTo>
                  <a:pt x="342126" y="152640"/>
                </a:lnTo>
                <a:lnTo>
                  <a:pt x="351667" y="152140"/>
                </a:lnTo>
                <a:lnTo>
                  <a:pt x="384130" y="130262"/>
                </a:lnTo>
                <a:lnTo>
                  <a:pt x="311800" y="130262"/>
                </a:lnTo>
                <a:lnTo>
                  <a:pt x="311800" y="104738"/>
                </a:lnTo>
                <a:lnTo>
                  <a:pt x="381705" y="104738"/>
                </a:lnTo>
                <a:lnTo>
                  <a:pt x="376440" y="98272"/>
                </a:lnTo>
                <a:lnTo>
                  <a:pt x="370969" y="94791"/>
                </a:lnTo>
                <a:lnTo>
                  <a:pt x="363844" y="91973"/>
                </a:lnTo>
                <a:lnTo>
                  <a:pt x="370492" y="87158"/>
                </a:lnTo>
                <a:lnTo>
                  <a:pt x="373494" y="83527"/>
                </a:lnTo>
                <a:lnTo>
                  <a:pt x="311800" y="83527"/>
                </a:lnTo>
                <a:lnTo>
                  <a:pt x="311800" y="58994"/>
                </a:lnTo>
                <a:lnTo>
                  <a:pt x="379095" y="58994"/>
                </a:lnTo>
                <a:lnTo>
                  <a:pt x="379095" y="58827"/>
                </a:lnTo>
                <a:lnTo>
                  <a:pt x="350251" y="37265"/>
                </a:lnTo>
                <a:lnTo>
                  <a:pt x="340804" y="36615"/>
                </a:lnTo>
                <a:close/>
              </a:path>
              <a:path w="1323975" h="154940">
                <a:moveTo>
                  <a:pt x="381705" y="104738"/>
                </a:moveTo>
                <a:lnTo>
                  <a:pt x="353898" y="104738"/>
                </a:lnTo>
                <a:lnTo>
                  <a:pt x="360198" y="108889"/>
                </a:lnTo>
                <a:lnTo>
                  <a:pt x="360198" y="125957"/>
                </a:lnTo>
                <a:lnTo>
                  <a:pt x="354229" y="130262"/>
                </a:lnTo>
                <a:lnTo>
                  <a:pt x="384130" y="130262"/>
                </a:lnTo>
                <a:lnTo>
                  <a:pt x="384843" y="128160"/>
                </a:lnTo>
                <a:lnTo>
                  <a:pt x="385560" y="120816"/>
                </a:lnTo>
                <a:lnTo>
                  <a:pt x="385560" y="113360"/>
                </a:lnTo>
                <a:lnTo>
                  <a:pt x="383731" y="107226"/>
                </a:lnTo>
                <a:lnTo>
                  <a:pt x="381705" y="104738"/>
                </a:lnTo>
                <a:close/>
              </a:path>
              <a:path w="1323975" h="154940">
                <a:moveTo>
                  <a:pt x="379095" y="58994"/>
                </a:moveTo>
                <a:lnTo>
                  <a:pt x="342456" y="58994"/>
                </a:lnTo>
                <a:lnTo>
                  <a:pt x="346608" y="59983"/>
                </a:lnTo>
                <a:lnTo>
                  <a:pt x="349430" y="61977"/>
                </a:lnTo>
                <a:lnTo>
                  <a:pt x="352234" y="64133"/>
                </a:lnTo>
                <a:lnTo>
                  <a:pt x="353650" y="66953"/>
                </a:lnTo>
                <a:lnTo>
                  <a:pt x="353733" y="79376"/>
                </a:lnTo>
                <a:lnTo>
                  <a:pt x="347601" y="83527"/>
                </a:lnTo>
                <a:lnTo>
                  <a:pt x="373494" y="83527"/>
                </a:lnTo>
                <a:lnTo>
                  <a:pt x="375260" y="81392"/>
                </a:lnTo>
                <a:lnTo>
                  <a:pt x="378133" y="74662"/>
                </a:lnTo>
                <a:lnTo>
                  <a:pt x="379074" y="67118"/>
                </a:lnTo>
                <a:lnTo>
                  <a:pt x="379095" y="58994"/>
                </a:lnTo>
                <a:close/>
              </a:path>
              <a:path w="1323975" h="154940">
                <a:moveTo>
                  <a:pt x="510706" y="36615"/>
                </a:moveTo>
                <a:lnTo>
                  <a:pt x="423176" y="36615"/>
                </a:lnTo>
                <a:lnTo>
                  <a:pt x="423176" y="152640"/>
                </a:lnTo>
                <a:lnTo>
                  <a:pt x="511531" y="152640"/>
                </a:lnTo>
                <a:lnTo>
                  <a:pt x="511531" y="129934"/>
                </a:lnTo>
                <a:lnTo>
                  <a:pt x="448538" y="129934"/>
                </a:lnTo>
                <a:lnTo>
                  <a:pt x="448538" y="105573"/>
                </a:lnTo>
                <a:lnTo>
                  <a:pt x="503237" y="105573"/>
                </a:lnTo>
                <a:lnTo>
                  <a:pt x="503237" y="82854"/>
                </a:lnTo>
                <a:lnTo>
                  <a:pt x="448538" y="82854"/>
                </a:lnTo>
                <a:lnTo>
                  <a:pt x="448538" y="59321"/>
                </a:lnTo>
                <a:lnTo>
                  <a:pt x="510706" y="59321"/>
                </a:lnTo>
                <a:lnTo>
                  <a:pt x="510706" y="36615"/>
                </a:lnTo>
                <a:close/>
              </a:path>
              <a:path w="1323975" h="154940">
                <a:moveTo>
                  <a:pt x="606172" y="34621"/>
                </a:moveTo>
                <a:lnTo>
                  <a:pt x="562752" y="52030"/>
                </a:lnTo>
                <a:lnTo>
                  <a:pt x="545669" y="94626"/>
                </a:lnTo>
                <a:lnTo>
                  <a:pt x="546729" y="106807"/>
                </a:lnTo>
                <a:lnTo>
                  <a:pt x="571733" y="144846"/>
                </a:lnTo>
                <a:lnTo>
                  <a:pt x="605181" y="154635"/>
                </a:lnTo>
                <a:lnTo>
                  <a:pt x="612922" y="154326"/>
                </a:lnTo>
                <a:lnTo>
                  <a:pt x="652755" y="134913"/>
                </a:lnTo>
                <a:lnTo>
                  <a:pt x="649200" y="131102"/>
                </a:lnTo>
                <a:lnTo>
                  <a:pt x="606005" y="131102"/>
                </a:lnTo>
                <a:lnTo>
                  <a:pt x="599012" y="130445"/>
                </a:lnTo>
                <a:lnTo>
                  <a:pt x="572956" y="101930"/>
                </a:lnTo>
                <a:lnTo>
                  <a:pt x="572363" y="94626"/>
                </a:lnTo>
                <a:lnTo>
                  <a:pt x="572956" y="87228"/>
                </a:lnTo>
                <a:lnTo>
                  <a:pt x="599012" y="58818"/>
                </a:lnTo>
                <a:lnTo>
                  <a:pt x="606005" y="58166"/>
                </a:lnTo>
                <a:lnTo>
                  <a:pt x="647061" y="58166"/>
                </a:lnTo>
                <a:lnTo>
                  <a:pt x="651092" y="53517"/>
                </a:lnTo>
                <a:lnTo>
                  <a:pt x="613444" y="34930"/>
                </a:lnTo>
                <a:lnTo>
                  <a:pt x="606172" y="34621"/>
                </a:lnTo>
                <a:close/>
              </a:path>
              <a:path w="1323975" h="154940">
                <a:moveTo>
                  <a:pt x="636512" y="117500"/>
                </a:moveTo>
                <a:lnTo>
                  <a:pt x="631367" y="122148"/>
                </a:lnTo>
                <a:lnTo>
                  <a:pt x="626569" y="125629"/>
                </a:lnTo>
                <a:lnTo>
                  <a:pt x="617616" y="129934"/>
                </a:lnTo>
                <a:lnTo>
                  <a:pt x="612140" y="131102"/>
                </a:lnTo>
                <a:lnTo>
                  <a:pt x="649200" y="131102"/>
                </a:lnTo>
                <a:lnTo>
                  <a:pt x="636512" y="117500"/>
                </a:lnTo>
                <a:close/>
              </a:path>
              <a:path w="1323975" h="154940">
                <a:moveTo>
                  <a:pt x="647061" y="58166"/>
                </a:moveTo>
                <a:lnTo>
                  <a:pt x="612140" y="58166"/>
                </a:lnTo>
                <a:lnTo>
                  <a:pt x="617449" y="59155"/>
                </a:lnTo>
                <a:lnTo>
                  <a:pt x="621921" y="61150"/>
                </a:lnTo>
                <a:lnTo>
                  <a:pt x="626238" y="63295"/>
                </a:lnTo>
                <a:lnTo>
                  <a:pt x="630875" y="66611"/>
                </a:lnTo>
                <a:lnTo>
                  <a:pt x="635853" y="71093"/>
                </a:lnTo>
                <a:lnTo>
                  <a:pt x="647061" y="58166"/>
                </a:lnTo>
                <a:close/>
              </a:path>
              <a:path w="1323975" h="154940">
                <a:moveTo>
                  <a:pt x="742265" y="60148"/>
                </a:moveTo>
                <a:lnTo>
                  <a:pt x="716738" y="60148"/>
                </a:lnTo>
                <a:lnTo>
                  <a:pt x="716738" y="152640"/>
                </a:lnTo>
                <a:lnTo>
                  <a:pt x="742265" y="152640"/>
                </a:lnTo>
                <a:lnTo>
                  <a:pt x="742265" y="60148"/>
                </a:lnTo>
                <a:close/>
              </a:path>
              <a:path w="1323975" h="154940">
                <a:moveTo>
                  <a:pt x="777571" y="36615"/>
                </a:moveTo>
                <a:lnTo>
                  <a:pt x="681433" y="36615"/>
                </a:lnTo>
                <a:lnTo>
                  <a:pt x="681433" y="60148"/>
                </a:lnTo>
                <a:lnTo>
                  <a:pt x="777571" y="60148"/>
                </a:lnTo>
                <a:lnTo>
                  <a:pt x="777571" y="36615"/>
                </a:lnTo>
                <a:close/>
              </a:path>
              <a:path w="1323975" h="154940">
                <a:moveTo>
                  <a:pt x="838901" y="36615"/>
                </a:moveTo>
                <a:lnTo>
                  <a:pt x="813715" y="36615"/>
                </a:lnTo>
                <a:lnTo>
                  <a:pt x="813715" y="152640"/>
                </a:lnTo>
                <a:lnTo>
                  <a:pt x="837745" y="152640"/>
                </a:lnTo>
                <a:lnTo>
                  <a:pt x="864373" y="112698"/>
                </a:lnTo>
                <a:lnTo>
                  <a:pt x="838901" y="112698"/>
                </a:lnTo>
                <a:lnTo>
                  <a:pt x="838901" y="36615"/>
                </a:lnTo>
                <a:close/>
              </a:path>
              <a:path w="1323975" h="154940">
                <a:moveTo>
                  <a:pt x="913665" y="76554"/>
                </a:moveTo>
                <a:lnTo>
                  <a:pt x="888469" y="76554"/>
                </a:lnTo>
                <a:lnTo>
                  <a:pt x="888469" y="152640"/>
                </a:lnTo>
                <a:lnTo>
                  <a:pt x="913665" y="152640"/>
                </a:lnTo>
                <a:lnTo>
                  <a:pt x="913665" y="76554"/>
                </a:lnTo>
                <a:close/>
              </a:path>
              <a:path w="1323975" h="154940">
                <a:moveTo>
                  <a:pt x="913665" y="36615"/>
                </a:moveTo>
                <a:lnTo>
                  <a:pt x="889952" y="36615"/>
                </a:lnTo>
                <a:lnTo>
                  <a:pt x="838901" y="112698"/>
                </a:lnTo>
                <a:lnTo>
                  <a:pt x="864373" y="112698"/>
                </a:lnTo>
                <a:lnTo>
                  <a:pt x="888469" y="76554"/>
                </a:lnTo>
                <a:lnTo>
                  <a:pt x="913665" y="76554"/>
                </a:lnTo>
                <a:lnTo>
                  <a:pt x="913665" y="36615"/>
                </a:lnTo>
                <a:close/>
              </a:path>
              <a:path w="1323975" h="154940">
                <a:moveTo>
                  <a:pt x="1005498" y="36615"/>
                </a:moveTo>
                <a:lnTo>
                  <a:pt x="958089" y="36615"/>
                </a:lnTo>
                <a:lnTo>
                  <a:pt x="958089" y="152640"/>
                </a:lnTo>
                <a:lnTo>
                  <a:pt x="983617" y="152640"/>
                </a:lnTo>
                <a:lnTo>
                  <a:pt x="983617" y="117831"/>
                </a:lnTo>
                <a:lnTo>
                  <a:pt x="1003010" y="117831"/>
                </a:lnTo>
                <a:lnTo>
                  <a:pt x="1042431" y="101186"/>
                </a:lnTo>
                <a:lnTo>
                  <a:pt x="1046050" y="95123"/>
                </a:lnTo>
                <a:lnTo>
                  <a:pt x="983617" y="95123"/>
                </a:lnTo>
                <a:lnTo>
                  <a:pt x="983617" y="59651"/>
                </a:lnTo>
                <a:lnTo>
                  <a:pt x="1046389" y="59651"/>
                </a:lnTo>
                <a:lnTo>
                  <a:pt x="1043201" y="53748"/>
                </a:lnTo>
                <a:lnTo>
                  <a:pt x="1037984" y="47715"/>
                </a:lnTo>
                <a:lnTo>
                  <a:pt x="1031483" y="42835"/>
                </a:lnTo>
                <a:lnTo>
                  <a:pt x="1023913" y="39369"/>
                </a:lnTo>
                <a:lnTo>
                  <a:pt x="1015257" y="37301"/>
                </a:lnTo>
                <a:lnTo>
                  <a:pt x="1005498" y="36615"/>
                </a:lnTo>
                <a:close/>
              </a:path>
              <a:path w="1323975" h="154940">
                <a:moveTo>
                  <a:pt x="1046389" y="59651"/>
                </a:moveTo>
                <a:lnTo>
                  <a:pt x="1009803" y="59651"/>
                </a:lnTo>
                <a:lnTo>
                  <a:pt x="1014933" y="61150"/>
                </a:lnTo>
                <a:lnTo>
                  <a:pt x="1018590" y="64133"/>
                </a:lnTo>
                <a:lnTo>
                  <a:pt x="1022238" y="67284"/>
                </a:lnTo>
                <a:lnTo>
                  <a:pt x="1024053" y="71589"/>
                </a:lnTo>
                <a:lnTo>
                  <a:pt x="1024053" y="82523"/>
                </a:lnTo>
                <a:lnTo>
                  <a:pt x="1022238" y="86842"/>
                </a:lnTo>
                <a:lnTo>
                  <a:pt x="1018757" y="90158"/>
                </a:lnTo>
                <a:lnTo>
                  <a:pt x="1015099" y="93470"/>
                </a:lnTo>
                <a:lnTo>
                  <a:pt x="1010135" y="95123"/>
                </a:lnTo>
                <a:lnTo>
                  <a:pt x="1046050" y="95123"/>
                </a:lnTo>
                <a:lnTo>
                  <a:pt x="1046577" y="94239"/>
                </a:lnTo>
                <a:lnTo>
                  <a:pt x="1049075" y="86204"/>
                </a:lnTo>
                <a:lnTo>
                  <a:pt x="1049911" y="77064"/>
                </a:lnTo>
                <a:lnTo>
                  <a:pt x="1049165" y="68422"/>
                </a:lnTo>
                <a:lnTo>
                  <a:pt x="1046929" y="60651"/>
                </a:lnTo>
                <a:lnTo>
                  <a:pt x="1046389" y="59651"/>
                </a:lnTo>
                <a:close/>
              </a:path>
              <a:path w="1323975" h="154940">
                <a:moveTo>
                  <a:pt x="1092351" y="128945"/>
                </a:moveTo>
                <a:lnTo>
                  <a:pt x="1082408" y="147675"/>
                </a:lnTo>
                <a:lnTo>
                  <a:pt x="1088438" y="150623"/>
                </a:lnTo>
                <a:lnTo>
                  <a:pt x="1094609" y="152749"/>
                </a:lnTo>
                <a:lnTo>
                  <a:pt x="1100934" y="154036"/>
                </a:lnTo>
                <a:lnTo>
                  <a:pt x="1107428" y="154468"/>
                </a:lnTo>
                <a:lnTo>
                  <a:pt x="1115722" y="154468"/>
                </a:lnTo>
                <a:lnTo>
                  <a:pt x="1141824" y="132754"/>
                </a:lnTo>
                <a:lnTo>
                  <a:pt x="1101128" y="132754"/>
                </a:lnTo>
                <a:lnTo>
                  <a:pt x="1096495" y="131432"/>
                </a:lnTo>
                <a:lnTo>
                  <a:pt x="1092351" y="128945"/>
                </a:lnTo>
                <a:close/>
              </a:path>
              <a:path w="1323975" h="154940">
                <a:moveTo>
                  <a:pt x="1102791" y="36615"/>
                </a:moveTo>
                <a:lnTo>
                  <a:pt x="1074280" y="36615"/>
                </a:lnTo>
                <a:lnTo>
                  <a:pt x="1120697" y="123469"/>
                </a:lnTo>
                <a:lnTo>
                  <a:pt x="1116712" y="129603"/>
                </a:lnTo>
                <a:lnTo>
                  <a:pt x="1111910" y="132754"/>
                </a:lnTo>
                <a:lnTo>
                  <a:pt x="1141824" y="132754"/>
                </a:lnTo>
                <a:lnTo>
                  <a:pt x="1145386" y="126288"/>
                </a:lnTo>
                <a:lnTo>
                  <a:pt x="1159482" y="97942"/>
                </a:lnTo>
                <a:lnTo>
                  <a:pt x="1134287" y="97942"/>
                </a:lnTo>
                <a:lnTo>
                  <a:pt x="1102791" y="36615"/>
                </a:lnTo>
                <a:close/>
              </a:path>
              <a:path w="1323975" h="154940">
                <a:moveTo>
                  <a:pt x="1189979" y="36615"/>
                </a:moveTo>
                <a:lnTo>
                  <a:pt x="1162302" y="36615"/>
                </a:lnTo>
                <a:lnTo>
                  <a:pt x="1134287" y="97942"/>
                </a:lnTo>
                <a:lnTo>
                  <a:pt x="1159482" y="97942"/>
                </a:lnTo>
                <a:lnTo>
                  <a:pt x="1189979" y="36615"/>
                </a:lnTo>
                <a:close/>
              </a:path>
              <a:path w="1323975" h="154940">
                <a:moveTo>
                  <a:pt x="1248652" y="36615"/>
                </a:moveTo>
                <a:lnTo>
                  <a:pt x="1223457" y="36615"/>
                </a:lnTo>
                <a:lnTo>
                  <a:pt x="1223457" y="152640"/>
                </a:lnTo>
                <a:lnTo>
                  <a:pt x="1247496" y="152640"/>
                </a:lnTo>
                <a:lnTo>
                  <a:pt x="1274124" y="112698"/>
                </a:lnTo>
                <a:lnTo>
                  <a:pt x="1248652" y="112698"/>
                </a:lnTo>
                <a:lnTo>
                  <a:pt x="1248652" y="36615"/>
                </a:lnTo>
                <a:close/>
              </a:path>
              <a:path w="1323975" h="154940">
                <a:moveTo>
                  <a:pt x="1323403" y="76554"/>
                </a:moveTo>
                <a:lnTo>
                  <a:pt x="1298220" y="76554"/>
                </a:lnTo>
                <a:lnTo>
                  <a:pt x="1298220" y="152640"/>
                </a:lnTo>
                <a:lnTo>
                  <a:pt x="1323403" y="152640"/>
                </a:lnTo>
                <a:lnTo>
                  <a:pt x="1323403" y="76554"/>
                </a:lnTo>
                <a:close/>
              </a:path>
              <a:path w="1323975" h="154940">
                <a:moveTo>
                  <a:pt x="1323403" y="36615"/>
                </a:moveTo>
                <a:lnTo>
                  <a:pt x="1299707" y="36615"/>
                </a:lnTo>
                <a:lnTo>
                  <a:pt x="1248652" y="112698"/>
                </a:lnTo>
                <a:lnTo>
                  <a:pt x="1274124" y="112698"/>
                </a:lnTo>
                <a:lnTo>
                  <a:pt x="1298220" y="76554"/>
                </a:lnTo>
                <a:lnTo>
                  <a:pt x="1323403" y="76554"/>
                </a:lnTo>
                <a:lnTo>
                  <a:pt x="1323403" y="36615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8641768" y="735778"/>
            <a:ext cx="1743074" cy="142240"/>
          </a:xfrm>
          <a:custGeom>
            <a:avLst/>
            <a:gdLst/>
            <a:ahLst/>
            <a:cxnLst/>
            <a:rect l="l" t="t" r="r" b="b"/>
            <a:pathLst>
              <a:path w="1743075" h="142240">
                <a:moveTo>
                  <a:pt x="53874" y="1991"/>
                </a:moveTo>
                <a:lnTo>
                  <a:pt x="0" y="1991"/>
                </a:lnTo>
                <a:lnTo>
                  <a:pt x="0" y="118019"/>
                </a:lnTo>
                <a:lnTo>
                  <a:pt x="55195" y="118019"/>
                </a:lnTo>
                <a:lnTo>
                  <a:pt x="64735" y="117519"/>
                </a:lnTo>
                <a:lnTo>
                  <a:pt x="97193" y="95642"/>
                </a:lnTo>
                <a:lnTo>
                  <a:pt x="24855" y="95642"/>
                </a:lnTo>
                <a:lnTo>
                  <a:pt x="24855" y="70114"/>
                </a:lnTo>
                <a:lnTo>
                  <a:pt x="94771" y="70114"/>
                </a:lnTo>
                <a:lnTo>
                  <a:pt x="89510" y="63652"/>
                </a:lnTo>
                <a:lnTo>
                  <a:pt x="84035" y="60171"/>
                </a:lnTo>
                <a:lnTo>
                  <a:pt x="76911" y="57351"/>
                </a:lnTo>
                <a:lnTo>
                  <a:pt x="83558" y="52530"/>
                </a:lnTo>
                <a:lnTo>
                  <a:pt x="86565" y="48892"/>
                </a:lnTo>
                <a:lnTo>
                  <a:pt x="24855" y="48892"/>
                </a:lnTo>
                <a:lnTo>
                  <a:pt x="24855" y="24368"/>
                </a:lnTo>
                <a:lnTo>
                  <a:pt x="92163" y="24368"/>
                </a:lnTo>
                <a:lnTo>
                  <a:pt x="92163" y="24203"/>
                </a:lnTo>
                <a:lnTo>
                  <a:pt x="63319" y="2641"/>
                </a:lnTo>
                <a:lnTo>
                  <a:pt x="53874" y="1991"/>
                </a:lnTo>
                <a:close/>
              </a:path>
              <a:path w="1743075" h="142240">
                <a:moveTo>
                  <a:pt x="94771" y="70114"/>
                </a:moveTo>
                <a:lnTo>
                  <a:pt x="66967" y="70114"/>
                </a:lnTo>
                <a:lnTo>
                  <a:pt x="73267" y="74254"/>
                </a:lnTo>
                <a:lnTo>
                  <a:pt x="73267" y="91335"/>
                </a:lnTo>
                <a:lnTo>
                  <a:pt x="67294" y="95642"/>
                </a:lnTo>
                <a:lnTo>
                  <a:pt x="97193" y="95642"/>
                </a:lnTo>
                <a:lnTo>
                  <a:pt x="97910" y="93532"/>
                </a:lnTo>
                <a:lnTo>
                  <a:pt x="98629" y="86194"/>
                </a:lnTo>
                <a:lnTo>
                  <a:pt x="98629" y="78739"/>
                </a:lnTo>
                <a:lnTo>
                  <a:pt x="96800" y="72605"/>
                </a:lnTo>
                <a:lnTo>
                  <a:pt x="94771" y="70114"/>
                </a:lnTo>
                <a:close/>
              </a:path>
              <a:path w="1743075" h="142240">
                <a:moveTo>
                  <a:pt x="92163" y="24368"/>
                </a:moveTo>
                <a:lnTo>
                  <a:pt x="55523" y="24368"/>
                </a:lnTo>
                <a:lnTo>
                  <a:pt x="59663" y="25363"/>
                </a:lnTo>
                <a:lnTo>
                  <a:pt x="62482" y="27353"/>
                </a:lnTo>
                <a:lnTo>
                  <a:pt x="65304" y="29502"/>
                </a:lnTo>
                <a:lnTo>
                  <a:pt x="66719" y="32321"/>
                </a:lnTo>
                <a:lnTo>
                  <a:pt x="66801" y="44752"/>
                </a:lnTo>
                <a:lnTo>
                  <a:pt x="60667" y="48892"/>
                </a:lnTo>
                <a:lnTo>
                  <a:pt x="86565" y="48892"/>
                </a:lnTo>
                <a:lnTo>
                  <a:pt x="88328" y="46760"/>
                </a:lnTo>
                <a:lnTo>
                  <a:pt x="91202" y="40029"/>
                </a:lnTo>
                <a:lnTo>
                  <a:pt x="92143" y="32486"/>
                </a:lnTo>
                <a:lnTo>
                  <a:pt x="92163" y="24368"/>
                </a:lnTo>
                <a:close/>
              </a:path>
              <a:path w="1743075" h="142240">
                <a:moveTo>
                  <a:pt x="256414" y="1991"/>
                </a:moveTo>
                <a:lnTo>
                  <a:pt x="202551" y="1991"/>
                </a:lnTo>
                <a:lnTo>
                  <a:pt x="202551" y="118019"/>
                </a:lnTo>
                <a:lnTo>
                  <a:pt x="257746" y="118019"/>
                </a:lnTo>
                <a:lnTo>
                  <a:pt x="267287" y="117519"/>
                </a:lnTo>
                <a:lnTo>
                  <a:pt x="299744" y="95642"/>
                </a:lnTo>
                <a:lnTo>
                  <a:pt x="227404" y="95642"/>
                </a:lnTo>
                <a:lnTo>
                  <a:pt x="227404" y="70114"/>
                </a:lnTo>
                <a:lnTo>
                  <a:pt x="297322" y="70114"/>
                </a:lnTo>
                <a:lnTo>
                  <a:pt x="292061" y="63652"/>
                </a:lnTo>
                <a:lnTo>
                  <a:pt x="286589" y="60171"/>
                </a:lnTo>
                <a:lnTo>
                  <a:pt x="279464" y="57351"/>
                </a:lnTo>
                <a:lnTo>
                  <a:pt x="286112" y="52530"/>
                </a:lnTo>
                <a:lnTo>
                  <a:pt x="289119" y="48892"/>
                </a:lnTo>
                <a:lnTo>
                  <a:pt x="227404" y="48892"/>
                </a:lnTo>
                <a:lnTo>
                  <a:pt x="227404" y="24368"/>
                </a:lnTo>
                <a:lnTo>
                  <a:pt x="294714" y="24368"/>
                </a:lnTo>
                <a:lnTo>
                  <a:pt x="294714" y="24203"/>
                </a:lnTo>
                <a:lnTo>
                  <a:pt x="265867" y="2641"/>
                </a:lnTo>
                <a:lnTo>
                  <a:pt x="256414" y="1991"/>
                </a:lnTo>
                <a:close/>
              </a:path>
              <a:path w="1743075" h="142240">
                <a:moveTo>
                  <a:pt x="297322" y="70114"/>
                </a:moveTo>
                <a:lnTo>
                  <a:pt x="269506" y="70114"/>
                </a:lnTo>
                <a:lnTo>
                  <a:pt x="275818" y="74254"/>
                </a:lnTo>
                <a:lnTo>
                  <a:pt x="275818" y="91335"/>
                </a:lnTo>
                <a:lnTo>
                  <a:pt x="269849" y="95642"/>
                </a:lnTo>
                <a:lnTo>
                  <a:pt x="299744" y="95642"/>
                </a:lnTo>
                <a:lnTo>
                  <a:pt x="300461" y="93532"/>
                </a:lnTo>
                <a:lnTo>
                  <a:pt x="301180" y="86194"/>
                </a:lnTo>
                <a:lnTo>
                  <a:pt x="301180" y="78739"/>
                </a:lnTo>
                <a:lnTo>
                  <a:pt x="299351" y="72605"/>
                </a:lnTo>
                <a:lnTo>
                  <a:pt x="297322" y="70114"/>
                </a:lnTo>
                <a:close/>
              </a:path>
              <a:path w="1743075" h="142240">
                <a:moveTo>
                  <a:pt x="294714" y="24368"/>
                </a:moveTo>
                <a:lnTo>
                  <a:pt x="258076" y="24368"/>
                </a:lnTo>
                <a:lnTo>
                  <a:pt x="262216" y="25363"/>
                </a:lnTo>
                <a:lnTo>
                  <a:pt x="265036" y="27353"/>
                </a:lnTo>
                <a:lnTo>
                  <a:pt x="267854" y="29502"/>
                </a:lnTo>
                <a:lnTo>
                  <a:pt x="269270" y="32321"/>
                </a:lnTo>
                <a:lnTo>
                  <a:pt x="269353" y="44752"/>
                </a:lnTo>
                <a:lnTo>
                  <a:pt x="263221" y="48892"/>
                </a:lnTo>
                <a:lnTo>
                  <a:pt x="289119" y="48892"/>
                </a:lnTo>
                <a:lnTo>
                  <a:pt x="290880" y="46760"/>
                </a:lnTo>
                <a:lnTo>
                  <a:pt x="293753" y="40029"/>
                </a:lnTo>
                <a:lnTo>
                  <a:pt x="294694" y="32486"/>
                </a:lnTo>
                <a:lnTo>
                  <a:pt x="294714" y="24368"/>
                </a:lnTo>
                <a:close/>
              </a:path>
              <a:path w="1743075" h="142240">
                <a:moveTo>
                  <a:pt x="395489" y="0"/>
                </a:moveTo>
                <a:lnTo>
                  <a:pt x="351396" y="17399"/>
                </a:lnTo>
                <a:lnTo>
                  <a:pt x="333655" y="60004"/>
                </a:lnTo>
                <a:lnTo>
                  <a:pt x="334746" y="72090"/>
                </a:lnTo>
                <a:lnTo>
                  <a:pt x="360496" y="110219"/>
                </a:lnTo>
                <a:lnTo>
                  <a:pt x="395161" y="120013"/>
                </a:lnTo>
                <a:lnTo>
                  <a:pt x="407900" y="118923"/>
                </a:lnTo>
                <a:lnTo>
                  <a:pt x="419524" y="115640"/>
                </a:lnTo>
                <a:lnTo>
                  <a:pt x="430031" y="110151"/>
                </a:lnTo>
                <a:lnTo>
                  <a:pt x="439419" y="102438"/>
                </a:lnTo>
                <a:lnTo>
                  <a:pt x="444437" y="96469"/>
                </a:lnTo>
                <a:lnTo>
                  <a:pt x="395489" y="96469"/>
                </a:lnTo>
                <a:lnTo>
                  <a:pt x="388215" y="95813"/>
                </a:lnTo>
                <a:lnTo>
                  <a:pt x="360971" y="67308"/>
                </a:lnTo>
                <a:lnTo>
                  <a:pt x="360349" y="60004"/>
                </a:lnTo>
                <a:lnTo>
                  <a:pt x="360968" y="52606"/>
                </a:lnTo>
                <a:lnTo>
                  <a:pt x="387892" y="24186"/>
                </a:lnTo>
                <a:lnTo>
                  <a:pt x="395161" y="23534"/>
                </a:lnTo>
                <a:lnTo>
                  <a:pt x="444653" y="23534"/>
                </a:lnTo>
                <a:lnTo>
                  <a:pt x="439571" y="17399"/>
                </a:lnTo>
                <a:lnTo>
                  <a:pt x="430216" y="9788"/>
                </a:lnTo>
                <a:lnTo>
                  <a:pt x="419770" y="4351"/>
                </a:lnTo>
                <a:lnTo>
                  <a:pt x="408203" y="1088"/>
                </a:lnTo>
                <a:lnTo>
                  <a:pt x="395489" y="0"/>
                </a:lnTo>
                <a:close/>
              </a:path>
              <a:path w="1743075" h="142240">
                <a:moveTo>
                  <a:pt x="444653" y="23534"/>
                </a:moveTo>
                <a:lnTo>
                  <a:pt x="395161" y="23534"/>
                </a:lnTo>
                <a:lnTo>
                  <a:pt x="402429" y="24189"/>
                </a:lnTo>
                <a:lnTo>
                  <a:pt x="409058" y="26165"/>
                </a:lnTo>
                <a:lnTo>
                  <a:pt x="430301" y="60004"/>
                </a:lnTo>
                <a:lnTo>
                  <a:pt x="429682" y="67401"/>
                </a:lnTo>
                <a:lnTo>
                  <a:pt x="402756" y="95813"/>
                </a:lnTo>
                <a:lnTo>
                  <a:pt x="395489" y="96469"/>
                </a:lnTo>
                <a:lnTo>
                  <a:pt x="444437" y="96469"/>
                </a:lnTo>
                <a:lnTo>
                  <a:pt x="447126" y="93270"/>
                </a:lnTo>
                <a:lnTo>
                  <a:pt x="452612" y="83150"/>
                </a:lnTo>
                <a:lnTo>
                  <a:pt x="455893" y="72066"/>
                </a:lnTo>
                <a:lnTo>
                  <a:pt x="456984" y="60004"/>
                </a:lnTo>
                <a:lnTo>
                  <a:pt x="455896" y="47913"/>
                </a:lnTo>
                <a:lnTo>
                  <a:pt x="452631" y="36773"/>
                </a:lnTo>
                <a:lnTo>
                  <a:pt x="447190" y="26597"/>
                </a:lnTo>
                <a:lnTo>
                  <a:pt x="444653" y="23534"/>
                </a:lnTo>
                <a:close/>
              </a:path>
              <a:path w="1743075" h="142240">
                <a:moveTo>
                  <a:pt x="486154" y="96963"/>
                </a:moveTo>
                <a:lnTo>
                  <a:pt x="484492" y="118019"/>
                </a:lnTo>
                <a:lnTo>
                  <a:pt x="488314" y="119009"/>
                </a:lnTo>
                <a:lnTo>
                  <a:pt x="492786" y="119505"/>
                </a:lnTo>
                <a:lnTo>
                  <a:pt x="507211" y="119505"/>
                </a:lnTo>
                <a:lnTo>
                  <a:pt x="528402" y="97304"/>
                </a:lnTo>
                <a:lnTo>
                  <a:pt x="488974" y="97304"/>
                </a:lnTo>
                <a:lnTo>
                  <a:pt x="487641" y="97128"/>
                </a:lnTo>
                <a:lnTo>
                  <a:pt x="486154" y="96963"/>
                </a:lnTo>
                <a:close/>
              </a:path>
              <a:path w="1743075" h="142240">
                <a:moveTo>
                  <a:pt x="594561" y="25031"/>
                </a:moveTo>
                <a:lnTo>
                  <a:pt x="569034" y="25031"/>
                </a:lnTo>
                <a:lnTo>
                  <a:pt x="569034" y="118019"/>
                </a:lnTo>
                <a:lnTo>
                  <a:pt x="594561" y="118019"/>
                </a:lnTo>
                <a:lnTo>
                  <a:pt x="594561" y="25031"/>
                </a:lnTo>
                <a:close/>
              </a:path>
              <a:path w="1743075" h="142240">
                <a:moveTo>
                  <a:pt x="594561" y="1991"/>
                </a:moveTo>
                <a:lnTo>
                  <a:pt x="511682" y="1991"/>
                </a:lnTo>
                <a:lnTo>
                  <a:pt x="511592" y="36932"/>
                </a:lnTo>
                <a:lnTo>
                  <a:pt x="511331" y="46786"/>
                </a:lnTo>
                <a:lnTo>
                  <a:pt x="506045" y="85201"/>
                </a:lnTo>
                <a:lnTo>
                  <a:pt x="499413" y="94816"/>
                </a:lnTo>
                <a:lnTo>
                  <a:pt x="496926" y="96469"/>
                </a:lnTo>
                <a:lnTo>
                  <a:pt x="493942" y="97304"/>
                </a:lnTo>
                <a:lnTo>
                  <a:pt x="528402" y="97304"/>
                </a:lnTo>
                <a:lnTo>
                  <a:pt x="535308" y="49886"/>
                </a:lnTo>
                <a:lnTo>
                  <a:pt x="535557" y="25031"/>
                </a:lnTo>
                <a:lnTo>
                  <a:pt x="594561" y="25031"/>
                </a:lnTo>
                <a:lnTo>
                  <a:pt x="594561" y="1991"/>
                </a:lnTo>
                <a:close/>
              </a:path>
              <a:path w="1743075" h="142240">
                <a:moveTo>
                  <a:pt x="695679" y="0"/>
                </a:moveTo>
                <a:lnTo>
                  <a:pt x="651586" y="17399"/>
                </a:lnTo>
                <a:lnTo>
                  <a:pt x="633845" y="60004"/>
                </a:lnTo>
                <a:lnTo>
                  <a:pt x="634936" y="72090"/>
                </a:lnTo>
                <a:lnTo>
                  <a:pt x="660681" y="110219"/>
                </a:lnTo>
                <a:lnTo>
                  <a:pt x="695351" y="120013"/>
                </a:lnTo>
                <a:lnTo>
                  <a:pt x="708089" y="118923"/>
                </a:lnTo>
                <a:lnTo>
                  <a:pt x="719712" y="115640"/>
                </a:lnTo>
                <a:lnTo>
                  <a:pt x="730215" y="110151"/>
                </a:lnTo>
                <a:lnTo>
                  <a:pt x="739595" y="102438"/>
                </a:lnTo>
                <a:lnTo>
                  <a:pt x="744618" y="96469"/>
                </a:lnTo>
                <a:lnTo>
                  <a:pt x="695679" y="96469"/>
                </a:lnTo>
                <a:lnTo>
                  <a:pt x="688405" y="95813"/>
                </a:lnTo>
                <a:lnTo>
                  <a:pt x="661161" y="67308"/>
                </a:lnTo>
                <a:lnTo>
                  <a:pt x="660539" y="60004"/>
                </a:lnTo>
                <a:lnTo>
                  <a:pt x="661158" y="52606"/>
                </a:lnTo>
                <a:lnTo>
                  <a:pt x="688078" y="24186"/>
                </a:lnTo>
                <a:lnTo>
                  <a:pt x="695351" y="23534"/>
                </a:lnTo>
                <a:lnTo>
                  <a:pt x="744842" y="23534"/>
                </a:lnTo>
                <a:lnTo>
                  <a:pt x="739761" y="17399"/>
                </a:lnTo>
                <a:lnTo>
                  <a:pt x="730406" y="9788"/>
                </a:lnTo>
                <a:lnTo>
                  <a:pt x="719959" y="4351"/>
                </a:lnTo>
                <a:lnTo>
                  <a:pt x="708393" y="1088"/>
                </a:lnTo>
                <a:lnTo>
                  <a:pt x="695679" y="0"/>
                </a:lnTo>
                <a:close/>
              </a:path>
              <a:path w="1743075" h="142240">
                <a:moveTo>
                  <a:pt x="744842" y="23534"/>
                </a:moveTo>
                <a:lnTo>
                  <a:pt x="695351" y="23534"/>
                </a:lnTo>
                <a:lnTo>
                  <a:pt x="702618" y="24189"/>
                </a:lnTo>
                <a:lnTo>
                  <a:pt x="709247" y="26165"/>
                </a:lnTo>
                <a:lnTo>
                  <a:pt x="730491" y="60004"/>
                </a:lnTo>
                <a:lnTo>
                  <a:pt x="729871" y="67401"/>
                </a:lnTo>
                <a:lnTo>
                  <a:pt x="702947" y="95813"/>
                </a:lnTo>
                <a:lnTo>
                  <a:pt x="695679" y="96469"/>
                </a:lnTo>
                <a:lnTo>
                  <a:pt x="744618" y="96469"/>
                </a:lnTo>
                <a:lnTo>
                  <a:pt x="747310" y="93270"/>
                </a:lnTo>
                <a:lnTo>
                  <a:pt x="752800" y="83150"/>
                </a:lnTo>
                <a:lnTo>
                  <a:pt x="756083" y="72066"/>
                </a:lnTo>
                <a:lnTo>
                  <a:pt x="757174" y="60004"/>
                </a:lnTo>
                <a:lnTo>
                  <a:pt x="756085" y="47913"/>
                </a:lnTo>
                <a:lnTo>
                  <a:pt x="752821" y="36773"/>
                </a:lnTo>
                <a:lnTo>
                  <a:pt x="747379" y="26597"/>
                </a:lnTo>
                <a:lnTo>
                  <a:pt x="744842" y="23534"/>
                </a:lnTo>
                <a:close/>
              </a:path>
              <a:path w="1743075" h="142240">
                <a:moveTo>
                  <a:pt x="877507" y="1991"/>
                </a:moveTo>
                <a:lnTo>
                  <a:pt x="796453" y="1991"/>
                </a:lnTo>
                <a:lnTo>
                  <a:pt x="796453" y="118019"/>
                </a:lnTo>
                <a:lnTo>
                  <a:pt x="821980" y="118019"/>
                </a:lnTo>
                <a:lnTo>
                  <a:pt x="821980" y="25031"/>
                </a:lnTo>
                <a:lnTo>
                  <a:pt x="877507" y="25031"/>
                </a:lnTo>
                <a:lnTo>
                  <a:pt x="877507" y="1991"/>
                </a:lnTo>
                <a:close/>
              </a:path>
              <a:path w="1743075" h="142240">
                <a:moveTo>
                  <a:pt x="968843" y="0"/>
                </a:moveTo>
                <a:lnTo>
                  <a:pt x="924750" y="17399"/>
                </a:lnTo>
                <a:lnTo>
                  <a:pt x="907020" y="60004"/>
                </a:lnTo>
                <a:lnTo>
                  <a:pt x="908110" y="72090"/>
                </a:lnTo>
                <a:lnTo>
                  <a:pt x="933850" y="110219"/>
                </a:lnTo>
                <a:lnTo>
                  <a:pt x="968515" y="120013"/>
                </a:lnTo>
                <a:lnTo>
                  <a:pt x="981260" y="118923"/>
                </a:lnTo>
                <a:lnTo>
                  <a:pt x="992883" y="115640"/>
                </a:lnTo>
                <a:lnTo>
                  <a:pt x="1003387" y="110151"/>
                </a:lnTo>
                <a:lnTo>
                  <a:pt x="1012774" y="102438"/>
                </a:lnTo>
                <a:lnTo>
                  <a:pt x="1017794" y="96469"/>
                </a:lnTo>
                <a:lnTo>
                  <a:pt x="968843" y="96469"/>
                </a:lnTo>
                <a:lnTo>
                  <a:pt x="961574" y="95813"/>
                </a:lnTo>
                <a:lnTo>
                  <a:pt x="934325" y="67308"/>
                </a:lnTo>
                <a:lnTo>
                  <a:pt x="933703" y="60004"/>
                </a:lnTo>
                <a:lnTo>
                  <a:pt x="934322" y="52606"/>
                </a:lnTo>
                <a:lnTo>
                  <a:pt x="961248" y="24186"/>
                </a:lnTo>
                <a:lnTo>
                  <a:pt x="968515" y="23534"/>
                </a:lnTo>
                <a:lnTo>
                  <a:pt x="1018018" y="23534"/>
                </a:lnTo>
                <a:lnTo>
                  <a:pt x="1012939" y="17399"/>
                </a:lnTo>
                <a:lnTo>
                  <a:pt x="1003578" y="9788"/>
                </a:lnTo>
                <a:lnTo>
                  <a:pt x="993131" y="4351"/>
                </a:lnTo>
                <a:lnTo>
                  <a:pt x="981564" y="1088"/>
                </a:lnTo>
                <a:lnTo>
                  <a:pt x="968843" y="0"/>
                </a:lnTo>
                <a:close/>
              </a:path>
              <a:path w="1743075" h="142240">
                <a:moveTo>
                  <a:pt x="1018018" y="23534"/>
                </a:moveTo>
                <a:lnTo>
                  <a:pt x="968515" y="23534"/>
                </a:lnTo>
                <a:lnTo>
                  <a:pt x="975784" y="24189"/>
                </a:lnTo>
                <a:lnTo>
                  <a:pt x="982417" y="26165"/>
                </a:lnTo>
                <a:lnTo>
                  <a:pt x="1003655" y="60004"/>
                </a:lnTo>
                <a:lnTo>
                  <a:pt x="1003036" y="67401"/>
                </a:lnTo>
                <a:lnTo>
                  <a:pt x="976110" y="95813"/>
                </a:lnTo>
                <a:lnTo>
                  <a:pt x="968843" y="96469"/>
                </a:lnTo>
                <a:lnTo>
                  <a:pt x="1017794" y="96469"/>
                </a:lnTo>
                <a:lnTo>
                  <a:pt x="1020484" y="93270"/>
                </a:lnTo>
                <a:lnTo>
                  <a:pt x="1025970" y="83150"/>
                </a:lnTo>
                <a:lnTo>
                  <a:pt x="1029249" y="72066"/>
                </a:lnTo>
                <a:lnTo>
                  <a:pt x="1030338" y="60004"/>
                </a:lnTo>
                <a:lnTo>
                  <a:pt x="1029251" y="47913"/>
                </a:lnTo>
                <a:lnTo>
                  <a:pt x="1025991" y="36773"/>
                </a:lnTo>
                <a:lnTo>
                  <a:pt x="1020554" y="26597"/>
                </a:lnTo>
                <a:lnTo>
                  <a:pt x="1018018" y="23534"/>
                </a:lnTo>
                <a:close/>
              </a:path>
              <a:path w="1743075" h="142240">
                <a:moveTo>
                  <a:pt x="1179346" y="94983"/>
                </a:moveTo>
                <a:lnTo>
                  <a:pt x="1057349" y="94983"/>
                </a:lnTo>
                <a:lnTo>
                  <a:pt x="1057349" y="142226"/>
                </a:lnTo>
                <a:lnTo>
                  <a:pt x="1080388" y="142226"/>
                </a:lnTo>
                <a:lnTo>
                  <a:pt x="1082052" y="118019"/>
                </a:lnTo>
                <a:lnTo>
                  <a:pt x="1177731" y="118019"/>
                </a:lnTo>
                <a:lnTo>
                  <a:pt x="1179346" y="94983"/>
                </a:lnTo>
                <a:close/>
              </a:path>
              <a:path w="1743075" h="142240">
                <a:moveTo>
                  <a:pt x="1177731" y="118019"/>
                </a:moveTo>
                <a:lnTo>
                  <a:pt x="1154657" y="118019"/>
                </a:lnTo>
                <a:lnTo>
                  <a:pt x="1154657" y="142226"/>
                </a:lnTo>
                <a:lnTo>
                  <a:pt x="1176033" y="142226"/>
                </a:lnTo>
                <a:lnTo>
                  <a:pt x="1177731" y="118019"/>
                </a:lnTo>
                <a:close/>
              </a:path>
              <a:path w="1743075" h="142240">
                <a:moveTo>
                  <a:pt x="1165428" y="1991"/>
                </a:moveTo>
                <a:lnTo>
                  <a:pt x="1081062" y="1991"/>
                </a:lnTo>
                <a:lnTo>
                  <a:pt x="1081062" y="15581"/>
                </a:lnTo>
                <a:lnTo>
                  <a:pt x="1080874" y="29168"/>
                </a:lnTo>
                <a:lnTo>
                  <a:pt x="1076336" y="70360"/>
                </a:lnTo>
                <a:lnTo>
                  <a:pt x="1068297" y="94983"/>
                </a:lnTo>
                <a:lnTo>
                  <a:pt x="1095145" y="94983"/>
                </a:lnTo>
                <a:lnTo>
                  <a:pt x="1099712" y="81831"/>
                </a:lnTo>
                <a:lnTo>
                  <a:pt x="1102975" y="67751"/>
                </a:lnTo>
                <a:lnTo>
                  <a:pt x="1104933" y="52741"/>
                </a:lnTo>
                <a:lnTo>
                  <a:pt x="1105585" y="36803"/>
                </a:lnTo>
                <a:lnTo>
                  <a:pt x="1105585" y="25031"/>
                </a:lnTo>
                <a:lnTo>
                  <a:pt x="1165428" y="25031"/>
                </a:lnTo>
                <a:lnTo>
                  <a:pt x="1165428" y="1991"/>
                </a:lnTo>
                <a:close/>
              </a:path>
              <a:path w="1743075" h="142240">
                <a:moveTo>
                  <a:pt x="1165428" y="25031"/>
                </a:moveTo>
                <a:lnTo>
                  <a:pt x="1139901" y="25031"/>
                </a:lnTo>
                <a:lnTo>
                  <a:pt x="1139901" y="94983"/>
                </a:lnTo>
                <a:lnTo>
                  <a:pt x="1165428" y="94983"/>
                </a:lnTo>
                <a:lnTo>
                  <a:pt x="1165428" y="25031"/>
                </a:lnTo>
                <a:close/>
              </a:path>
              <a:path w="1743075" h="142240">
                <a:moveTo>
                  <a:pt x="1306653" y="74750"/>
                </a:moveTo>
                <a:lnTo>
                  <a:pt x="1281125" y="74750"/>
                </a:lnTo>
                <a:lnTo>
                  <a:pt x="1281125" y="118019"/>
                </a:lnTo>
                <a:lnTo>
                  <a:pt x="1306653" y="118019"/>
                </a:lnTo>
                <a:lnTo>
                  <a:pt x="1306653" y="74750"/>
                </a:lnTo>
                <a:close/>
              </a:path>
              <a:path w="1743075" h="142240">
                <a:moveTo>
                  <a:pt x="1237029" y="1991"/>
                </a:moveTo>
                <a:lnTo>
                  <a:pt x="1211505" y="1991"/>
                </a:lnTo>
                <a:lnTo>
                  <a:pt x="1211505" y="44424"/>
                </a:lnTo>
                <a:lnTo>
                  <a:pt x="1234278" y="80908"/>
                </a:lnTo>
                <a:lnTo>
                  <a:pt x="1250453" y="83372"/>
                </a:lnTo>
                <a:lnTo>
                  <a:pt x="1257299" y="82841"/>
                </a:lnTo>
                <a:lnTo>
                  <a:pt x="1264671" y="81238"/>
                </a:lnTo>
                <a:lnTo>
                  <a:pt x="1272602" y="78546"/>
                </a:lnTo>
                <a:lnTo>
                  <a:pt x="1281125" y="74750"/>
                </a:lnTo>
                <a:lnTo>
                  <a:pt x="1306653" y="74750"/>
                </a:lnTo>
                <a:lnTo>
                  <a:pt x="1306653" y="59512"/>
                </a:lnTo>
                <a:lnTo>
                  <a:pt x="1255763" y="59512"/>
                </a:lnTo>
                <a:lnTo>
                  <a:pt x="1247590" y="58109"/>
                </a:lnTo>
                <a:lnTo>
                  <a:pt x="1241733" y="53892"/>
                </a:lnTo>
                <a:lnTo>
                  <a:pt x="1238208" y="46850"/>
                </a:lnTo>
                <a:lnTo>
                  <a:pt x="1237029" y="36968"/>
                </a:lnTo>
                <a:lnTo>
                  <a:pt x="1237029" y="1991"/>
                </a:lnTo>
                <a:close/>
              </a:path>
              <a:path w="1743075" h="142240">
                <a:moveTo>
                  <a:pt x="1306653" y="1991"/>
                </a:moveTo>
                <a:lnTo>
                  <a:pt x="1281125" y="1991"/>
                </a:lnTo>
                <a:lnTo>
                  <a:pt x="1281125" y="52042"/>
                </a:lnTo>
                <a:lnTo>
                  <a:pt x="1275902" y="55309"/>
                </a:lnTo>
                <a:lnTo>
                  <a:pt x="1269934" y="57644"/>
                </a:lnTo>
                <a:lnTo>
                  <a:pt x="1263220" y="59045"/>
                </a:lnTo>
                <a:lnTo>
                  <a:pt x="1255763" y="59512"/>
                </a:lnTo>
                <a:lnTo>
                  <a:pt x="1306653" y="59512"/>
                </a:lnTo>
                <a:lnTo>
                  <a:pt x="1306653" y="1991"/>
                </a:lnTo>
                <a:close/>
              </a:path>
              <a:path w="1743075" h="142240">
                <a:moveTo>
                  <a:pt x="1376273" y="1991"/>
                </a:moveTo>
                <a:lnTo>
                  <a:pt x="1351076" y="1991"/>
                </a:lnTo>
                <a:lnTo>
                  <a:pt x="1351076" y="118019"/>
                </a:lnTo>
                <a:lnTo>
                  <a:pt x="1375103" y="118019"/>
                </a:lnTo>
                <a:lnTo>
                  <a:pt x="1401738" y="78066"/>
                </a:lnTo>
                <a:lnTo>
                  <a:pt x="1376273" y="78066"/>
                </a:lnTo>
                <a:lnTo>
                  <a:pt x="1376273" y="1991"/>
                </a:lnTo>
                <a:close/>
              </a:path>
              <a:path w="1743075" h="142240">
                <a:moveTo>
                  <a:pt x="1451027" y="41932"/>
                </a:moveTo>
                <a:lnTo>
                  <a:pt x="1425827" y="41932"/>
                </a:lnTo>
                <a:lnTo>
                  <a:pt x="1425827" y="118019"/>
                </a:lnTo>
                <a:lnTo>
                  <a:pt x="1451027" y="118019"/>
                </a:lnTo>
                <a:lnTo>
                  <a:pt x="1451027" y="41932"/>
                </a:lnTo>
                <a:close/>
              </a:path>
              <a:path w="1743075" h="142240">
                <a:moveTo>
                  <a:pt x="1451027" y="1991"/>
                </a:moveTo>
                <a:lnTo>
                  <a:pt x="1427328" y="1991"/>
                </a:lnTo>
                <a:lnTo>
                  <a:pt x="1376273" y="78066"/>
                </a:lnTo>
                <a:lnTo>
                  <a:pt x="1401738" y="78066"/>
                </a:lnTo>
                <a:lnTo>
                  <a:pt x="1425827" y="41932"/>
                </a:lnTo>
                <a:lnTo>
                  <a:pt x="1451027" y="41932"/>
                </a:lnTo>
                <a:lnTo>
                  <a:pt x="1451027" y="1991"/>
                </a:lnTo>
                <a:close/>
              </a:path>
              <a:path w="1743075" h="142240">
                <a:moveTo>
                  <a:pt x="1520978" y="1991"/>
                </a:moveTo>
                <a:lnTo>
                  <a:pt x="1495451" y="1991"/>
                </a:lnTo>
                <a:lnTo>
                  <a:pt x="1495451" y="118019"/>
                </a:lnTo>
                <a:lnTo>
                  <a:pt x="1520978" y="118019"/>
                </a:lnTo>
                <a:lnTo>
                  <a:pt x="1520978" y="71434"/>
                </a:lnTo>
                <a:lnTo>
                  <a:pt x="1593583" y="71434"/>
                </a:lnTo>
                <a:lnTo>
                  <a:pt x="1593583" y="47901"/>
                </a:lnTo>
                <a:lnTo>
                  <a:pt x="1520978" y="47901"/>
                </a:lnTo>
                <a:lnTo>
                  <a:pt x="1520978" y="1991"/>
                </a:lnTo>
                <a:close/>
              </a:path>
              <a:path w="1743075" h="142240">
                <a:moveTo>
                  <a:pt x="1593583" y="71434"/>
                </a:moveTo>
                <a:lnTo>
                  <a:pt x="1568056" y="71434"/>
                </a:lnTo>
                <a:lnTo>
                  <a:pt x="1568056" y="118019"/>
                </a:lnTo>
                <a:lnTo>
                  <a:pt x="1593583" y="118019"/>
                </a:lnTo>
                <a:lnTo>
                  <a:pt x="1593583" y="71434"/>
                </a:lnTo>
                <a:close/>
              </a:path>
              <a:path w="1743075" h="142240">
                <a:moveTo>
                  <a:pt x="1593583" y="1991"/>
                </a:moveTo>
                <a:lnTo>
                  <a:pt x="1568056" y="1991"/>
                </a:lnTo>
                <a:lnTo>
                  <a:pt x="1568056" y="47901"/>
                </a:lnTo>
                <a:lnTo>
                  <a:pt x="1593583" y="47901"/>
                </a:lnTo>
                <a:lnTo>
                  <a:pt x="1593583" y="1991"/>
                </a:lnTo>
                <a:close/>
              </a:path>
              <a:path w="1743075" h="142240">
                <a:moveTo>
                  <a:pt x="1645128" y="94320"/>
                </a:moveTo>
                <a:lnTo>
                  <a:pt x="1635188" y="113040"/>
                </a:lnTo>
                <a:lnTo>
                  <a:pt x="1641215" y="115996"/>
                </a:lnTo>
                <a:lnTo>
                  <a:pt x="1647386" y="118126"/>
                </a:lnTo>
                <a:lnTo>
                  <a:pt x="1653715" y="119415"/>
                </a:lnTo>
                <a:lnTo>
                  <a:pt x="1660216" y="119848"/>
                </a:lnTo>
                <a:lnTo>
                  <a:pt x="1668495" y="119848"/>
                </a:lnTo>
                <a:lnTo>
                  <a:pt x="1694608" y="98132"/>
                </a:lnTo>
                <a:lnTo>
                  <a:pt x="1653915" y="98132"/>
                </a:lnTo>
                <a:lnTo>
                  <a:pt x="1649268" y="96796"/>
                </a:lnTo>
                <a:lnTo>
                  <a:pt x="1645128" y="94320"/>
                </a:lnTo>
                <a:close/>
              </a:path>
              <a:path w="1743075" h="142240">
                <a:moveTo>
                  <a:pt x="1655568" y="1991"/>
                </a:moveTo>
                <a:lnTo>
                  <a:pt x="1627060" y="1991"/>
                </a:lnTo>
                <a:lnTo>
                  <a:pt x="1673475" y="88849"/>
                </a:lnTo>
                <a:lnTo>
                  <a:pt x="1669500" y="94983"/>
                </a:lnTo>
                <a:lnTo>
                  <a:pt x="1664686" y="98132"/>
                </a:lnTo>
                <a:lnTo>
                  <a:pt x="1694608" y="98132"/>
                </a:lnTo>
                <a:lnTo>
                  <a:pt x="1698177" y="91667"/>
                </a:lnTo>
                <a:lnTo>
                  <a:pt x="1712268" y="63320"/>
                </a:lnTo>
                <a:lnTo>
                  <a:pt x="1687065" y="63320"/>
                </a:lnTo>
                <a:lnTo>
                  <a:pt x="1655568" y="1991"/>
                </a:lnTo>
                <a:close/>
              </a:path>
              <a:path w="1743075" h="142240">
                <a:moveTo>
                  <a:pt x="1742753" y="1991"/>
                </a:moveTo>
                <a:lnTo>
                  <a:pt x="1715080" y="1991"/>
                </a:lnTo>
                <a:lnTo>
                  <a:pt x="1687065" y="63320"/>
                </a:lnTo>
                <a:lnTo>
                  <a:pt x="1712268" y="63320"/>
                </a:lnTo>
                <a:lnTo>
                  <a:pt x="1742753" y="1991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094233" y="489107"/>
            <a:ext cx="365760" cy="548640"/>
          </a:xfrm>
          <a:custGeom>
            <a:avLst/>
            <a:gdLst/>
            <a:ahLst/>
            <a:cxnLst/>
            <a:rect l="l" t="t" r="r" b="b"/>
            <a:pathLst>
              <a:path w="365759" h="548640">
                <a:moveTo>
                  <a:pt x="365683" y="0"/>
                </a:moveTo>
                <a:lnTo>
                  <a:pt x="0" y="0"/>
                </a:lnTo>
                <a:lnTo>
                  <a:pt x="0" y="365679"/>
                </a:lnTo>
                <a:lnTo>
                  <a:pt x="182839" y="548534"/>
                </a:lnTo>
                <a:lnTo>
                  <a:pt x="365683" y="365679"/>
                </a:lnTo>
                <a:lnTo>
                  <a:pt x="365683" y="0"/>
                </a:lnTo>
                <a:close/>
              </a:path>
            </a:pathLst>
          </a:custGeom>
          <a:solidFill>
            <a:srgbClr val="E63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277073" y="489107"/>
            <a:ext cx="182880" cy="365760"/>
          </a:xfrm>
          <a:custGeom>
            <a:avLst/>
            <a:gdLst/>
            <a:ahLst/>
            <a:cxnLst/>
            <a:rect l="l" t="t" r="r" b="b"/>
            <a:pathLst>
              <a:path w="182879" h="365759">
                <a:moveTo>
                  <a:pt x="182855" y="0"/>
                </a:moveTo>
                <a:lnTo>
                  <a:pt x="0" y="182839"/>
                </a:lnTo>
                <a:lnTo>
                  <a:pt x="182855" y="365679"/>
                </a:lnTo>
                <a:lnTo>
                  <a:pt x="182855" y="0"/>
                </a:lnTo>
                <a:close/>
              </a:path>
            </a:pathLst>
          </a:custGeom>
          <a:solidFill>
            <a:srgbClr val="FAB9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5756054" y="489399"/>
            <a:ext cx="649381" cy="818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5758676" y="493502"/>
            <a:ext cx="644525" cy="815340"/>
          </a:xfrm>
          <a:custGeom>
            <a:avLst/>
            <a:gdLst/>
            <a:ahLst/>
            <a:cxnLst/>
            <a:rect l="l" t="t" r="r" b="b"/>
            <a:pathLst>
              <a:path w="644525" h="815340">
                <a:moveTo>
                  <a:pt x="0" y="0"/>
                </a:moveTo>
                <a:lnTo>
                  <a:pt x="642136" y="2023"/>
                </a:lnTo>
                <a:lnTo>
                  <a:pt x="642264" y="54640"/>
                </a:lnTo>
                <a:lnTo>
                  <a:pt x="642347" y="107614"/>
                </a:lnTo>
                <a:lnTo>
                  <a:pt x="642400" y="160838"/>
                </a:lnTo>
                <a:lnTo>
                  <a:pt x="642435" y="214206"/>
                </a:lnTo>
                <a:lnTo>
                  <a:pt x="642465" y="267609"/>
                </a:lnTo>
                <a:lnTo>
                  <a:pt x="642505" y="320941"/>
                </a:lnTo>
                <a:lnTo>
                  <a:pt x="642566" y="374094"/>
                </a:lnTo>
                <a:lnTo>
                  <a:pt x="642663" y="426961"/>
                </a:lnTo>
                <a:lnTo>
                  <a:pt x="642809" y="479435"/>
                </a:lnTo>
                <a:lnTo>
                  <a:pt x="643016" y="531409"/>
                </a:lnTo>
                <a:lnTo>
                  <a:pt x="643299" y="582775"/>
                </a:lnTo>
                <a:lnTo>
                  <a:pt x="643670" y="633426"/>
                </a:lnTo>
                <a:lnTo>
                  <a:pt x="644143" y="683254"/>
                </a:lnTo>
                <a:lnTo>
                  <a:pt x="638933" y="706153"/>
                </a:lnTo>
                <a:lnTo>
                  <a:pt x="624914" y="727363"/>
                </a:lnTo>
                <a:lnTo>
                  <a:pt x="605229" y="742936"/>
                </a:lnTo>
                <a:lnTo>
                  <a:pt x="583020" y="748921"/>
                </a:lnTo>
                <a:lnTo>
                  <a:pt x="400658" y="747914"/>
                </a:lnTo>
                <a:lnTo>
                  <a:pt x="372365" y="751752"/>
                </a:lnTo>
                <a:lnTo>
                  <a:pt x="350931" y="763926"/>
                </a:lnTo>
                <a:lnTo>
                  <a:pt x="334743" y="784889"/>
                </a:lnTo>
                <a:lnTo>
                  <a:pt x="322182" y="815097"/>
                </a:lnTo>
                <a:lnTo>
                  <a:pt x="312214" y="785281"/>
                </a:lnTo>
                <a:lnTo>
                  <a:pt x="298935" y="765524"/>
                </a:lnTo>
                <a:lnTo>
                  <a:pt x="280915" y="754634"/>
                </a:lnTo>
                <a:lnTo>
                  <a:pt x="256726" y="751417"/>
                </a:lnTo>
                <a:lnTo>
                  <a:pt x="66247" y="752965"/>
                </a:lnTo>
                <a:lnTo>
                  <a:pt x="39641" y="746817"/>
                </a:lnTo>
                <a:lnTo>
                  <a:pt x="18889" y="730610"/>
                </a:lnTo>
                <a:lnTo>
                  <a:pt x="5397" y="708405"/>
                </a:lnTo>
                <a:lnTo>
                  <a:pt x="575" y="684262"/>
                </a:lnTo>
                <a:lnTo>
                  <a:pt x="0" y="0"/>
                </a:lnTo>
                <a:close/>
              </a:path>
            </a:pathLst>
          </a:custGeom>
          <a:ln w="25401">
            <a:solidFill>
              <a:srgbClr val="8E4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2424707" y="3094135"/>
            <a:ext cx="5727065" cy="4465955"/>
          </a:xfrm>
          <a:custGeom>
            <a:avLst/>
            <a:gdLst/>
            <a:ahLst/>
            <a:cxnLst/>
            <a:rect l="l" t="t" r="r" b="b"/>
            <a:pathLst>
              <a:path w="5727065" h="4465955">
                <a:moveTo>
                  <a:pt x="5724058" y="0"/>
                </a:moveTo>
                <a:lnTo>
                  <a:pt x="4706719" y="3952"/>
                </a:lnTo>
                <a:lnTo>
                  <a:pt x="0" y="4465864"/>
                </a:lnTo>
                <a:lnTo>
                  <a:pt x="1995624" y="4465864"/>
                </a:lnTo>
                <a:lnTo>
                  <a:pt x="5726678" y="959011"/>
                </a:lnTo>
                <a:lnTo>
                  <a:pt x="5724058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5777799" y="3093246"/>
            <a:ext cx="2373585" cy="19340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953709" y="2888928"/>
            <a:ext cx="2161541" cy="2057400"/>
          </a:xfrm>
          <a:custGeom>
            <a:avLst/>
            <a:gdLst/>
            <a:ahLst/>
            <a:cxnLst/>
            <a:rect l="l" t="t" r="r" b="b"/>
            <a:pathLst>
              <a:path w="2161540" h="2057400">
                <a:moveTo>
                  <a:pt x="1143039" y="0"/>
                </a:moveTo>
                <a:lnTo>
                  <a:pt x="0" y="1079023"/>
                </a:lnTo>
                <a:lnTo>
                  <a:pt x="999564" y="1077022"/>
                </a:lnTo>
                <a:lnTo>
                  <a:pt x="1003449" y="2057086"/>
                </a:lnTo>
                <a:lnTo>
                  <a:pt x="2161219" y="965979"/>
                </a:lnTo>
                <a:lnTo>
                  <a:pt x="2160554" y="10327"/>
                </a:lnTo>
                <a:lnTo>
                  <a:pt x="1143039" y="0"/>
                </a:lnTo>
                <a:close/>
              </a:path>
            </a:pathLst>
          </a:custGeom>
          <a:solidFill>
            <a:srgbClr val="B723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324958" y="3010182"/>
            <a:ext cx="5899150" cy="4550410"/>
          </a:xfrm>
          <a:custGeom>
            <a:avLst/>
            <a:gdLst/>
            <a:ahLst/>
            <a:cxnLst/>
            <a:rect l="l" t="t" r="r" b="b"/>
            <a:pathLst>
              <a:path w="5899150" h="4550409">
                <a:moveTo>
                  <a:pt x="0" y="4549816"/>
                </a:moveTo>
                <a:lnTo>
                  <a:pt x="4794669" y="0"/>
                </a:lnTo>
                <a:lnTo>
                  <a:pt x="5898047" y="651"/>
                </a:lnTo>
                <a:lnTo>
                  <a:pt x="5898760" y="1026612"/>
                </a:lnTo>
              </a:path>
            </a:pathLst>
          </a:custGeom>
          <a:ln w="38098">
            <a:solidFill>
              <a:srgbClr val="EF7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4626467" y="4136767"/>
            <a:ext cx="4712335" cy="3423285"/>
          </a:xfrm>
          <a:custGeom>
            <a:avLst/>
            <a:gdLst/>
            <a:ahLst/>
            <a:cxnLst/>
            <a:rect l="l" t="t" r="r" b="b"/>
            <a:pathLst>
              <a:path w="4712334" h="3423284">
                <a:moveTo>
                  <a:pt x="0" y="3423232"/>
                </a:moveTo>
                <a:lnTo>
                  <a:pt x="3607809" y="0"/>
                </a:lnTo>
                <a:lnTo>
                  <a:pt x="4711188" y="647"/>
                </a:lnTo>
                <a:lnTo>
                  <a:pt x="4711900" y="1026612"/>
                </a:lnTo>
              </a:path>
            </a:pathLst>
          </a:custGeom>
          <a:ln w="38098">
            <a:solidFill>
              <a:srgbClr val="139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48960" y="1555411"/>
            <a:ext cx="2238696" cy="1633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752494" y="3597166"/>
            <a:ext cx="2250342" cy="1521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45073" y="5555901"/>
            <a:ext cx="2238696" cy="1630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781771" y="922309"/>
            <a:ext cx="2171423" cy="1600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09197" y="361566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4000" y="54000"/>
                </a:lnTo>
                <a:lnTo>
                  <a:pt x="0" y="108000"/>
                </a:lnTo>
                <a:lnTo>
                  <a:pt x="108003" y="108000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309197" y="381199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4000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309197" y="400246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4000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309197" y="418914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4000" y="54000"/>
                </a:lnTo>
                <a:lnTo>
                  <a:pt x="0" y="108000"/>
                </a:lnTo>
                <a:lnTo>
                  <a:pt x="108003" y="108000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309197" y="4375829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4000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549806" y="2074366"/>
            <a:ext cx="248920" cy="367030"/>
          </a:xfrm>
          <a:custGeom>
            <a:avLst/>
            <a:gdLst/>
            <a:ahLst/>
            <a:cxnLst/>
            <a:rect l="l" t="t" r="r" b="b"/>
            <a:pathLst>
              <a:path w="248920" h="367030">
                <a:moveTo>
                  <a:pt x="127558" y="0"/>
                </a:moveTo>
                <a:lnTo>
                  <a:pt x="0" y="121664"/>
                </a:lnTo>
                <a:lnTo>
                  <a:pt x="0" y="366984"/>
                </a:lnTo>
                <a:lnTo>
                  <a:pt x="247572" y="366984"/>
                </a:lnTo>
                <a:lnTo>
                  <a:pt x="248767" y="121664"/>
                </a:lnTo>
                <a:lnTo>
                  <a:pt x="127558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535890" y="2087614"/>
            <a:ext cx="248765" cy="366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84759" y="1826676"/>
            <a:ext cx="247650" cy="626745"/>
          </a:xfrm>
          <a:custGeom>
            <a:avLst/>
            <a:gdLst/>
            <a:ahLst/>
            <a:cxnLst/>
            <a:rect l="l" t="t" r="r" b="b"/>
            <a:pathLst>
              <a:path w="247650" h="626744">
                <a:moveTo>
                  <a:pt x="115992" y="0"/>
                </a:moveTo>
                <a:lnTo>
                  <a:pt x="0" y="121664"/>
                </a:lnTo>
                <a:lnTo>
                  <a:pt x="0" y="307061"/>
                </a:lnTo>
                <a:lnTo>
                  <a:pt x="2393" y="626593"/>
                </a:lnTo>
                <a:lnTo>
                  <a:pt x="247409" y="626672"/>
                </a:lnTo>
                <a:lnTo>
                  <a:pt x="247409" y="121664"/>
                </a:lnTo>
                <a:lnTo>
                  <a:pt x="11599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75153" y="1836636"/>
            <a:ext cx="248108" cy="616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421086" y="1975108"/>
            <a:ext cx="247650" cy="478790"/>
          </a:xfrm>
          <a:custGeom>
            <a:avLst/>
            <a:gdLst/>
            <a:ahLst/>
            <a:cxnLst/>
            <a:rect l="l" t="t" r="r" b="b"/>
            <a:pathLst>
              <a:path w="247650" h="478789">
                <a:moveTo>
                  <a:pt x="115987" y="0"/>
                </a:moveTo>
                <a:lnTo>
                  <a:pt x="0" y="121665"/>
                </a:lnTo>
                <a:lnTo>
                  <a:pt x="0" y="478303"/>
                </a:lnTo>
                <a:lnTo>
                  <a:pt x="247406" y="478303"/>
                </a:lnTo>
                <a:lnTo>
                  <a:pt x="247406" y="121665"/>
                </a:lnTo>
                <a:lnTo>
                  <a:pt x="115987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406710" y="1990487"/>
            <a:ext cx="247407" cy="465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860225" y="1593979"/>
            <a:ext cx="247650" cy="861694"/>
          </a:xfrm>
          <a:custGeom>
            <a:avLst/>
            <a:gdLst/>
            <a:ahLst/>
            <a:cxnLst/>
            <a:rect l="l" t="t" r="r" b="b"/>
            <a:pathLst>
              <a:path w="247650" h="861694">
                <a:moveTo>
                  <a:pt x="115987" y="0"/>
                </a:moveTo>
                <a:lnTo>
                  <a:pt x="0" y="126632"/>
                </a:lnTo>
                <a:lnTo>
                  <a:pt x="0" y="498711"/>
                </a:lnTo>
                <a:lnTo>
                  <a:pt x="37043" y="861494"/>
                </a:lnTo>
                <a:lnTo>
                  <a:pt x="247409" y="860219"/>
                </a:lnTo>
                <a:lnTo>
                  <a:pt x="247409" y="126632"/>
                </a:lnTo>
                <a:lnTo>
                  <a:pt x="115987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847502" y="1607820"/>
            <a:ext cx="247409" cy="8479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284531" y="2133367"/>
            <a:ext cx="247650" cy="321310"/>
          </a:xfrm>
          <a:custGeom>
            <a:avLst/>
            <a:gdLst/>
            <a:ahLst/>
            <a:cxnLst/>
            <a:rect l="l" t="t" r="r" b="b"/>
            <a:pathLst>
              <a:path w="247650" h="321310">
                <a:moveTo>
                  <a:pt x="115975" y="0"/>
                </a:moveTo>
                <a:lnTo>
                  <a:pt x="0" y="123393"/>
                </a:lnTo>
                <a:lnTo>
                  <a:pt x="0" y="320114"/>
                </a:lnTo>
                <a:lnTo>
                  <a:pt x="247395" y="321231"/>
                </a:lnTo>
                <a:lnTo>
                  <a:pt x="247395" y="126619"/>
                </a:lnTo>
                <a:lnTo>
                  <a:pt x="115975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2269828" y="2148714"/>
            <a:ext cx="247394" cy="3058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561212" y="2525385"/>
            <a:ext cx="1937385" cy="12700"/>
          </a:xfrm>
          <a:custGeom>
            <a:avLst/>
            <a:gdLst/>
            <a:ahLst/>
            <a:cxnLst/>
            <a:rect l="l" t="t" r="r" b="b"/>
            <a:pathLst>
              <a:path w="1937385" h="12700">
                <a:moveTo>
                  <a:pt x="9856" y="0"/>
                </a:moveTo>
                <a:lnTo>
                  <a:pt x="2832" y="0"/>
                </a:lnTo>
                <a:lnTo>
                  <a:pt x="0" y="2829"/>
                </a:lnTo>
                <a:lnTo>
                  <a:pt x="0" y="9842"/>
                </a:lnTo>
                <a:lnTo>
                  <a:pt x="2832" y="12696"/>
                </a:lnTo>
                <a:lnTo>
                  <a:pt x="9856" y="12696"/>
                </a:lnTo>
                <a:lnTo>
                  <a:pt x="12700" y="9842"/>
                </a:lnTo>
                <a:lnTo>
                  <a:pt x="12700" y="2829"/>
                </a:lnTo>
                <a:lnTo>
                  <a:pt x="9856" y="0"/>
                </a:lnTo>
                <a:close/>
              </a:path>
              <a:path w="1937385" h="12700">
                <a:moveTo>
                  <a:pt x="35163" y="0"/>
                </a:moveTo>
                <a:lnTo>
                  <a:pt x="28154" y="0"/>
                </a:lnTo>
                <a:lnTo>
                  <a:pt x="25311" y="2829"/>
                </a:lnTo>
                <a:lnTo>
                  <a:pt x="25311" y="9842"/>
                </a:lnTo>
                <a:lnTo>
                  <a:pt x="28154" y="12696"/>
                </a:lnTo>
                <a:lnTo>
                  <a:pt x="35163" y="12696"/>
                </a:lnTo>
                <a:lnTo>
                  <a:pt x="38012" y="9842"/>
                </a:lnTo>
                <a:lnTo>
                  <a:pt x="38012" y="2829"/>
                </a:lnTo>
                <a:lnTo>
                  <a:pt x="35163" y="0"/>
                </a:lnTo>
                <a:close/>
              </a:path>
              <a:path w="1937385" h="12700">
                <a:moveTo>
                  <a:pt x="60490" y="0"/>
                </a:moveTo>
                <a:lnTo>
                  <a:pt x="53477" y="0"/>
                </a:lnTo>
                <a:lnTo>
                  <a:pt x="50633" y="2829"/>
                </a:lnTo>
                <a:lnTo>
                  <a:pt x="50633" y="9842"/>
                </a:lnTo>
                <a:lnTo>
                  <a:pt x="53477" y="12696"/>
                </a:lnTo>
                <a:lnTo>
                  <a:pt x="60490" y="12696"/>
                </a:lnTo>
                <a:lnTo>
                  <a:pt x="63334" y="9842"/>
                </a:lnTo>
                <a:lnTo>
                  <a:pt x="63334" y="2829"/>
                </a:lnTo>
                <a:lnTo>
                  <a:pt x="60490" y="0"/>
                </a:lnTo>
                <a:close/>
              </a:path>
              <a:path w="1937385" h="12700">
                <a:moveTo>
                  <a:pt x="85812" y="0"/>
                </a:moveTo>
                <a:lnTo>
                  <a:pt x="78803" y="0"/>
                </a:lnTo>
                <a:lnTo>
                  <a:pt x="75959" y="2829"/>
                </a:lnTo>
                <a:lnTo>
                  <a:pt x="75959" y="9842"/>
                </a:lnTo>
                <a:lnTo>
                  <a:pt x="78803" y="12696"/>
                </a:lnTo>
                <a:lnTo>
                  <a:pt x="85812" y="12696"/>
                </a:lnTo>
                <a:lnTo>
                  <a:pt x="88656" y="9842"/>
                </a:lnTo>
                <a:lnTo>
                  <a:pt x="88656" y="2829"/>
                </a:lnTo>
                <a:lnTo>
                  <a:pt x="85812" y="0"/>
                </a:lnTo>
                <a:close/>
              </a:path>
              <a:path w="1937385" h="12700">
                <a:moveTo>
                  <a:pt x="111138" y="0"/>
                </a:moveTo>
                <a:lnTo>
                  <a:pt x="104114" y="0"/>
                </a:lnTo>
                <a:lnTo>
                  <a:pt x="101271" y="2829"/>
                </a:lnTo>
                <a:lnTo>
                  <a:pt x="101271" y="9842"/>
                </a:lnTo>
                <a:lnTo>
                  <a:pt x="104114" y="12696"/>
                </a:lnTo>
                <a:lnTo>
                  <a:pt x="111138" y="12696"/>
                </a:lnTo>
                <a:lnTo>
                  <a:pt x="113968" y="9842"/>
                </a:lnTo>
                <a:lnTo>
                  <a:pt x="113968" y="2829"/>
                </a:lnTo>
                <a:lnTo>
                  <a:pt x="111138" y="0"/>
                </a:lnTo>
                <a:close/>
              </a:path>
              <a:path w="1937385" h="12700">
                <a:moveTo>
                  <a:pt x="136446" y="0"/>
                </a:moveTo>
                <a:lnTo>
                  <a:pt x="129437" y="0"/>
                </a:lnTo>
                <a:lnTo>
                  <a:pt x="126593" y="2829"/>
                </a:lnTo>
                <a:lnTo>
                  <a:pt x="126593" y="9842"/>
                </a:lnTo>
                <a:lnTo>
                  <a:pt x="129437" y="12696"/>
                </a:lnTo>
                <a:lnTo>
                  <a:pt x="136446" y="12696"/>
                </a:lnTo>
                <a:lnTo>
                  <a:pt x="139294" y="9842"/>
                </a:lnTo>
                <a:lnTo>
                  <a:pt x="139294" y="2829"/>
                </a:lnTo>
                <a:lnTo>
                  <a:pt x="136446" y="0"/>
                </a:lnTo>
                <a:close/>
              </a:path>
              <a:path w="1937385" h="12700">
                <a:moveTo>
                  <a:pt x="161772" y="0"/>
                </a:moveTo>
                <a:lnTo>
                  <a:pt x="154763" y="0"/>
                </a:lnTo>
                <a:lnTo>
                  <a:pt x="151916" y="2829"/>
                </a:lnTo>
                <a:lnTo>
                  <a:pt x="151916" y="9842"/>
                </a:lnTo>
                <a:lnTo>
                  <a:pt x="154763" y="12696"/>
                </a:lnTo>
                <a:lnTo>
                  <a:pt x="161772" y="12696"/>
                </a:lnTo>
                <a:lnTo>
                  <a:pt x="164616" y="9842"/>
                </a:lnTo>
                <a:lnTo>
                  <a:pt x="164616" y="2829"/>
                </a:lnTo>
                <a:lnTo>
                  <a:pt x="161772" y="0"/>
                </a:lnTo>
                <a:close/>
              </a:path>
              <a:path w="1937385" h="12700">
                <a:moveTo>
                  <a:pt x="187095" y="0"/>
                </a:moveTo>
                <a:lnTo>
                  <a:pt x="180086" y="0"/>
                </a:lnTo>
                <a:lnTo>
                  <a:pt x="177242" y="2829"/>
                </a:lnTo>
                <a:lnTo>
                  <a:pt x="177242" y="9842"/>
                </a:lnTo>
                <a:lnTo>
                  <a:pt x="180086" y="12696"/>
                </a:lnTo>
                <a:lnTo>
                  <a:pt x="187095" y="12696"/>
                </a:lnTo>
                <a:lnTo>
                  <a:pt x="189938" y="9842"/>
                </a:lnTo>
                <a:lnTo>
                  <a:pt x="189938" y="2829"/>
                </a:lnTo>
                <a:lnTo>
                  <a:pt x="187095" y="0"/>
                </a:lnTo>
                <a:close/>
              </a:path>
              <a:path w="1937385" h="12700">
                <a:moveTo>
                  <a:pt x="212421" y="0"/>
                </a:moveTo>
                <a:lnTo>
                  <a:pt x="205397" y="0"/>
                </a:lnTo>
                <a:lnTo>
                  <a:pt x="202553" y="2829"/>
                </a:lnTo>
                <a:lnTo>
                  <a:pt x="202553" y="9842"/>
                </a:lnTo>
                <a:lnTo>
                  <a:pt x="205397" y="12696"/>
                </a:lnTo>
                <a:lnTo>
                  <a:pt x="212421" y="12696"/>
                </a:lnTo>
                <a:lnTo>
                  <a:pt x="215251" y="9842"/>
                </a:lnTo>
                <a:lnTo>
                  <a:pt x="215251" y="2829"/>
                </a:lnTo>
                <a:lnTo>
                  <a:pt x="212421" y="0"/>
                </a:lnTo>
                <a:close/>
              </a:path>
              <a:path w="1937385" h="12700">
                <a:moveTo>
                  <a:pt x="237728" y="0"/>
                </a:moveTo>
                <a:lnTo>
                  <a:pt x="230719" y="0"/>
                </a:lnTo>
                <a:lnTo>
                  <a:pt x="227876" y="2829"/>
                </a:lnTo>
                <a:lnTo>
                  <a:pt x="227876" y="9842"/>
                </a:lnTo>
                <a:lnTo>
                  <a:pt x="230719" y="12696"/>
                </a:lnTo>
                <a:lnTo>
                  <a:pt x="237728" y="12696"/>
                </a:lnTo>
                <a:lnTo>
                  <a:pt x="240576" y="9842"/>
                </a:lnTo>
                <a:lnTo>
                  <a:pt x="240576" y="2829"/>
                </a:lnTo>
                <a:lnTo>
                  <a:pt x="237728" y="0"/>
                </a:lnTo>
                <a:close/>
              </a:path>
              <a:path w="1937385" h="12700">
                <a:moveTo>
                  <a:pt x="263055" y="0"/>
                </a:moveTo>
                <a:lnTo>
                  <a:pt x="256045" y="0"/>
                </a:lnTo>
                <a:lnTo>
                  <a:pt x="253198" y="2829"/>
                </a:lnTo>
                <a:lnTo>
                  <a:pt x="253198" y="9842"/>
                </a:lnTo>
                <a:lnTo>
                  <a:pt x="256045" y="12696"/>
                </a:lnTo>
                <a:lnTo>
                  <a:pt x="263055" y="12696"/>
                </a:lnTo>
                <a:lnTo>
                  <a:pt x="265898" y="9842"/>
                </a:lnTo>
                <a:lnTo>
                  <a:pt x="265898" y="2829"/>
                </a:lnTo>
                <a:lnTo>
                  <a:pt x="263055" y="0"/>
                </a:lnTo>
                <a:close/>
              </a:path>
              <a:path w="1937385" h="12700">
                <a:moveTo>
                  <a:pt x="288377" y="0"/>
                </a:moveTo>
                <a:lnTo>
                  <a:pt x="281353" y="0"/>
                </a:lnTo>
                <a:lnTo>
                  <a:pt x="278523" y="2829"/>
                </a:lnTo>
                <a:lnTo>
                  <a:pt x="278523" y="9842"/>
                </a:lnTo>
                <a:lnTo>
                  <a:pt x="281353" y="12696"/>
                </a:lnTo>
                <a:lnTo>
                  <a:pt x="288377" y="12696"/>
                </a:lnTo>
                <a:lnTo>
                  <a:pt x="291221" y="9842"/>
                </a:lnTo>
                <a:lnTo>
                  <a:pt x="291221" y="2829"/>
                </a:lnTo>
                <a:lnTo>
                  <a:pt x="288377" y="0"/>
                </a:lnTo>
                <a:close/>
              </a:path>
              <a:path w="1937385" h="12700">
                <a:moveTo>
                  <a:pt x="313688" y="0"/>
                </a:moveTo>
                <a:lnTo>
                  <a:pt x="306679" y="0"/>
                </a:lnTo>
                <a:lnTo>
                  <a:pt x="303836" y="2829"/>
                </a:lnTo>
                <a:lnTo>
                  <a:pt x="303836" y="9842"/>
                </a:lnTo>
                <a:lnTo>
                  <a:pt x="306679" y="12696"/>
                </a:lnTo>
                <a:lnTo>
                  <a:pt x="313688" y="12696"/>
                </a:lnTo>
                <a:lnTo>
                  <a:pt x="316533" y="9842"/>
                </a:lnTo>
                <a:lnTo>
                  <a:pt x="316533" y="2829"/>
                </a:lnTo>
                <a:lnTo>
                  <a:pt x="313688" y="0"/>
                </a:lnTo>
                <a:close/>
              </a:path>
              <a:path w="1937385" h="12700">
                <a:moveTo>
                  <a:pt x="339015" y="0"/>
                </a:moveTo>
                <a:lnTo>
                  <a:pt x="332002" y="0"/>
                </a:lnTo>
                <a:lnTo>
                  <a:pt x="329158" y="2829"/>
                </a:lnTo>
                <a:lnTo>
                  <a:pt x="329158" y="9842"/>
                </a:lnTo>
                <a:lnTo>
                  <a:pt x="332002" y="12696"/>
                </a:lnTo>
                <a:lnTo>
                  <a:pt x="339015" y="12696"/>
                </a:lnTo>
                <a:lnTo>
                  <a:pt x="341858" y="9842"/>
                </a:lnTo>
                <a:lnTo>
                  <a:pt x="341858" y="2829"/>
                </a:lnTo>
                <a:lnTo>
                  <a:pt x="339015" y="0"/>
                </a:lnTo>
                <a:close/>
              </a:path>
              <a:path w="1937385" h="12700">
                <a:moveTo>
                  <a:pt x="364337" y="0"/>
                </a:moveTo>
                <a:lnTo>
                  <a:pt x="357328" y="0"/>
                </a:lnTo>
                <a:lnTo>
                  <a:pt x="354481" y="2829"/>
                </a:lnTo>
                <a:lnTo>
                  <a:pt x="354481" y="9842"/>
                </a:lnTo>
                <a:lnTo>
                  <a:pt x="357328" y="12696"/>
                </a:lnTo>
                <a:lnTo>
                  <a:pt x="364337" y="12696"/>
                </a:lnTo>
                <a:lnTo>
                  <a:pt x="367181" y="9842"/>
                </a:lnTo>
                <a:lnTo>
                  <a:pt x="367181" y="2829"/>
                </a:lnTo>
                <a:lnTo>
                  <a:pt x="364337" y="0"/>
                </a:lnTo>
                <a:close/>
              </a:path>
              <a:path w="1937385" h="12700">
                <a:moveTo>
                  <a:pt x="389660" y="0"/>
                </a:moveTo>
                <a:lnTo>
                  <a:pt x="382635" y="0"/>
                </a:lnTo>
                <a:lnTo>
                  <a:pt x="379806" y="2829"/>
                </a:lnTo>
                <a:lnTo>
                  <a:pt x="379806" y="9842"/>
                </a:lnTo>
                <a:lnTo>
                  <a:pt x="382635" y="12696"/>
                </a:lnTo>
                <a:lnTo>
                  <a:pt x="389660" y="12696"/>
                </a:lnTo>
                <a:lnTo>
                  <a:pt x="392507" y="9842"/>
                </a:lnTo>
                <a:lnTo>
                  <a:pt x="392507" y="2829"/>
                </a:lnTo>
                <a:lnTo>
                  <a:pt x="389660" y="0"/>
                </a:lnTo>
                <a:close/>
              </a:path>
              <a:path w="1937385" h="12700">
                <a:moveTo>
                  <a:pt x="414971" y="0"/>
                </a:moveTo>
                <a:lnTo>
                  <a:pt x="407962" y="0"/>
                </a:lnTo>
                <a:lnTo>
                  <a:pt x="405118" y="2829"/>
                </a:lnTo>
                <a:lnTo>
                  <a:pt x="405118" y="9842"/>
                </a:lnTo>
                <a:lnTo>
                  <a:pt x="407962" y="12696"/>
                </a:lnTo>
                <a:lnTo>
                  <a:pt x="414971" y="12696"/>
                </a:lnTo>
                <a:lnTo>
                  <a:pt x="417816" y="9842"/>
                </a:lnTo>
                <a:lnTo>
                  <a:pt x="417816" y="2829"/>
                </a:lnTo>
                <a:lnTo>
                  <a:pt x="414971" y="0"/>
                </a:lnTo>
                <a:close/>
              </a:path>
              <a:path w="1937385" h="12700">
                <a:moveTo>
                  <a:pt x="440297" y="0"/>
                </a:moveTo>
                <a:lnTo>
                  <a:pt x="433284" y="0"/>
                </a:lnTo>
                <a:lnTo>
                  <a:pt x="430441" y="2829"/>
                </a:lnTo>
                <a:lnTo>
                  <a:pt x="430441" y="9842"/>
                </a:lnTo>
                <a:lnTo>
                  <a:pt x="433284" y="12696"/>
                </a:lnTo>
                <a:lnTo>
                  <a:pt x="440297" y="12696"/>
                </a:lnTo>
                <a:lnTo>
                  <a:pt x="443141" y="9842"/>
                </a:lnTo>
                <a:lnTo>
                  <a:pt x="443141" y="2829"/>
                </a:lnTo>
                <a:lnTo>
                  <a:pt x="440297" y="0"/>
                </a:lnTo>
                <a:close/>
              </a:path>
              <a:path w="1937385" h="12700">
                <a:moveTo>
                  <a:pt x="465620" y="0"/>
                </a:moveTo>
                <a:lnTo>
                  <a:pt x="458610" y="0"/>
                </a:lnTo>
                <a:lnTo>
                  <a:pt x="455763" y="2829"/>
                </a:lnTo>
                <a:lnTo>
                  <a:pt x="455763" y="9842"/>
                </a:lnTo>
                <a:lnTo>
                  <a:pt x="458610" y="12696"/>
                </a:lnTo>
                <a:lnTo>
                  <a:pt x="465620" y="12696"/>
                </a:lnTo>
                <a:lnTo>
                  <a:pt x="468463" y="9842"/>
                </a:lnTo>
                <a:lnTo>
                  <a:pt x="468463" y="2829"/>
                </a:lnTo>
                <a:lnTo>
                  <a:pt x="465620" y="0"/>
                </a:lnTo>
                <a:close/>
              </a:path>
              <a:path w="1937385" h="12700">
                <a:moveTo>
                  <a:pt x="490942" y="0"/>
                </a:moveTo>
                <a:lnTo>
                  <a:pt x="483918" y="0"/>
                </a:lnTo>
                <a:lnTo>
                  <a:pt x="481088" y="2829"/>
                </a:lnTo>
                <a:lnTo>
                  <a:pt x="481088" y="9842"/>
                </a:lnTo>
                <a:lnTo>
                  <a:pt x="483918" y="12696"/>
                </a:lnTo>
                <a:lnTo>
                  <a:pt x="490942" y="12696"/>
                </a:lnTo>
                <a:lnTo>
                  <a:pt x="493789" y="9842"/>
                </a:lnTo>
                <a:lnTo>
                  <a:pt x="493789" y="2829"/>
                </a:lnTo>
                <a:lnTo>
                  <a:pt x="490942" y="0"/>
                </a:lnTo>
                <a:close/>
              </a:path>
              <a:path w="1937385" h="12700">
                <a:moveTo>
                  <a:pt x="516253" y="0"/>
                </a:moveTo>
                <a:lnTo>
                  <a:pt x="509244" y="0"/>
                </a:lnTo>
                <a:lnTo>
                  <a:pt x="506401" y="2829"/>
                </a:lnTo>
                <a:lnTo>
                  <a:pt x="506401" y="9842"/>
                </a:lnTo>
                <a:lnTo>
                  <a:pt x="509244" y="12696"/>
                </a:lnTo>
                <a:lnTo>
                  <a:pt x="516253" y="12696"/>
                </a:lnTo>
                <a:lnTo>
                  <a:pt x="519097" y="9842"/>
                </a:lnTo>
                <a:lnTo>
                  <a:pt x="519097" y="2829"/>
                </a:lnTo>
                <a:lnTo>
                  <a:pt x="516253" y="0"/>
                </a:lnTo>
                <a:close/>
              </a:path>
              <a:path w="1937385" h="12700">
                <a:moveTo>
                  <a:pt x="541580" y="0"/>
                </a:moveTo>
                <a:lnTo>
                  <a:pt x="534567" y="0"/>
                </a:lnTo>
                <a:lnTo>
                  <a:pt x="531723" y="2829"/>
                </a:lnTo>
                <a:lnTo>
                  <a:pt x="531723" y="9842"/>
                </a:lnTo>
                <a:lnTo>
                  <a:pt x="534567" y="12696"/>
                </a:lnTo>
                <a:lnTo>
                  <a:pt x="541580" y="12696"/>
                </a:lnTo>
                <a:lnTo>
                  <a:pt x="544423" y="9842"/>
                </a:lnTo>
                <a:lnTo>
                  <a:pt x="544423" y="2829"/>
                </a:lnTo>
                <a:lnTo>
                  <a:pt x="541580" y="0"/>
                </a:lnTo>
                <a:close/>
              </a:path>
              <a:path w="1937385" h="12700">
                <a:moveTo>
                  <a:pt x="566902" y="0"/>
                </a:moveTo>
                <a:lnTo>
                  <a:pt x="559893" y="0"/>
                </a:lnTo>
                <a:lnTo>
                  <a:pt x="557044" y="2829"/>
                </a:lnTo>
                <a:lnTo>
                  <a:pt x="557044" y="9842"/>
                </a:lnTo>
                <a:lnTo>
                  <a:pt x="559893" y="12696"/>
                </a:lnTo>
                <a:lnTo>
                  <a:pt x="566902" y="12696"/>
                </a:lnTo>
                <a:lnTo>
                  <a:pt x="569746" y="9842"/>
                </a:lnTo>
                <a:lnTo>
                  <a:pt x="569746" y="2829"/>
                </a:lnTo>
                <a:lnTo>
                  <a:pt x="566902" y="0"/>
                </a:lnTo>
                <a:close/>
              </a:path>
              <a:path w="1937385" h="12700">
                <a:moveTo>
                  <a:pt x="592225" y="0"/>
                </a:moveTo>
                <a:lnTo>
                  <a:pt x="585200" y="0"/>
                </a:lnTo>
                <a:lnTo>
                  <a:pt x="582357" y="2829"/>
                </a:lnTo>
                <a:lnTo>
                  <a:pt x="582357" y="9842"/>
                </a:lnTo>
                <a:lnTo>
                  <a:pt x="585200" y="12696"/>
                </a:lnTo>
                <a:lnTo>
                  <a:pt x="592225" y="12696"/>
                </a:lnTo>
                <a:lnTo>
                  <a:pt x="595058" y="9842"/>
                </a:lnTo>
                <a:lnTo>
                  <a:pt x="595058" y="2829"/>
                </a:lnTo>
                <a:lnTo>
                  <a:pt x="592225" y="0"/>
                </a:lnTo>
                <a:close/>
              </a:path>
              <a:path w="1937385" h="12700">
                <a:moveTo>
                  <a:pt x="617536" y="0"/>
                </a:moveTo>
                <a:lnTo>
                  <a:pt x="610527" y="0"/>
                </a:lnTo>
                <a:lnTo>
                  <a:pt x="607683" y="2829"/>
                </a:lnTo>
                <a:lnTo>
                  <a:pt x="607683" y="9842"/>
                </a:lnTo>
                <a:lnTo>
                  <a:pt x="610527" y="12696"/>
                </a:lnTo>
                <a:lnTo>
                  <a:pt x="617536" y="12696"/>
                </a:lnTo>
                <a:lnTo>
                  <a:pt x="620379" y="9842"/>
                </a:lnTo>
                <a:lnTo>
                  <a:pt x="620379" y="2829"/>
                </a:lnTo>
                <a:lnTo>
                  <a:pt x="617536" y="0"/>
                </a:lnTo>
                <a:close/>
              </a:path>
              <a:path w="1937385" h="12700">
                <a:moveTo>
                  <a:pt x="642862" y="0"/>
                </a:moveTo>
                <a:lnTo>
                  <a:pt x="635849" y="0"/>
                </a:lnTo>
                <a:lnTo>
                  <a:pt x="633006" y="2829"/>
                </a:lnTo>
                <a:lnTo>
                  <a:pt x="633006" y="9842"/>
                </a:lnTo>
                <a:lnTo>
                  <a:pt x="635849" y="12696"/>
                </a:lnTo>
                <a:lnTo>
                  <a:pt x="642862" y="12696"/>
                </a:lnTo>
                <a:lnTo>
                  <a:pt x="645706" y="9842"/>
                </a:lnTo>
                <a:lnTo>
                  <a:pt x="645706" y="2829"/>
                </a:lnTo>
                <a:lnTo>
                  <a:pt x="642862" y="0"/>
                </a:lnTo>
                <a:close/>
              </a:path>
              <a:path w="1937385" h="12700">
                <a:moveTo>
                  <a:pt x="668185" y="0"/>
                </a:moveTo>
                <a:lnTo>
                  <a:pt x="661175" y="0"/>
                </a:lnTo>
                <a:lnTo>
                  <a:pt x="658327" y="2829"/>
                </a:lnTo>
                <a:lnTo>
                  <a:pt x="658327" y="9842"/>
                </a:lnTo>
                <a:lnTo>
                  <a:pt x="661175" y="12696"/>
                </a:lnTo>
                <a:lnTo>
                  <a:pt x="668185" y="12696"/>
                </a:lnTo>
                <a:lnTo>
                  <a:pt x="671028" y="9842"/>
                </a:lnTo>
                <a:lnTo>
                  <a:pt x="671028" y="2829"/>
                </a:lnTo>
                <a:lnTo>
                  <a:pt x="668185" y="0"/>
                </a:lnTo>
                <a:close/>
              </a:path>
              <a:path w="1937385" h="12700">
                <a:moveTo>
                  <a:pt x="693496" y="0"/>
                </a:moveTo>
                <a:lnTo>
                  <a:pt x="686487" y="0"/>
                </a:lnTo>
                <a:lnTo>
                  <a:pt x="683639" y="2829"/>
                </a:lnTo>
                <a:lnTo>
                  <a:pt x="683639" y="9842"/>
                </a:lnTo>
                <a:lnTo>
                  <a:pt x="686487" y="12696"/>
                </a:lnTo>
                <a:lnTo>
                  <a:pt x="693496" y="12696"/>
                </a:lnTo>
                <a:lnTo>
                  <a:pt x="696339" y="9842"/>
                </a:lnTo>
                <a:lnTo>
                  <a:pt x="696339" y="2829"/>
                </a:lnTo>
                <a:lnTo>
                  <a:pt x="693496" y="0"/>
                </a:lnTo>
                <a:close/>
              </a:path>
              <a:path w="1937385" h="12700">
                <a:moveTo>
                  <a:pt x="718818" y="0"/>
                </a:moveTo>
                <a:lnTo>
                  <a:pt x="711809" y="0"/>
                </a:lnTo>
                <a:lnTo>
                  <a:pt x="708966" y="2829"/>
                </a:lnTo>
                <a:lnTo>
                  <a:pt x="708966" y="9842"/>
                </a:lnTo>
                <a:lnTo>
                  <a:pt x="711809" y="12696"/>
                </a:lnTo>
                <a:lnTo>
                  <a:pt x="718818" y="12696"/>
                </a:lnTo>
                <a:lnTo>
                  <a:pt x="721662" y="9842"/>
                </a:lnTo>
                <a:lnTo>
                  <a:pt x="721662" y="2829"/>
                </a:lnTo>
                <a:lnTo>
                  <a:pt x="718818" y="0"/>
                </a:lnTo>
                <a:close/>
              </a:path>
              <a:path w="1937385" h="12700">
                <a:moveTo>
                  <a:pt x="744145" y="0"/>
                </a:moveTo>
                <a:lnTo>
                  <a:pt x="737132" y="0"/>
                </a:lnTo>
                <a:lnTo>
                  <a:pt x="734287" y="2829"/>
                </a:lnTo>
                <a:lnTo>
                  <a:pt x="734287" y="9842"/>
                </a:lnTo>
                <a:lnTo>
                  <a:pt x="737132" y="12696"/>
                </a:lnTo>
                <a:lnTo>
                  <a:pt x="744145" y="12696"/>
                </a:lnTo>
                <a:lnTo>
                  <a:pt x="746988" y="9842"/>
                </a:lnTo>
                <a:lnTo>
                  <a:pt x="746988" y="2829"/>
                </a:lnTo>
                <a:lnTo>
                  <a:pt x="744145" y="0"/>
                </a:lnTo>
                <a:close/>
              </a:path>
              <a:path w="1937385" h="12700">
                <a:moveTo>
                  <a:pt x="769467" y="0"/>
                </a:moveTo>
                <a:lnTo>
                  <a:pt x="762443" y="0"/>
                </a:lnTo>
                <a:lnTo>
                  <a:pt x="759609" y="2829"/>
                </a:lnTo>
                <a:lnTo>
                  <a:pt x="759609" y="9842"/>
                </a:lnTo>
                <a:lnTo>
                  <a:pt x="762443" y="12696"/>
                </a:lnTo>
                <a:lnTo>
                  <a:pt x="769467" y="12696"/>
                </a:lnTo>
                <a:lnTo>
                  <a:pt x="772311" y="9842"/>
                </a:lnTo>
                <a:lnTo>
                  <a:pt x="772311" y="2829"/>
                </a:lnTo>
                <a:lnTo>
                  <a:pt x="769467" y="0"/>
                </a:lnTo>
                <a:close/>
              </a:path>
              <a:path w="1937385" h="12700">
                <a:moveTo>
                  <a:pt x="794778" y="0"/>
                </a:moveTo>
                <a:lnTo>
                  <a:pt x="787769" y="0"/>
                </a:lnTo>
                <a:lnTo>
                  <a:pt x="784922" y="2829"/>
                </a:lnTo>
                <a:lnTo>
                  <a:pt x="784922" y="9842"/>
                </a:lnTo>
                <a:lnTo>
                  <a:pt x="787769" y="12696"/>
                </a:lnTo>
                <a:lnTo>
                  <a:pt x="794778" y="12696"/>
                </a:lnTo>
                <a:lnTo>
                  <a:pt x="797622" y="9842"/>
                </a:lnTo>
                <a:lnTo>
                  <a:pt x="797622" y="2829"/>
                </a:lnTo>
                <a:lnTo>
                  <a:pt x="794778" y="0"/>
                </a:lnTo>
                <a:close/>
              </a:path>
              <a:path w="1937385" h="12700">
                <a:moveTo>
                  <a:pt x="820097" y="0"/>
                </a:moveTo>
                <a:lnTo>
                  <a:pt x="813088" y="0"/>
                </a:lnTo>
                <a:lnTo>
                  <a:pt x="810244" y="2829"/>
                </a:lnTo>
                <a:lnTo>
                  <a:pt x="810244" y="9842"/>
                </a:lnTo>
                <a:lnTo>
                  <a:pt x="813088" y="12696"/>
                </a:lnTo>
                <a:lnTo>
                  <a:pt x="820097" y="12696"/>
                </a:lnTo>
                <a:lnTo>
                  <a:pt x="822940" y="9842"/>
                </a:lnTo>
                <a:lnTo>
                  <a:pt x="822940" y="2829"/>
                </a:lnTo>
                <a:lnTo>
                  <a:pt x="820097" y="0"/>
                </a:lnTo>
                <a:close/>
              </a:path>
              <a:path w="1937385" h="12700">
                <a:moveTo>
                  <a:pt x="845423" y="0"/>
                </a:moveTo>
                <a:lnTo>
                  <a:pt x="838410" y="0"/>
                </a:lnTo>
                <a:lnTo>
                  <a:pt x="835567" y="2829"/>
                </a:lnTo>
                <a:lnTo>
                  <a:pt x="835567" y="9842"/>
                </a:lnTo>
                <a:lnTo>
                  <a:pt x="838410" y="12696"/>
                </a:lnTo>
                <a:lnTo>
                  <a:pt x="845423" y="12696"/>
                </a:lnTo>
                <a:lnTo>
                  <a:pt x="848267" y="9842"/>
                </a:lnTo>
                <a:lnTo>
                  <a:pt x="848267" y="2829"/>
                </a:lnTo>
                <a:lnTo>
                  <a:pt x="845423" y="0"/>
                </a:lnTo>
                <a:close/>
              </a:path>
              <a:path w="1937385" h="12700">
                <a:moveTo>
                  <a:pt x="870746" y="0"/>
                </a:moveTo>
                <a:lnTo>
                  <a:pt x="863721" y="0"/>
                </a:lnTo>
                <a:lnTo>
                  <a:pt x="860888" y="2829"/>
                </a:lnTo>
                <a:lnTo>
                  <a:pt x="860888" y="9842"/>
                </a:lnTo>
                <a:lnTo>
                  <a:pt x="863721" y="12696"/>
                </a:lnTo>
                <a:lnTo>
                  <a:pt x="870746" y="12696"/>
                </a:lnTo>
                <a:lnTo>
                  <a:pt x="873589" y="9842"/>
                </a:lnTo>
                <a:lnTo>
                  <a:pt x="873589" y="2829"/>
                </a:lnTo>
                <a:lnTo>
                  <a:pt x="870746" y="0"/>
                </a:lnTo>
                <a:close/>
              </a:path>
              <a:path w="1937385" h="12700">
                <a:moveTo>
                  <a:pt x="896057" y="0"/>
                </a:moveTo>
                <a:lnTo>
                  <a:pt x="889048" y="0"/>
                </a:lnTo>
                <a:lnTo>
                  <a:pt x="886200" y="2829"/>
                </a:lnTo>
                <a:lnTo>
                  <a:pt x="886200" y="9842"/>
                </a:lnTo>
                <a:lnTo>
                  <a:pt x="889048" y="12696"/>
                </a:lnTo>
                <a:lnTo>
                  <a:pt x="896057" y="12696"/>
                </a:lnTo>
                <a:lnTo>
                  <a:pt x="898900" y="9842"/>
                </a:lnTo>
                <a:lnTo>
                  <a:pt x="898900" y="2829"/>
                </a:lnTo>
                <a:lnTo>
                  <a:pt x="896057" y="0"/>
                </a:lnTo>
                <a:close/>
              </a:path>
              <a:path w="1937385" h="12700">
                <a:moveTo>
                  <a:pt x="921379" y="0"/>
                </a:moveTo>
                <a:lnTo>
                  <a:pt x="914370" y="0"/>
                </a:lnTo>
                <a:lnTo>
                  <a:pt x="911527" y="2829"/>
                </a:lnTo>
                <a:lnTo>
                  <a:pt x="911527" y="9842"/>
                </a:lnTo>
                <a:lnTo>
                  <a:pt x="914370" y="12696"/>
                </a:lnTo>
                <a:lnTo>
                  <a:pt x="921379" y="12696"/>
                </a:lnTo>
                <a:lnTo>
                  <a:pt x="924227" y="9842"/>
                </a:lnTo>
                <a:lnTo>
                  <a:pt x="924227" y="2829"/>
                </a:lnTo>
                <a:lnTo>
                  <a:pt x="921379" y="0"/>
                </a:lnTo>
                <a:close/>
              </a:path>
              <a:path w="1937385" h="12700">
                <a:moveTo>
                  <a:pt x="946706" y="0"/>
                </a:moveTo>
                <a:lnTo>
                  <a:pt x="939693" y="0"/>
                </a:lnTo>
                <a:lnTo>
                  <a:pt x="936848" y="2829"/>
                </a:lnTo>
                <a:lnTo>
                  <a:pt x="936848" y="9842"/>
                </a:lnTo>
                <a:lnTo>
                  <a:pt x="939693" y="12696"/>
                </a:lnTo>
                <a:lnTo>
                  <a:pt x="946706" y="12696"/>
                </a:lnTo>
                <a:lnTo>
                  <a:pt x="949549" y="9842"/>
                </a:lnTo>
                <a:lnTo>
                  <a:pt x="949549" y="2829"/>
                </a:lnTo>
                <a:lnTo>
                  <a:pt x="946706" y="0"/>
                </a:lnTo>
                <a:close/>
              </a:path>
              <a:path w="1937385" h="12700">
                <a:moveTo>
                  <a:pt x="972028" y="0"/>
                </a:moveTo>
                <a:lnTo>
                  <a:pt x="965004" y="0"/>
                </a:lnTo>
                <a:lnTo>
                  <a:pt x="962160" y="2829"/>
                </a:lnTo>
                <a:lnTo>
                  <a:pt x="962160" y="9842"/>
                </a:lnTo>
                <a:lnTo>
                  <a:pt x="965004" y="12696"/>
                </a:lnTo>
                <a:lnTo>
                  <a:pt x="972028" y="12696"/>
                </a:lnTo>
                <a:lnTo>
                  <a:pt x="974860" y="9842"/>
                </a:lnTo>
                <a:lnTo>
                  <a:pt x="974860" y="2829"/>
                </a:lnTo>
                <a:lnTo>
                  <a:pt x="972028" y="0"/>
                </a:lnTo>
                <a:close/>
              </a:path>
              <a:path w="1937385" h="12700">
                <a:moveTo>
                  <a:pt x="997339" y="0"/>
                </a:moveTo>
                <a:lnTo>
                  <a:pt x="990330" y="0"/>
                </a:lnTo>
                <a:lnTo>
                  <a:pt x="987483" y="2829"/>
                </a:lnTo>
                <a:lnTo>
                  <a:pt x="987483" y="9842"/>
                </a:lnTo>
                <a:lnTo>
                  <a:pt x="990330" y="12696"/>
                </a:lnTo>
                <a:lnTo>
                  <a:pt x="997339" y="12696"/>
                </a:lnTo>
                <a:lnTo>
                  <a:pt x="1000183" y="9842"/>
                </a:lnTo>
                <a:lnTo>
                  <a:pt x="1000183" y="2829"/>
                </a:lnTo>
                <a:lnTo>
                  <a:pt x="997339" y="0"/>
                </a:lnTo>
                <a:close/>
              </a:path>
              <a:path w="1937385" h="12700">
                <a:moveTo>
                  <a:pt x="1022662" y="0"/>
                </a:moveTo>
                <a:lnTo>
                  <a:pt x="1015653" y="0"/>
                </a:lnTo>
                <a:lnTo>
                  <a:pt x="1012808" y="2829"/>
                </a:lnTo>
                <a:lnTo>
                  <a:pt x="1012808" y="9842"/>
                </a:lnTo>
                <a:lnTo>
                  <a:pt x="1015653" y="12696"/>
                </a:lnTo>
                <a:lnTo>
                  <a:pt x="1022662" y="12696"/>
                </a:lnTo>
                <a:lnTo>
                  <a:pt x="1025509" y="9842"/>
                </a:lnTo>
                <a:lnTo>
                  <a:pt x="1025509" y="2829"/>
                </a:lnTo>
                <a:lnTo>
                  <a:pt x="1022662" y="0"/>
                </a:lnTo>
                <a:close/>
              </a:path>
              <a:path w="1937385" h="12700">
                <a:moveTo>
                  <a:pt x="1047988" y="0"/>
                </a:moveTo>
                <a:lnTo>
                  <a:pt x="1040975" y="0"/>
                </a:lnTo>
                <a:lnTo>
                  <a:pt x="1038131" y="2829"/>
                </a:lnTo>
                <a:lnTo>
                  <a:pt x="1038131" y="9842"/>
                </a:lnTo>
                <a:lnTo>
                  <a:pt x="1040975" y="12696"/>
                </a:lnTo>
                <a:lnTo>
                  <a:pt x="1047988" y="12696"/>
                </a:lnTo>
                <a:lnTo>
                  <a:pt x="1050832" y="9842"/>
                </a:lnTo>
                <a:lnTo>
                  <a:pt x="1050832" y="2829"/>
                </a:lnTo>
                <a:lnTo>
                  <a:pt x="1047988" y="0"/>
                </a:lnTo>
                <a:close/>
              </a:path>
              <a:path w="1937385" h="12700">
                <a:moveTo>
                  <a:pt x="1073311" y="0"/>
                </a:moveTo>
                <a:lnTo>
                  <a:pt x="1066286" y="0"/>
                </a:lnTo>
                <a:lnTo>
                  <a:pt x="1063443" y="2829"/>
                </a:lnTo>
                <a:lnTo>
                  <a:pt x="1063443" y="9842"/>
                </a:lnTo>
                <a:lnTo>
                  <a:pt x="1066286" y="12696"/>
                </a:lnTo>
                <a:lnTo>
                  <a:pt x="1073311" y="12696"/>
                </a:lnTo>
                <a:lnTo>
                  <a:pt x="1076143" y="9842"/>
                </a:lnTo>
                <a:lnTo>
                  <a:pt x="1076143" y="2829"/>
                </a:lnTo>
                <a:lnTo>
                  <a:pt x="1073311" y="0"/>
                </a:lnTo>
                <a:close/>
              </a:path>
              <a:path w="1937385" h="12700">
                <a:moveTo>
                  <a:pt x="1098622" y="0"/>
                </a:moveTo>
                <a:lnTo>
                  <a:pt x="1091613" y="0"/>
                </a:lnTo>
                <a:lnTo>
                  <a:pt x="1088765" y="2829"/>
                </a:lnTo>
                <a:lnTo>
                  <a:pt x="1088765" y="9842"/>
                </a:lnTo>
                <a:lnTo>
                  <a:pt x="1091613" y="12696"/>
                </a:lnTo>
                <a:lnTo>
                  <a:pt x="1098622" y="12696"/>
                </a:lnTo>
                <a:lnTo>
                  <a:pt x="1101465" y="9842"/>
                </a:lnTo>
                <a:lnTo>
                  <a:pt x="1101465" y="2829"/>
                </a:lnTo>
                <a:lnTo>
                  <a:pt x="1098622" y="0"/>
                </a:lnTo>
                <a:close/>
              </a:path>
              <a:path w="1937385" h="12700">
                <a:moveTo>
                  <a:pt x="1123944" y="0"/>
                </a:moveTo>
                <a:lnTo>
                  <a:pt x="1116935" y="0"/>
                </a:lnTo>
                <a:lnTo>
                  <a:pt x="1114090" y="2829"/>
                </a:lnTo>
                <a:lnTo>
                  <a:pt x="1114090" y="9842"/>
                </a:lnTo>
                <a:lnTo>
                  <a:pt x="1116935" y="12696"/>
                </a:lnTo>
                <a:lnTo>
                  <a:pt x="1123944" y="12696"/>
                </a:lnTo>
                <a:lnTo>
                  <a:pt x="1126792" y="9842"/>
                </a:lnTo>
                <a:lnTo>
                  <a:pt x="1126792" y="2829"/>
                </a:lnTo>
                <a:lnTo>
                  <a:pt x="1123944" y="0"/>
                </a:lnTo>
                <a:close/>
              </a:path>
              <a:path w="1937385" h="12700">
                <a:moveTo>
                  <a:pt x="1149271" y="0"/>
                </a:moveTo>
                <a:lnTo>
                  <a:pt x="1142246" y="0"/>
                </a:lnTo>
                <a:lnTo>
                  <a:pt x="1139413" y="2829"/>
                </a:lnTo>
                <a:lnTo>
                  <a:pt x="1139413" y="9842"/>
                </a:lnTo>
                <a:lnTo>
                  <a:pt x="1142246" y="12696"/>
                </a:lnTo>
                <a:lnTo>
                  <a:pt x="1149271" y="12696"/>
                </a:lnTo>
                <a:lnTo>
                  <a:pt x="1152114" y="9842"/>
                </a:lnTo>
                <a:lnTo>
                  <a:pt x="1152114" y="2829"/>
                </a:lnTo>
                <a:lnTo>
                  <a:pt x="1149271" y="0"/>
                </a:lnTo>
                <a:close/>
              </a:path>
              <a:path w="1937385" h="12700">
                <a:moveTo>
                  <a:pt x="1174582" y="0"/>
                </a:moveTo>
                <a:lnTo>
                  <a:pt x="1167569" y="0"/>
                </a:lnTo>
                <a:lnTo>
                  <a:pt x="1164725" y="2829"/>
                </a:lnTo>
                <a:lnTo>
                  <a:pt x="1164725" y="9842"/>
                </a:lnTo>
                <a:lnTo>
                  <a:pt x="1167569" y="12696"/>
                </a:lnTo>
                <a:lnTo>
                  <a:pt x="1174582" y="12696"/>
                </a:lnTo>
                <a:lnTo>
                  <a:pt x="1177425" y="9842"/>
                </a:lnTo>
                <a:lnTo>
                  <a:pt x="1177425" y="2829"/>
                </a:lnTo>
                <a:lnTo>
                  <a:pt x="1174582" y="0"/>
                </a:lnTo>
                <a:close/>
              </a:path>
              <a:path w="1937385" h="12700">
                <a:moveTo>
                  <a:pt x="1199904" y="0"/>
                </a:moveTo>
                <a:lnTo>
                  <a:pt x="1192895" y="0"/>
                </a:lnTo>
                <a:lnTo>
                  <a:pt x="1190048" y="2829"/>
                </a:lnTo>
                <a:lnTo>
                  <a:pt x="1190048" y="9842"/>
                </a:lnTo>
                <a:lnTo>
                  <a:pt x="1192895" y="12696"/>
                </a:lnTo>
                <a:lnTo>
                  <a:pt x="1199904" y="12696"/>
                </a:lnTo>
                <a:lnTo>
                  <a:pt x="1202748" y="9842"/>
                </a:lnTo>
                <a:lnTo>
                  <a:pt x="1202748" y="2829"/>
                </a:lnTo>
                <a:lnTo>
                  <a:pt x="1199904" y="0"/>
                </a:lnTo>
                <a:close/>
              </a:path>
              <a:path w="1937385" h="12700">
                <a:moveTo>
                  <a:pt x="1225227" y="0"/>
                </a:moveTo>
                <a:lnTo>
                  <a:pt x="1218218" y="0"/>
                </a:lnTo>
                <a:lnTo>
                  <a:pt x="1215373" y="2829"/>
                </a:lnTo>
                <a:lnTo>
                  <a:pt x="1215373" y="9842"/>
                </a:lnTo>
                <a:lnTo>
                  <a:pt x="1218218" y="12696"/>
                </a:lnTo>
                <a:lnTo>
                  <a:pt x="1225227" y="12696"/>
                </a:lnTo>
                <a:lnTo>
                  <a:pt x="1228074" y="9842"/>
                </a:lnTo>
                <a:lnTo>
                  <a:pt x="1228074" y="2829"/>
                </a:lnTo>
                <a:lnTo>
                  <a:pt x="1225227" y="0"/>
                </a:lnTo>
                <a:close/>
              </a:path>
              <a:path w="1937385" h="12700">
                <a:moveTo>
                  <a:pt x="1250552" y="0"/>
                </a:moveTo>
                <a:lnTo>
                  <a:pt x="1243529" y="0"/>
                </a:lnTo>
                <a:lnTo>
                  <a:pt x="1240696" y="2829"/>
                </a:lnTo>
                <a:lnTo>
                  <a:pt x="1240696" y="9842"/>
                </a:lnTo>
                <a:lnTo>
                  <a:pt x="1243529" y="12696"/>
                </a:lnTo>
                <a:lnTo>
                  <a:pt x="1250552" y="12696"/>
                </a:lnTo>
                <a:lnTo>
                  <a:pt x="1253397" y="9842"/>
                </a:lnTo>
                <a:lnTo>
                  <a:pt x="1253397" y="2829"/>
                </a:lnTo>
                <a:lnTo>
                  <a:pt x="1250552" y="0"/>
                </a:lnTo>
                <a:close/>
              </a:path>
              <a:path w="1937385" h="12700">
                <a:moveTo>
                  <a:pt x="1275864" y="0"/>
                </a:moveTo>
                <a:lnTo>
                  <a:pt x="1268851" y="0"/>
                </a:lnTo>
                <a:lnTo>
                  <a:pt x="1266008" y="2829"/>
                </a:lnTo>
                <a:lnTo>
                  <a:pt x="1266008" y="9842"/>
                </a:lnTo>
                <a:lnTo>
                  <a:pt x="1268851" y="12696"/>
                </a:lnTo>
                <a:lnTo>
                  <a:pt x="1275864" y="12696"/>
                </a:lnTo>
                <a:lnTo>
                  <a:pt x="1278708" y="9842"/>
                </a:lnTo>
                <a:lnTo>
                  <a:pt x="1278708" y="2829"/>
                </a:lnTo>
                <a:lnTo>
                  <a:pt x="1275864" y="0"/>
                </a:lnTo>
                <a:close/>
              </a:path>
              <a:path w="1937385" h="12700">
                <a:moveTo>
                  <a:pt x="1301187" y="0"/>
                </a:moveTo>
                <a:lnTo>
                  <a:pt x="1294178" y="0"/>
                </a:lnTo>
                <a:lnTo>
                  <a:pt x="1291329" y="2829"/>
                </a:lnTo>
                <a:lnTo>
                  <a:pt x="1291329" y="9842"/>
                </a:lnTo>
                <a:lnTo>
                  <a:pt x="1294178" y="12696"/>
                </a:lnTo>
                <a:lnTo>
                  <a:pt x="1301187" y="12696"/>
                </a:lnTo>
                <a:lnTo>
                  <a:pt x="1304030" y="9842"/>
                </a:lnTo>
                <a:lnTo>
                  <a:pt x="1304030" y="2829"/>
                </a:lnTo>
                <a:lnTo>
                  <a:pt x="1301187" y="0"/>
                </a:lnTo>
                <a:close/>
              </a:path>
              <a:path w="1937385" h="12700">
                <a:moveTo>
                  <a:pt x="1326509" y="0"/>
                </a:moveTo>
                <a:lnTo>
                  <a:pt x="1319500" y="0"/>
                </a:lnTo>
                <a:lnTo>
                  <a:pt x="1316655" y="2829"/>
                </a:lnTo>
                <a:lnTo>
                  <a:pt x="1316655" y="9842"/>
                </a:lnTo>
                <a:lnTo>
                  <a:pt x="1319500" y="12696"/>
                </a:lnTo>
                <a:lnTo>
                  <a:pt x="1326509" y="12696"/>
                </a:lnTo>
                <a:lnTo>
                  <a:pt x="1329357" y="9842"/>
                </a:lnTo>
                <a:lnTo>
                  <a:pt x="1329357" y="2829"/>
                </a:lnTo>
                <a:lnTo>
                  <a:pt x="1326509" y="0"/>
                </a:lnTo>
                <a:close/>
              </a:path>
              <a:path w="1937385" h="12700">
                <a:moveTo>
                  <a:pt x="1351834" y="0"/>
                </a:moveTo>
                <a:lnTo>
                  <a:pt x="1344811" y="0"/>
                </a:lnTo>
                <a:lnTo>
                  <a:pt x="1341978" y="2829"/>
                </a:lnTo>
                <a:lnTo>
                  <a:pt x="1341978" y="9842"/>
                </a:lnTo>
                <a:lnTo>
                  <a:pt x="1344811" y="12696"/>
                </a:lnTo>
                <a:lnTo>
                  <a:pt x="1351834" y="12696"/>
                </a:lnTo>
                <a:lnTo>
                  <a:pt x="1354679" y="9842"/>
                </a:lnTo>
                <a:lnTo>
                  <a:pt x="1354679" y="2829"/>
                </a:lnTo>
                <a:lnTo>
                  <a:pt x="1351834" y="0"/>
                </a:lnTo>
                <a:close/>
              </a:path>
              <a:path w="1937385" h="12700">
                <a:moveTo>
                  <a:pt x="1377147" y="0"/>
                </a:moveTo>
                <a:lnTo>
                  <a:pt x="1370134" y="0"/>
                </a:lnTo>
                <a:lnTo>
                  <a:pt x="1367290" y="2829"/>
                </a:lnTo>
                <a:lnTo>
                  <a:pt x="1367290" y="9842"/>
                </a:lnTo>
                <a:lnTo>
                  <a:pt x="1370134" y="12696"/>
                </a:lnTo>
                <a:lnTo>
                  <a:pt x="1377147" y="12696"/>
                </a:lnTo>
                <a:lnTo>
                  <a:pt x="1379990" y="9842"/>
                </a:lnTo>
                <a:lnTo>
                  <a:pt x="1379990" y="2829"/>
                </a:lnTo>
                <a:lnTo>
                  <a:pt x="1377147" y="0"/>
                </a:lnTo>
                <a:close/>
              </a:path>
              <a:path w="1937385" h="12700">
                <a:moveTo>
                  <a:pt x="1402469" y="0"/>
                </a:moveTo>
                <a:lnTo>
                  <a:pt x="1395460" y="0"/>
                </a:lnTo>
                <a:lnTo>
                  <a:pt x="1392612" y="2829"/>
                </a:lnTo>
                <a:lnTo>
                  <a:pt x="1392612" y="9842"/>
                </a:lnTo>
                <a:lnTo>
                  <a:pt x="1395460" y="12696"/>
                </a:lnTo>
                <a:lnTo>
                  <a:pt x="1402469" y="12696"/>
                </a:lnTo>
                <a:lnTo>
                  <a:pt x="1405313" y="9842"/>
                </a:lnTo>
                <a:lnTo>
                  <a:pt x="1405313" y="2829"/>
                </a:lnTo>
                <a:lnTo>
                  <a:pt x="1402469" y="0"/>
                </a:lnTo>
                <a:close/>
              </a:path>
              <a:path w="1937385" h="12700">
                <a:moveTo>
                  <a:pt x="1427792" y="0"/>
                </a:moveTo>
                <a:lnTo>
                  <a:pt x="1420783" y="0"/>
                </a:lnTo>
                <a:lnTo>
                  <a:pt x="1417938" y="2829"/>
                </a:lnTo>
                <a:lnTo>
                  <a:pt x="1417938" y="9842"/>
                </a:lnTo>
                <a:lnTo>
                  <a:pt x="1420783" y="12696"/>
                </a:lnTo>
                <a:lnTo>
                  <a:pt x="1427792" y="12696"/>
                </a:lnTo>
                <a:lnTo>
                  <a:pt x="1430639" y="9842"/>
                </a:lnTo>
                <a:lnTo>
                  <a:pt x="1430639" y="2829"/>
                </a:lnTo>
                <a:lnTo>
                  <a:pt x="1427792" y="0"/>
                </a:lnTo>
                <a:close/>
              </a:path>
              <a:path w="1937385" h="12700">
                <a:moveTo>
                  <a:pt x="1453117" y="0"/>
                </a:moveTo>
                <a:lnTo>
                  <a:pt x="1446094" y="0"/>
                </a:lnTo>
                <a:lnTo>
                  <a:pt x="1443250" y="2829"/>
                </a:lnTo>
                <a:lnTo>
                  <a:pt x="1443250" y="9842"/>
                </a:lnTo>
                <a:lnTo>
                  <a:pt x="1446094" y="12696"/>
                </a:lnTo>
                <a:lnTo>
                  <a:pt x="1453117" y="12696"/>
                </a:lnTo>
                <a:lnTo>
                  <a:pt x="1455950" y="9842"/>
                </a:lnTo>
                <a:lnTo>
                  <a:pt x="1455950" y="2829"/>
                </a:lnTo>
                <a:lnTo>
                  <a:pt x="1453117" y="0"/>
                </a:lnTo>
                <a:close/>
              </a:path>
              <a:path w="1937385" h="12700">
                <a:moveTo>
                  <a:pt x="1478429" y="0"/>
                </a:moveTo>
                <a:lnTo>
                  <a:pt x="1471416" y="0"/>
                </a:lnTo>
                <a:lnTo>
                  <a:pt x="1468572" y="2829"/>
                </a:lnTo>
                <a:lnTo>
                  <a:pt x="1468572" y="9842"/>
                </a:lnTo>
                <a:lnTo>
                  <a:pt x="1471416" y="12696"/>
                </a:lnTo>
                <a:lnTo>
                  <a:pt x="1478429" y="12696"/>
                </a:lnTo>
                <a:lnTo>
                  <a:pt x="1481273" y="9842"/>
                </a:lnTo>
                <a:lnTo>
                  <a:pt x="1481273" y="2829"/>
                </a:lnTo>
                <a:lnTo>
                  <a:pt x="1478429" y="0"/>
                </a:lnTo>
                <a:close/>
              </a:path>
              <a:path w="1937385" h="12700">
                <a:moveTo>
                  <a:pt x="1503752" y="0"/>
                </a:moveTo>
                <a:lnTo>
                  <a:pt x="1496743" y="0"/>
                </a:lnTo>
                <a:lnTo>
                  <a:pt x="1493898" y="2829"/>
                </a:lnTo>
                <a:lnTo>
                  <a:pt x="1493898" y="9842"/>
                </a:lnTo>
                <a:lnTo>
                  <a:pt x="1496743" y="12696"/>
                </a:lnTo>
                <a:lnTo>
                  <a:pt x="1503752" y="12696"/>
                </a:lnTo>
                <a:lnTo>
                  <a:pt x="1506595" y="9842"/>
                </a:lnTo>
                <a:lnTo>
                  <a:pt x="1506595" y="2829"/>
                </a:lnTo>
                <a:lnTo>
                  <a:pt x="1503752" y="0"/>
                </a:lnTo>
                <a:close/>
              </a:path>
              <a:path w="1937385" h="12700">
                <a:moveTo>
                  <a:pt x="1529073" y="0"/>
                </a:moveTo>
                <a:lnTo>
                  <a:pt x="1522054" y="0"/>
                </a:lnTo>
                <a:lnTo>
                  <a:pt x="1519220" y="2829"/>
                </a:lnTo>
                <a:lnTo>
                  <a:pt x="1519220" y="9842"/>
                </a:lnTo>
                <a:lnTo>
                  <a:pt x="1522054" y="12696"/>
                </a:lnTo>
                <a:lnTo>
                  <a:pt x="1529073" y="12696"/>
                </a:lnTo>
                <a:lnTo>
                  <a:pt x="1531922" y="9842"/>
                </a:lnTo>
                <a:lnTo>
                  <a:pt x="1531922" y="2829"/>
                </a:lnTo>
                <a:lnTo>
                  <a:pt x="1529073" y="0"/>
                </a:lnTo>
                <a:close/>
              </a:path>
              <a:path w="1937385" h="12700">
                <a:moveTo>
                  <a:pt x="1554399" y="0"/>
                </a:moveTo>
                <a:lnTo>
                  <a:pt x="1547376" y="0"/>
                </a:lnTo>
                <a:lnTo>
                  <a:pt x="1544532" y="2829"/>
                </a:lnTo>
                <a:lnTo>
                  <a:pt x="1544532" y="9842"/>
                </a:lnTo>
                <a:lnTo>
                  <a:pt x="1547376" y="12696"/>
                </a:lnTo>
                <a:lnTo>
                  <a:pt x="1554399" y="12696"/>
                </a:lnTo>
                <a:lnTo>
                  <a:pt x="1557233" y="9842"/>
                </a:lnTo>
                <a:lnTo>
                  <a:pt x="1557233" y="2829"/>
                </a:lnTo>
                <a:lnTo>
                  <a:pt x="1554399" y="0"/>
                </a:lnTo>
                <a:close/>
              </a:path>
              <a:path w="1937385" h="12700">
                <a:moveTo>
                  <a:pt x="1579712" y="0"/>
                </a:moveTo>
                <a:lnTo>
                  <a:pt x="1572699" y="0"/>
                </a:lnTo>
                <a:lnTo>
                  <a:pt x="1569854" y="2829"/>
                </a:lnTo>
                <a:lnTo>
                  <a:pt x="1569854" y="9842"/>
                </a:lnTo>
                <a:lnTo>
                  <a:pt x="1572699" y="12696"/>
                </a:lnTo>
                <a:lnTo>
                  <a:pt x="1579712" y="12696"/>
                </a:lnTo>
                <a:lnTo>
                  <a:pt x="1582555" y="9842"/>
                </a:lnTo>
                <a:lnTo>
                  <a:pt x="1582555" y="2829"/>
                </a:lnTo>
                <a:lnTo>
                  <a:pt x="1579712" y="0"/>
                </a:lnTo>
                <a:close/>
              </a:path>
              <a:path w="1937385" h="12700">
                <a:moveTo>
                  <a:pt x="1605034" y="0"/>
                </a:moveTo>
                <a:lnTo>
                  <a:pt x="1598024" y="0"/>
                </a:lnTo>
                <a:lnTo>
                  <a:pt x="1595180" y="2829"/>
                </a:lnTo>
                <a:lnTo>
                  <a:pt x="1595180" y="9842"/>
                </a:lnTo>
                <a:lnTo>
                  <a:pt x="1598024" y="12696"/>
                </a:lnTo>
                <a:lnTo>
                  <a:pt x="1605034" y="12696"/>
                </a:lnTo>
                <a:lnTo>
                  <a:pt x="1607878" y="9842"/>
                </a:lnTo>
                <a:lnTo>
                  <a:pt x="1607878" y="2829"/>
                </a:lnTo>
                <a:lnTo>
                  <a:pt x="1605034" y="0"/>
                </a:lnTo>
                <a:close/>
              </a:path>
              <a:path w="1937385" h="12700">
                <a:moveTo>
                  <a:pt x="1630356" y="0"/>
                </a:moveTo>
                <a:lnTo>
                  <a:pt x="1623336" y="0"/>
                </a:lnTo>
                <a:lnTo>
                  <a:pt x="1620503" y="2829"/>
                </a:lnTo>
                <a:lnTo>
                  <a:pt x="1620503" y="9842"/>
                </a:lnTo>
                <a:lnTo>
                  <a:pt x="1623336" y="12696"/>
                </a:lnTo>
                <a:lnTo>
                  <a:pt x="1630356" y="12696"/>
                </a:lnTo>
                <a:lnTo>
                  <a:pt x="1633204" y="9842"/>
                </a:lnTo>
                <a:lnTo>
                  <a:pt x="1633204" y="2829"/>
                </a:lnTo>
                <a:lnTo>
                  <a:pt x="1630356" y="0"/>
                </a:lnTo>
                <a:close/>
              </a:path>
              <a:path w="1937385" h="12700">
                <a:moveTo>
                  <a:pt x="1655668" y="0"/>
                </a:moveTo>
                <a:lnTo>
                  <a:pt x="1648659" y="0"/>
                </a:lnTo>
                <a:lnTo>
                  <a:pt x="1645814" y="2829"/>
                </a:lnTo>
                <a:lnTo>
                  <a:pt x="1645814" y="9842"/>
                </a:lnTo>
                <a:lnTo>
                  <a:pt x="1648659" y="12696"/>
                </a:lnTo>
                <a:lnTo>
                  <a:pt x="1655668" y="12696"/>
                </a:lnTo>
                <a:lnTo>
                  <a:pt x="1658515" y="9842"/>
                </a:lnTo>
                <a:lnTo>
                  <a:pt x="1658515" y="2829"/>
                </a:lnTo>
                <a:lnTo>
                  <a:pt x="1655668" y="0"/>
                </a:lnTo>
                <a:close/>
              </a:path>
              <a:path w="1937385" h="12700">
                <a:moveTo>
                  <a:pt x="1680994" y="0"/>
                </a:moveTo>
                <a:lnTo>
                  <a:pt x="1673981" y="0"/>
                </a:lnTo>
                <a:lnTo>
                  <a:pt x="1671137" y="2829"/>
                </a:lnTo>
                <a:lnTo>
                  <a:pt x="1671137" y="9842"/>
                </a:lnTo>
                <a:lnTo>
                  <a:pt x="1673981" y="12696"/>
                </a:lnTo>
                <a:lnTo>
                  <a:pt x="1680994" y="12696"/>
                </a:lnTo>
                <a:lnTo>
                  <a:pt x="1683838" y="9842"/>
                </a:lnTo>
                <a:lnTo>
                  <a:pt x="1683838" y="2829"/>
                </a:lnTo>
                <a:lnTo>
                  <a:pt x="1680994" y="0"/>
                </a:lnTo>
                <a:close/>
              </a:path>
              <a:path w="1937385" h="12700">
                <a:moveTo>
                  <a:pt x="1706316" y="0"/>
                </a:moveTo>
                <a:lnTo>
                  <a:pt x="1699306" y="0"/>
                </a:lnTo>
                <a:lnTo>
                  <a:pt x="1696463" y="2829"/>
                </a:lnTo>
                <a:lnTo>
                  <a:pt x="1696463" y="9842"/>
                </a:lnTo>
                <a:lnTo>
                  <a:pt x="1699306" y="12696"/>
                </a:lnTo>
                <a:lnTo>
                  <a:pt x="1706316" y="12696"/>
                </a:lnTo>
                <a:lnTo>
                  <a:pt x="1709160" y="9842"/>
                </a:lnTo>
                <a:lnTo>
                  <a:pt x="1709160" y="2829"/>
                </a:lnTo>
                <a:lnTo>
                  <a:pt x="1706316" y="0"/>
                </a:lnTo>
                <a:close/>
              </a:path>
              <a:path w="1937385" h="12700">
                <a:moveTo>
                  <a:pt x="1731642" y="0"/>
                </a:moveTo>
                <a:lnTo>
                  <a:pt x="1724619" y="0"/>
                </a:lnTo>
                <a:lnTo>
                  <a:pt x="1721785" y="2829"/>
                </a:lnTo>
                <a:lnTo>
                  <a:pt x="1721785" y="9842"/>
                </a:lnTo>
                <a:lnTo>
                  <a:pt x="1724619" y="12696"/>
                </a:lnTo>
                <a:lnTo>
                  <a:pt x="1731642" y="12696"/>
                </a:lnTo>
                <a:lnTo>
                  <a:pt x="1734487" y="9842"/>
                </a:lnTo>
                <a:lnTo>
                  <a:pt x="1734487" y="2829"/>
                </a:lnTo>
                <a:lnTo>
                  <a:pt x="1731642" y="0"/>
                </a:lnTo>
                <a:close/>
              </a:path>
              <a:path w="1937385" h="12700">
                <a:moveTo>
                  <a:pt x="1756951" y="0"/>
                </a:moveTo>
                <a:lnTo>
                  <a:pt x="1749941" y="0"/>
                </a:lnTo>
                <a:lnTo>
                  <a:pt x="1747097" y="2829"/>
                </a:lnTo>
                <a:lnTo>
                  <a:pt x="1747097" y="9842"/>
                </a:lnTo>
                <a:lnTo>
                  <a:pt x="1749941" y="12696"/>
                </a:lnTo>
                <a:lnTo>
                  <a:pt x="1756951" y="12696"/>
                </a:lnTo>
                <a:lnTo>
                  <a:pt x="1759798" y="9842"/>
                </a:lnTo>
                <a:lnTo>
                  <a:pt x="1759798" y="2829"/>
                </a:lnTo>
                <a:lnTo>
                  <a:pt x="1756951" y="0"/>
                </a:lnTo>
                <a:close/>
              </a:path>
              <a:path w="1937385" h="12700">
                <a:moveTo>
                  <a:pt x="1782276" y="0"/>
                </a:moveTo>
                <a:lnTo>
                  <a:pt x="1775264" y="0"/>
                </a:lnTo>
                <a:lnTo>
                  <a:pt x="1772419" y="2829"/>
                </a:lnTo>
                <a:lnTo>
                  <a:pt x="1772419" y="9842"/>
                </a:lnTo>
                <a:lnTo>
                  <a:pt x="1775264" y="12696"/>
                </a:lnTo>
                <a:lnTo>
                  <a:pt x="1782276" y="12696"/>
                </a:lnTo>
                <a:lnTo>
                  <a:pt x="1785120" y="9842"/>
                </a:lnTo>
                <a:lnTo>
                  <a:pt x="1785120" y="2829"/>
                </a:lnTo>
                <a:lnTo>
                  <a:pt x="1782276" y="0"/>
                </a:lnTo>
                <a:close/>
              </a:path>
              <a:path w="1937385" h="12700">
                <a:moveTo>
                  <a:pt x="1807598" y="0"/>
                </a:moveTo>
                <a:lnTo>
                  <a:pt x="1800589" y="0"/>
                </a:lnTo>
                <a:lnTo>
                  <a:pt x="1797745" y="2829"/>
                </a:lnTo>
                <a:lnTo>
                  <a:pt x="1797745" y="9842"/>
                </a:lnTo>
                <a:lnTo>
                  <a:pt x="1800589" y="12696"/>
                </a:lnTo>
                <a:lnTo>
                  <a:pt x="1807598" y="12696"/>
                </a:lnTo>
                <a:lnTo>
                  <a:pt x="1810443" y="9842"/>
                </a:lnTo>
                <a:lnTo>
                  <a:pt x="1810443" y="2829"/>
                </a:lnTo>
                <a:lnTo>
                  <a:pt x="1807598" y="0"/>
                </a:lnTo>
                <a:close/>
              </a:path>
              <a:path w="1937385" h="12700">
                <a:moveTo>
                  <a:pt x="1832924" y="0"/>
                </a:moveTo>
                <a:lnTo>
                  <a:pt x="1825901" y="0"/>
                </a:lnTo>
                <a:lnTo>
                  <a:pt x="1823053" y="2829"/>
                </a:lnTo>
                <a:lnTo>
                  <a:pt x="1823053" y="9842"/>
                </a:lnTo>
                <a:lnTo>
                  <a:pt x="1825901" y="12696"/>
                </a:lnTo>
                <a:lnTo>
                  <a:pt x="1832924" y="12696"/>
                </a:lnTo>
                <a:lnTo>
                  <a:pt x="1835754" y="9842"/>
                </a:lnTo>
                <a:lnTo>
                  <a:pt x="1835754" y="2829"/>
                </a:lnTo>
                <a:lnTo>
                  <a:pt x="1832924" y="0"/>
                </a:lnTo>
                <a:close/>
              </a:path>
              <a:path w="1937385" h="12700">
                <a:moveTo>
                  <a:pt x="1858233" y="0"/>
                </a:moveTo>
                <a:lnTo>
                  <a:pt x="1851224" y="0"/>
                </a:lnTo>
                <a:lnTo>
                  <a:pt x="1848379" y="2829"/>
                </a:lnTo>
                <a:lnTo>
                  <a:pt x="1848379" y="9842"/>
                </a:lnTo>
                <a:lnTo>
                  <a:pt x="1851224" y="12696"/>
                </a:lnTo>
                <a:lnTo>
                  <a:pt x="1858233" y="12696"/>
                </a:lnTo>
                <a:lnTo>
                  <a:pt x="1861080" y="9842"/>
                </a:lnTo>
                <a:lnTo>
                  <a:pt x="1861080" y="2829"/>
                </a:lnTo>
                <a:lnTo>
                  <a:pt x="1858233" y="0"/>
                </a:lnTo>
                <a:close/>
              </a:path>
              <a:path w="1937385" h="12700">
                <a:moveTo>
                  <a:pt x="1883558" y="0"/>
                </a:moveTo>
                <a:lnTo>
                  <a:pt x="1876545" y="0"/>
                </a:lnTo>
                <a:lnTo>
                  <a:pt x="1873702" y="2829"/>
                </a:lnTo>
                <a:lnTo>
                  <a:pt x="1873702" y="9842"/>
                </a:lnTo>
                <a:lnTo>
                  <a:pt x="1876545" y="12696"/>
                </a:lnTo>
                <a:lnTo>
                  <a:pt x="1883558" y="12696"/>
                </a:lnTo>
                <a:lnTo>
                  <a:pt x="1886403" y="9842"/>
                </a:lnTo>
                <a:lnTo>
                  <a:pt x="1886403" y="2829"/>
                </a:lnTo>
                <a:lnTo>
                  <a:pt x="1883558" y="0"/>
                </a:lnTo>
                <a:close/>
              </a:path>
              <a:path w="1937385" h="12700">
                <a:moveTo>
                  <a:pt x="1908881" y="0"/>
                </a:moveTo>
                <a:lnTo>
                  <a:pt x="1901858" y="0"/>
                </a:lnTo>
                <a:lnTo>
                  <a:pt x="1899028" y="2829"/>
                </a:lnTo>
                <a:lnTo>
                  <a:pt x="1899028" y="9842"/>
                </a:lnTo>
                <a:lnTo>
                  <a:pt x="1901858" y="12696"/>
                </a:lnTo>
                <a:lnTo>
                  <a:pt x="1908881" y="12696"/>
                </a:lnTo>
                <a:lnTo>
                  <a:pt x="1911725" y="9842"/>
                </a:lnTo>
                <a:lnTo>
                  <a:pt x="1911725" y="2829"/>
                </a:lnTo>
                <a:lnTo>
                  <a:pt x="1908881" y="0"/>
                </a:lnTo>
                <a:close/>
              </a:path>
              <a:path w="1937385" h="12700">
                <a:moveTo>
                  <a:pt x="1934207" y="0"/>
                </a:moveTo>
                <a:lnTo>
                  <a:pt x="1927184" y="0"/>
                </a:lnTo>
                <a:lnTo>
                  <a:pt x="1924335" y="2829"/>
                </a:lnTo>
                <a:lnTo>
                  <a:pt x="1924335" y="9842"/>
                </a:lnTo>
                <a:lnTo>
                  <a:pt x="1927184" y="12696"/>
                </a:lnTo>
                <a:lnTo>
                  <a:pt x="1934207" y="12696"/>
                </a:lnTo>
                <a:lnTo>
                  <a:pt x="1937037" y="9842"/>
                </a:lnTo>
                <a:lnTo>
                  <a:pt x="1937037" y="2829"/>
                </a:lnTo>
                <a:lnTo>
                  <a:pt x="1934207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535890" y="2525385"/>
            <a:ext cx="1988185" cy="12700"/>
          </a:xfrm>
          <a:custGeom>
            <a:avLst/>
            <a:gdLst/>
            <a:ahLst/>
            <a:cxnLst/>
            <a:rect l="l" t="t" r="r" b="b"/>
            <a:pathLst>
              <a:path w="1988185" h="12700">
                <a:moveTo>
                  <a:pt x="8023" y="0"/>
                </a:moveTo>
                <a:lnTo>
                  <a:pt x="4672" y="0"/>
                </a:lnTo>
                <a:lnTo>
                  <a:pt x="3034" y="669"/>
                </a:lnTo>
                <a:lnTo>
                  <a:pt x="673" y="3034"/>
                </a:lnTo>
                <a:lnTo>
                  <a:pt x="0" y="4672"/>
                </a:lnTo>
                <a:lnTo>
                  <a:pt x="0" y="8013"/>
                </a:lnTo>
                <a:lnTo>
                  <a:pt x="673" y="9650"/>
                </a:lnTo>
                <a:lnTo>
                  <a:pt x="3034" y="12012"/>
                </a:lnTo>
                <a:lnTo>
                  <a:pt x="4672" y="12696"/>
                </a:lnTo>
                <a:lnTo>
                  <a:pt x="8023" y="12696"/>
                </a:lnTo>
                <a:lnTo>
                  <a:pt x="9650" y="12012"/>
                </a:lnTo>
                <a:lnTo>
                  <a:pt x="12023" y="9650"/>
                </a:lnTo>
                <a:lnTo>
                  <a:pt x="12696" y="8013"/>
                </a:lnTo>
                <a:lnTo>
                  <a:pt x="12696" y="4672"/>
                </a:lnTo>
                <a:lnTo>
                  <a:pt x="12023" y="3034"/>
                </a:lnTo>
                <a:lnTo>
                  <a:pt x="9650" y="669"/>
                </a:lnTo>
                <a:lnTo>
                  <a:pt x="8023" y="0"/>
                </a:lnTo>
                <a:close/>
              </a:path>
              <a:path w="1988185" h="12700">
                <a:moveTo>
                  <a:pt x="1983009" y="0"/>
                </a:moveTo>
                <a:lnTo>
                  <a:pt x="1979672" y="0"/>
                </a:lnTo>
                <a:lnTo>
                  <a:pt x="1978033" y="669"/>
                </a:lnTo>
                <a:lnTo>
                  <a:pt x="1975669" y="3034"/>
                </a:lnTo>
                <a:lnTo>
                  <a:pt x="1974984" y="4672"/>
                </a:lnTo>
                <a:lnTo>
                  <a:pt x="1974984" y="8013"/>
                </a:lnTo>
                <a:lnTo>
                  <a:pt x="1975669" y="9650"/>
                </a:lnTo>
                <a:lnTo>
                  <a:pt x="1978033" y="12012"/>
                </a:lnTo>
                <a:lnTo>
                  <a:pt x="1979672" y="12696"/>
                </a:lnTo>
                <a:lnTo>
                  <a:pt x="1983009" y="12696"/>
                </a:lnTo>
                <a:lnTo>
                  <a:pt x="1984650" y="12012"/>
                </a:lnTo>
                <a:lnTo>
                  <a:pt x="1987012" y="9650"/>
                </a:lnTo>
                <a:lnTo>
                  <a:pt x="1987685" y="8013"/>
                </a:lnTo>
                <a:lnTo>
                  <a:pt x="1987685" y="4672"/>
                </a:lnTo>
                <a:lnTo>
                  <a:pt x="1987012" y="3034"/>
                </a:lnTo>
                <a:lnTo>
                  <a:pt x="1984650" y="669"/>
                </a:lnTo>
                <a:lnTo>
                  <a:pt x="1983009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695" y="768860"/>
            <a:ext cx="1395731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0090" y="1375457"/>
            <a:ext cx="10113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69" y="7033450"/>
            <a:ext cx="24594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21.jpe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3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4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5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7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4.png"/><Relationship Id="rId7" Type="http://schemas.openxmlformats.org/officeDocument/2006/relationships/image" Target="../media/image166.png"/><Relationship Id="rId12" Type="http://schemas.openxmlformats.org/officeDocument/2006/relationships/hyperlink" Target="http://kichgorod.ru/inova_block_contacts/contact/13511/?is_source_link=y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goradm@mail.ru" TargetMode="External"/><Relationship Id="rId11" Type="http://schemas.openxmlformats.org/officeDocument/2006/relationships/image" Target="../media/image142.png"/><Relationship Id="rId5" Type="http://schemas.openxmlformats.org/officeDocument/2006/relationships/hyperlink" Target="http://kichgorod.ru/inova_block_contacts/contact/4259/?is_source_link=yes" TargetMode="External"/><Relationship Id="rId10" Type="http://schemas.openxmlformats.org/officeDocument/2006/relationships/image" Target="../media/image141.png"/><Relationship Id="rId4" Type="http://schemas.openxmlformats.org/officeDocument/2006/relationships/image" Target="../media/image165.png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53.jpeg"/><Relationship Id="rId18" Type="http://schemas.openxmlformats.org/officeDocument/2006/relationships/image" Target="../media/image177.jpeg"/><Relationship Id="rId26" Type="http://schemas.openxmlformats.org/officeDocument/2006/relationships/image" Target="../media/image184.jpeg"/><Relationship Id="rId3" Type="http://schemas.openxmlformats.org/officeDocument/2006/relationships/image" Target="../media/image36.jpeg"/><Relationship Id="rId21" Type="http://schemas.openxmlformats.org/officeDocument/2006/relationships/image" Target="../media/image180.png"/><Relationship Id="rId7" Type="http://schemas.openxmlformats.org/officeDocument/2006/relationships/image" Target="../media/image170.jpeg"/><Relationship Id="rId12" Type="http://schemas.openxmlformats.org/officeDocument/2006/relationships/image" Target="../media/image172.jpeg"/><Relationship Id="rId17" Type="http://schemas.openxmlformats.org/officeDocument/2006/relationships/image" Target="../media/image176.jpeg"/><Relationship Id="rId25" Type="http://schemas.openxmlformats.org/officeDocument/2006/relationships/image" Target="../media/image18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5.jpeg"/><Relationship Id="rId20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11" Type="http://schemas.openxmlformats.org/officeDocument/2006/relationships/image" Target="../media/image59.jpeg"/><Relationship Id="rId24" Type="http://schemas.openxmlformats.org/officeDocument/2006/relationships/image" Target="../media/image182.jpeg"/><Relationship Id="rId5" Type="http://schemas.openxmlformats.org/officeDocument/2006/relationships/image" Target="../media/image39.jpeg"/><Relationship Id="rId15" Type="http://schemas.openxmlformats.org/officeDocument/2006/relationships/image" Target="../media/image174.jpeg"/><Relationship Id="rId23" Type="http://schemas.openxmlformats.org/officeDocument/2006/relationships/image" Target="../media/image181.jpeg"/><Relationship Id="rId28" Type="http://schemas.openxmlformats.org/officeDocument/2006/relationships/image" Target="../media/image186.jpeg"/><Relationship Id="rId10" Type="http://schemas.openxmlformats.org/officeDocument/2006/relationships/image" Target="../media/image92.jpeg"/><Relationship Id="rId19" Type="http://schemas.openxmlformats.org/officeDocument/2006/relationships/image" Target="../media/image178.jpeg"/><Relationship Id="rId4" Type="http://schemas.openxmlformats.org/officeDocument/2006/relationships/image" Target="../media/image168.jpeg"/><Relationship Id="rId9" Type="http://schemas.openxmlformats.org/officeDocument/2006/relationships/image" Target="../media/image91.jpeg"/><Relationship Id="rId14" Type="http://schemas.openxmlformats.org/officeDocument/2006/relationships/image" Target="../media/image173.jpeg"/><Relationship Id="rId22" Type="http://schemas.openxmlformats.org/officeDocument/2006/relationships/image" Target="../media/image40.jpeg"/><Relationship Id="rId27" Type="http://schemas.openxmlformats.org/officeDocument/2006/relationships/image" Target="../media/image18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4.jpeg"/><Relationship Id="rId18" Type="http://schemas.openxmlformats.org/officeDocument/2006/relationships/image" Target="../media/image199.jpeg"/><Relationship Id="rId3" Type="http://schemas.openxmlformats.org/officeDocument/2006/relationships/image" Target="../media/image90.jpeg"/><Relationship Id="rId21" Type="http://schemas.openxmlformats.org/officeDocument/2006/relationships/image" Target="../media/image202.jpeg"/><Relationship Id="rId7" Type="http://schemas.openxmlformats.org/officeDocument/2006/relationships/image" Target="../media/image86.jpeg"/><Relationship Id="rId12" Type="http://schemas.openxmlformats.org/officeDocument/2006/relationships/image" Target="../media/image193.jpeg"/><Relationship Id="rId17" Type="http://schemas.openxmlformats.org/officeDocument/2006/relationships/image" Target="../media/image198.jpeg"/><Relationship Id="rId2" Type="http://schemas.openxmlformats.org/officeDocument/2006/relationships/image" Target="../media/image88.jpeg"/><Relationship Id="rId16" Type="http://schemas.openxmlformats.org/officeDocument/2006/relationships/image" Target="../media/image197.jpeg"/><Relationship Id="rId20" Type="http://schemas.openxmlformats.org/officeDocument/2006/relationships/image" Target="../media/image2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11" Type="http://schemas.openxmlformats.org/officeDocument/2006/relationships/image" Target="../media/image192.jpeg"/><Relationship Id="rId24" Type="http://schemas.openxmlformats.org/officeDocument/2006/relationships/image" Target="../media/image205.jpeg"/><Relationship Id="rId5" Type="http://schemas.openxmlformats.org/officeDocument/2006/relationships/image" Target="../media/image188.jpeg"/><Relationship Id="rId15" Type="http://schemas.openxmlformats.org/officeDocument/2006/relationships/image" Target="../media/image196.jpeg"/><Relationship Id="rId23" Type="http://schemas.openxmlformats.org/officeDocument/2006/relationships/image" Target="../media/image204.jpeg"/><Relationship Id="rId10" Type="http://schemas.openxmlformats.org/officeDocument/2006/relationships/image" Target="../media/image191.jpeg"/><Relationship Id="rId19" Type="http://schemas.openxmlformats.org/officeDocument/2006/relationships/image" Target="../media/image200.png"/><Relationship Id="rId4" Type="http://schemas.openxmlformats.org/officeDocument/2006/relationships/image" Target="../media/image187.jpeg"/><Relationship Id="rId9" Type="http://schemas.openxmlformats.org/officeDocument/2006/relationships/image" Target="../media/image64.jpeg"/><Relationship Id="rId14" Type="http://schemas.openxmlformats.org/officeDocument/2006/relationships/image" Target="../media/image195.jpeg"/><Relationship Id="rId22" Type="http://schemas.openxmlformats.org/officeDocument/2006/relationships/image" Target="../media/image20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45.png"/><Relationship Id="rId9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3.png"/><Relationship Id="rId10" Type="http://schemas.openxmlformats.org/officeDocument/2006/relationships/image" Target="../media/image75.jpe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285356"/>
            <a:ext cx="10693400" cy="1462405"/>
          </a:xfrm>
          <a:custGeom>
            <a:avLst/>
            <a:gdLst/>
            <a:ahLst/>
            <a:cxnLst/>
            <a:rect l="l" t="t" r="r" b="b"/>
            <a:pathLst>
              <a:path w="5274310" h="1462405">
                <a:moveTo>
                  <a:pt x="5273992" y="0"/>
                </a:moveTo>
                <a:lnTo>
                  <a:pt x="0" y="0"/>
                </a:lnTo>
                <a:lnTo>
                  <a:pt x="0" y="1462011"/>
                </a:lnTo>
                <a:lnTo>
                  <a:pt x="3844734" y="1462011"/>
                </a:lnTo>
                <a:lnTo>
                  <a:pt x="5273992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/>
          <p:cNvSpPr txBox="1"/>
          <p:nvPr/>
        </p:nvSpPr>
        <p:spPr>
          <a:xfrm>
            <a:off x="126111" y="341835"/>
            <a:ext cx="923330" cy="29061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150"/>
              </a:lnSpc>
            </a:pPr>
            <a:r>
              <a:rPr lang="ru-RU" sz="6950" dirty="0" smtClean="0">
                <a:solidFill>
                  <a:srgbClr val="FFFFFF"/>
                </a:solidFill>
                <a:latin typeface="Arial"/>
                <a:cs typeface="Arial"/>
              </a:rPr>
              <a:t>192</a:t>
            </a:r>
            <a:r>
              <a:rPr lang="ru-RU" sz="4800" dirty="0" smtClean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1" name="object 22"/>
          <p:cNvSpPr txBox="1">
            <a:spLocks noGrp="1"/>
          </p:cNvSpPr>
          <p:nvPr>
            <p:ph type="title"/>
          </p:nvPr>
        </p:nvSpPr>
        <p:spPr>
          <a:xfrm>
            <a:off x="4660900" y="352425"/>
            <a:ext cx="4190999" cy="1119537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 algn="l">
              <a:lnSpc>
                <a:spcPts val="2700"/>
              </a:lnSpc>
              <a:spcBef>
                <a:spcPts val="63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Инвестиционный паспорт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Кичменгско</a:t>
            </a: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 Городецкого </a:t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муниципального района</a:t>
            </a:r>
            <a:endParaRPr sz="2700" dirty="0">
              <a:latin typeface="Arial Narrow" pitchFamily="34" charset="0"/>
            </a:endParaRPr>
          </a:p>
        </p:txBody>
      </p:sp>
      <p:pic>
        <p:nvPicPr>
          <p:cNvPr id="34" name="Picture 15" descr="D:\ДОКУМЕНТЫ\ПРЕЗЕНТАЦИИ, ФОТО, БУКЛЕТЫ\Фото\К-Г\kichmengsko_gorodeckiy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1" y="3248025"/>
            <a:ext cx="1342668" cy="17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bject 12"/>
          <p:cNvSpPr/>
          <p:nvPr/>
        </p:nvSpPr>
        <p:spPr>
          <a:xfrm>
            <a:off x="850900" y="1800225"/>
            <a:ext cx="1323975" cy="154940"/>
          </a:xfrm>
          <a:custGeom>
            <a:avLst/>
            <a:gdLst/>
            <a:ahLst/>
            <a:cxnLst/>
            <a:rect l="l" t="t" r="r" b="b"/>
            <a:pathLst>
              <a:path w="1323975" h="154939">
                <a:moveTo>
                  <a:pt x="25195" y="36615"/>
                </a:moveTo>
                <a:lnTo>
                  <a:pt x="0" y="36615"/>
                </a:lnTo>
                <a:lnTo>
                  <a:pt x="0" y="152640"/>
                </a:lnTo>
                <a:lnTo>
                  <a:pt x="24039" y="152640"/>
                </a:lnTo>
                <a:lnTo>
                  <a:pt x="50668" y="112697"/>
                </a:lnTo>
                <a:lnTo>
                  <a:pt x="25195" y="112697"/>
                </a:lnTo>
                <a:lnTo>
                  <a:pt x="25195" y="36615"/>
                </a:lnTo>
                <a:close/>
              </a:path>
              <a:path w="1323975" h="154939">
                <a:moveTo>
                  <a:pt x="99950" y="76554"/>
                </a:moveTo>
                <a:lnTo>
                  <a:pt x="74763" y="76554"/>
                </a:lnTo>
                <a:lnTo>
                  <a:pt x="74763" y="152640"/>
                </a:lnTo>
                <a:lnTo>
                  <a:pt x="99950" y="152640"/>
                </a:lnTo>
                <a:lnTo>
                  <a:pt x="99950" y="76554"/>
                </a:lnTo>
                <a:close/>
              </a:path>
              <a:path w="1323975" h="154939">
                <a:moveTo>
                  <a:pt x="99950" y="36615"/>
                </a:moveTo>
                <a:lnTo>
                  <a:pt x="76250" y="36615"/>
                </a:lnTo>
                <a:lnTo>
                  <a:pt x="25195" y="112697"/>
                </a:lnTo>
                <a:lnTo>
                  <a:pt x="50668" y="112697"/>
                </a:lnTo>
                <a:lnTo>
                  <a:pt x="74763" y="76554"/>
                </a:lnTo>
                <a:lnTo>
                  <a:pt x="99950" y="76554"/>
                </a:lnTo>
                <a:lnTo>
                  <a:pt x="99950" y="36615"/>
                </a:lnTo>
                <a:close/>
              </a:path>
              <a:path w="1323975" h="154939">
                <a:moveTo>
                  <a:pt x="1260755" y="0"/>
                </a:moveTo>
                <a:lnTo>
                  <a:pt x="1245999" y="2627"/>
                </a:lnTo>
                <a:lnTo>
                  <a:pt x="1247155" y="10590"/>
                </a:lnTo>
                <a:lnTo>
                  <a:pt x="1250138" y="16725"/>
                </a:lnTo>
                <a:lnTo>
                  <a:pt x="1255114" y="21196"/>
                </a:lnTo>
                <a:lnTo>
                  <a:pt x="1259931" y="25678"/>
                </a:lnTo>
                <a:lnTo>
                  <a:pt x="1266226" y="27824"/>
                </a:lnTo>
                <a:lnTo>
                  <a:pt x="1281469" y="27824"/>
                </a:lnTo>
                <a:lnTo>
                  <a:pt x="1287766" y="25678"/>
                </a:lnTo>
                <a:lnTo>
                  <a:pt x="1292744" y="21196"/>
                </a:lnTo>
                <a:lnTo>
                  <a:pt x="1297547" y="16725"/>
                </a:lnTo>
                <a:lnTo>
                  <a:pt x="1300289" y="11088"/>
                </a:lnTo>
                <a:lnTo>
                  <a:pt x="1267382" y="11088"/>
                </a:lnTo>
                <a:lnTo>
                  <a:pt x="1263077" y="7440"/>
                </a:lnTo>
                <a:lnTo>
                  <a:pt x="1260755" y="0"/>
                </a:lnTo>
                <a:close/>
              </a:path>
              <a:path w="1323975" h="154939">
                <a:moveTo>
                  <a:pt x="1287031" y="0"/>
                </a:moveTo>
                <a:lnTo>
                  <a:pt x="1284620" y="7440"/>
                </a:lnTo>
                <a:lnTo>
                  <a:pt x="1280313" y="11088"/>
                </a:lnTo>
                <a:lnTo>
                  <a:pt x="1300289" y="11088"/>
                </a:lnTo>
                <a:lnTo>
                  <a:pt x="1300532" y="10590"/>
                </a:lnTo>
                <a:lnTo>
                  <a:pt x="1301697" y="2627"/>
                </a:lnTo>
                <a:lnTo>
                  <a:pt x="1287031" y="0"/>
                </a:lnTo>
                <a:close/>
              </a:path>
              <a:path w="1323975" h="154939">
                <a:moveTo>
                  <a:pt x="169912" y="36615"/>
                </a:moveTo>
                <a:lnTo>
                  <a:pt x="144388" y="36615"/>
                </a:lnTo>
                <a:lnTo>
                  <a:pt x="144388" y="152640"/>
                </a:lnTo>
                <a:lnTo>
                  <a:pt x="169912" y="152640"/>
                </a:lnTo>
                <a:lnTo>
                  <a:pt x="169912" y="106070"/>
                </a:lnTo>
                <a:lnTo>
                  <a:pt x="242506" y="106070"/>
                </a:lnTo>
                <a:lnTo>
                  <a:pt x="242506" y="82522"/>
                </a:lnTo>
                <a:lnTo>
                  <a:pt x="169912" y="82522"/>
                </a:lnTo>
                <a:lnTo>
                  <a:pt x="169912" y="36615"/>
                </a:lnTo>
                <a:close/>
              </a:path>
              <a:path w="1323975" h="154939">
                <a:moveTo>
                  <a:pt x="242506" y="106070"/>
                </a:moveTo>
                <a:lnTo>
                  <a:pt x="216978" y="106070"/>
                </a:lnTo>
                <a:lnTo>
                  <a:pt x="216978" y="152640"/>
                </a:lnTo>
                <a:lnTo>
                  <a:pt x="242506" y="152640"/>
                </a:lnTo>
                <a:lnTo>
                  <a:pt x="242506" y="106070"/>
                </a:lnTo>
                <a:close/>
              </a:path>
              <a:path w="1323975" h="154939">
                <a:moveTo>
                  <a:pt x="242506" y="36615"/>
                </a:moveTo>
                <a:lnTo>
                  <a:pt x="216978" y="36615"/>
                </a:lnTo>
                <a:lnTo>
                  <a:pt x="216978" y="82522"/>
                </a:lnTo>
                <a:lnTo>
                  <a:pt x="242506" y="82522"/>
                </a:lnTo>
                <a:lnTo>
                  <a:pt x="242506" y="36615"/>
                </a:lnTo>
                <a:close/>
              </a:path>
              <a:path w="1323975" h="154939">
                <a:moveTo>
                  <a:pt x="340804" y="36615"/>
                </a:moveTo>
                <a:lnTo>
                  <a:pt x="286929" y="36615"/>
                </a:lnTo>
                <a:lnTo>
                  <a:pt x="286929" y="152640"/>
                </a:lnTo>
                <a:lnTo>
                  <a:pt x="342125" y="152640"/>
                </a:lnTo>
                <a:lnTo>
                  <a:pt x="351666" y="152140"/>
                </a:lnTo>
                <a:lnTo>
                  <a:pt x="384129" y="130262"/>
                </a:lnTo>
                <a:lnTo>
                  <a:pt x="311798" y="130262"/>
                </a:lnTo>
                <a:lnTo>
                  <a:pt x="311798" y="104738"/>
                </a:lnTo>
                <a:lnTo>
                  <a:pt x="381704" y="104738"/>
                </a:lnTo>
                <a:lnTo>
                  <a:pt x="376440" y="98272"/>
                </a:lnTo>
                <a:lnTo>
                  <a:pt x="370968" y="94791"/>
                </a:lnTo>
                <a:lnTo>
                  <a:pt x="363844" y="91972"/>
                </a:lnTo>
                <a:lnTo>
                  <a:pt x="370491" y="87157"/>
                </a:lnTo>
                <a:lnTo>
                  <a:pt x="373494" y="83526"/>
                </a:lnTo>
                <a:lnTo>
                  <a:pt x="311798" y="83526"/>
                </a:lnTo>
                <a:lnTo>
                  <a:pt x="311798" y="58992"/>
                </a:lnTo>
                <a:lnTo>
                  <a:pt x="379093" y="58992"/>
                </a:lnTo>
                <a:lnTo>
                  <a:pt x="379093" y="58827"/>
                </a:lnTo>
                <a:lnTo>
                  <a:pt x="350250" y="37264"/>
                </a:lnTo>
                <a:lnTo>
                  <a:pt x="340804" y="36615"/>
                </a:lnTo>
                <a:close/>
              </a:path>
              <a:path w="1323975" h="154939">
                <a:moveTo>
                  <a:pt x="381704" y="104738"/>
                </a:moveTo>
                <a:lnTo>
                  <a:pt x="353896" y="104738"/>
                </a:lnTo>
                <a:lnTo>
                  <a:pt x="360197" y="108888"/>
                </a:lnTo>
                <a:lnTo>
                  <a:pt x="360197" y="125956"/>
                </a:lnTo>
                <a:lnTo>
                  <a:pt x="354228" y="130262"/>
                </a:lnTo>
                <a:lnTo>
                  <a:pt x="384129" y="130262"/>
                </a:lnTo>
                <a:lnTo>
                  <a:pt x="384842" y="128160"/>
                </a:lnTo>
                <a:lnTo>
                  <a:pt x="385559" y="120816"/>
                </a:lnTo>
                <a:lnTo>
                  <a:pt x="385559" y="113360"/>
                </a:lnTo>
                <a:lnTo>
                  <a:pt x="383730" y="107226"/>
                </a:lnTo>
                <a:lnTo>
                  <a:pt x="381704" y="104738"/>
                </a:lnTo>
                <a:close/>
              </a:path>
              <a:path w="1323975" h="154939">
                <a:moveTo>
                  <a:pt x="379093" y="58992"/>
                </a:moveTo>
                <a:lnTo>
                  <a:pt x="342456" y="58992"/>
                </a:lnTo>
                <a:lnTo>
                  <a:pt x="346607" y="59983"/>
                </a:lnTo>
                <a:lnTo>
                  <a:pt x="349430" y="61977"/>
                </a:lnTo>
                <a:lnTo>
                  <a:pt x="352234" y="64133"/>
                </a:lnTo>
                <a:lnTo>
                  <a:pt x="353648" y="66953"/>
                </a:lnTo>
                <a:lnTo>
                  <a:pt x="353731" y="79376"/>
                </a:lnTo>
                <a:lnTo>
                  <a:pt x="347601" y="83526"/>
                </a:lnTo>
                <a:lnTo>
                  <a:pt x="373494" y="83526"/>
                </a:lnTo>
                <a:lnTo>
                  <a:pt x="375259" y="81391"/>
                </a:lnTo>
                <a:lnTo>
                  <a:pt x="378132" y="74661"/>
                </a:lnTo>
                <a:lnTo>
                  <a:pt x="379073" y="67118"/>
                </a:lnTo>
                <a:lnTo>
                  <a:pt x="379093" y="58992"/>
                </a:lnTo>
                <a:close/>
              </a:path>
              <a:path w="1323975" h="154939">
                <a:moveTo>
                  <a:pt x="510706" y="36615"/>
                </a:moveTo>
                <a:lnTo>
                  <a:pt x="423175" y="36615"/>
                </a:lnTo>
                <a:lnTo>
                  <a:pt x="423175" y="152640"/>
                </a:lnTo>
                <a:lnTo>
                  <a:pt x="511530" y="152640"/>
                </a:lnTo>
                <a:lnTo>
                  <a:pt x="511530" y="129934"/>
                </a:lnTo>
                <a:lnTo>
                  <a:pt x="448537" y="129934"/>
                </a:lnTo>
                <a:lnTo>
                  <a:pt x="448537" y="105573"/>
                </a:lnTo>
                <a:lnTo>
                  <a:pt x="503236" y="105573"/>
                </a:lnTo>
                <a:lnTo>
                  <a:pt x="503236" y="82853"/>
                </a:lnTo>
                <a:lnTo>
                  <a:pt x="448537" y="82853"/>
                </a:lnTo>
                <a:lnTo>
                  <a:pt x="448537" y="59320"/>
                </a:lnTo>
                <a:lnTo>
                  <a:pt x="510706" y="59320"/>
                </a:lnTo>
                <a:lnTo>
                  <a:pt x="510706" y="36615"/>
                </a:lnTo>
                <a:close/>
              </a:path>
              <a:path w="1323975" h="154939">
                <a:moveTo>
                  <a:pt x="606171" y="34621"/>
                </a:moveTo>
                <a:lnTo>
                  <a:pt x="562750" y="52030"/>
                </a:lnTo>
                <a:lnTo>
                  <a:pt x="545669" y="94626"/>
                </a:lnTo>
                <a:lnTo>
                  <a:pt x="546729" y="106807"/>
                </a:lnTo>
                <a:lnTo>
                  <a:pt x="571732" y="144845"/>
                </a:lnTo>
                <a:lnTo>
                  <a:pt x="605180" y="154633"/>
                </a:lnTo>
                <a:lnTo>
                  <a:pt x="612922" y="154325"/>
                </a:lnTo>
                <a:lnTo>
                  <a:pt x="652754" y="134913"/>
                </a:lnTo>
                <a:lnTo>
                  <a:pt x="649198" y="131100"/>
                </a:lnTo>
                <a:lnTo>
                  <a:pt x="606005" y="131100"/>
                </a:lnTo>
                <a:lnTo>
                  <a:pt x="599012" y="130444"/>
                </a:lnTo>
                <a:lnTo>
                  <a:pt x="572956" y="101930"/>
                </a:lnTo>
                <a:lnTo>
                  <a:pt x="572363" y="94626"/>
                </a:lnTo>
                <a:lnTo>
                  <a:pt x="572956" y="87227"/>
                </a:lnTo>
                <a:lnTo>
                  <a:pt x="599012" y="58817"/>
                </a:lnTo>
                <a:lnTo>
                  <a:pt x="606005" y="58164"/>
                </a:lnTo>
                <a:lnTo>
                  <a:pt x="647062" y="58164"/>
                </a:lnTo>
                <a:lnTo>
                  <a:pt x="651092" y="53517"/>
                </a:lnTo>
                <a:lnTo>
                  <a:pt x="613443" y="34930"/>
                </a:lnTo>
                <a:lnTo>
                  <a:pt x="606171" y="34621"/>
                </a:lnTo>
                <a:close/>
              </a:path>
              <a:path w="1323975" h="154939">
                <a:moveTo>
                  <a:pt x="636511" y="117500"/>
                </a:moveTo>
                <a:lnTo>
                  <a:pt x="631367" y="122147"/>
                </a:lnTo>
                <a:lnTo>
                  <a:pt x="626568" y="125628"/>
                </a:lnTo>
                <a:lnTo>
                  <a:pt x="617614" y="129934"/>
                </a:lnTo>
                <a:lnTo>
                  <a:pt x="612140" y="131100"/>
                </a:lnTo>
                <a:lnTo>
                  <a:pt x="649198" y="131100"/>
                </a:lnTo>
                <a:lnTo>
                  <a:pt x="636511" y="117500"/>
                </a:lnTo>
                <a:close/>
              </a:path>
              <a:path w="1323975" h="154939">
                <a:moveTo>
                  <a:pt x="647062" y="58164"/>
                </a:moveTo>
                <a:lnTo>
                  <a:pt x="612140" y="58164"/>
                </a:lnTo>
                <a:lnTo>
                  <a:pt x="617449" y="59155"/>
                </a:lnTo>
                <a:lnTo>
                  <a:pt x="621921" y="61149"/>
                </a:lnTo>
                <a:lnTo>
                  <a:pt x="626237" y="63295"/>
                </a:lnTo>
                <a:lnTo>
                  <a:pt x="630873" y="66610"/>
                </a:lnTo>
                <a:lnTo>
                  <a:pt x="635853" y="71092"/>
                </a:lnTo>
                <a:lnTo>
                  <a:pt x="647062" y="58164"/>
                </a:lnTo>
                <a:close/>
              </a:path>
              <a:path w="1323975" h="154939">
                <a:moveTo>
                  <a:pt x="742265" y="60148"/>
                </a:moveTo>
                <a:lnTo>
                  <a:pt x="716737" y="60148"/>
                </a:lnTo>
                <a:lnTo>
                  <a:pt x="716737" y="152640"/>
                </a:lnTo>
                <a:lnTo>
                  <a:pt x="742265" y="152640"/>
                </a:lnTo>
                <a:lnTo>
                  <a:pt x="742265" y="60148"/>
                </a:lnTo>
                <a:close/>
              </a:path>
              <a:path w="1323975" h="154939">
                <a:moveTo>
                  <a:pt x="777570" y="36615"/>
                </a:moveTo>
                <a:lnTo>
                  <a:pt x="681432" y="36615"/>
                </a:lnTo>
                <a:lnTo>
                  <a:pt x="681432" y="60148"/>
                </a:lnTo>
                <a:lnTo>
                  <a:pt x="777570" y="60148"/>
                </a:lnTo>
                <a:lnTo>
                  <a:pt x="777570" y="36615"/>
                </a:lnTo>
                <a:close/>
              </a:path>
              <a:path w="1323975" h="154939">
                <a:moveTo>
                  <a:pt x="838899" y="36615"/>
                </a:moveTo>
                <a:lnTo>
                  <a:pt x="813714" y="36615"/>
                </a:lnTo>
                <a:lnTo>
                  <a:pt x="813714" y="152640"/>
                </a:lnTo>
                <a:lnTo>
                  <a:pt x="837744" y="152640"/>
                </a:lnTo>
                <a:lnTo>
                  <a:pt x="864373" y="112697"/>
                </a:lnTo>
                <a:lnTo>
                  <a:pt x="838899" y="112697"/>
                </a:lnTo>
                <a:lnTo>
                  <a:pt x="838899" y="36615"/>
                </a:lnTo>
                <a:close/>
              </a:path>
              <a:path w="1323975" h="154939">
                <a:moveTo>
                  <a:pt x="913664" y="76554"/>
                </a:moveTo>
                <a:lnTo>
                  <a:pt x="888469" y="76554"/>
                </a:lnTo>
                <a:lnTo>
                  <a:pt x="888469" y="152640"/>
                </a:lnTo>
                <a:lnTo>
                  <a:pt x="913664" y="152640"/>
                </a:lnTo>
                <a:lnTo>
                  <a:pt x="913664" y="76554"/>
                </a:lnTo>
                <a:close/>
              </a:path>
              <a:path w="1323975" h="154939">
                <a:moveTo>
                  <a:pt x="913664" y="36615"/>
                </a:moveTo>
                <a:lnTo>
                  <a:pt x="889951" y="36615"/>
                </a:lnTo>
                <a:lnTo>
                  <a:pt x="838899" y="112697"/>
                </a:lnTo>
                <a:lnTo>
                  <a:pt x="864373" y="112697"/>
                </a:lnTo>
                <a:lnTo>
                  <a:pt x="888469" y="76554"/>
                </a:lnTo>
                <a:lnTo>
                  <a:pt x="913664" y="76554"/>
                </a:lnTo>
                <a:lnTo>
                  <a:pt x="913664" y="36615"/>
                </a:lnTo>
                <a:close/>
              </a:path>
              <a:path w="1323975" h="154939">
                <a:moveTo>
                  <a:pt x="1005497" y="36615"/>
                </a:moveTo>
                <a:lnTo>
                  <a:pt x="958089" y="36615"/>
                </a:lnTo>
                <a:lnTo>
                  <a:pt x="958089" y="152640"/>
                </a:lnTo>
                <a:lnTo>
                  <a:pt x="983616" y="152640"/>
                </a:lnTo>
                <a:lnTo>
                  <a:pt x="983616" y="117831"/>
                </a:lnTo>
                <a:lnTo>
                  <a:pt x="1003010" y="117831"/>
                </a:lnTo>
                <a:lnTo>
                  <a:pt x="1042430" y="101185"/>
                </a:lnTo>
                <a:lnTo>
                  <a:pt x="1046048" y="95123"/>
                </a:lnTo>
                <a:lnTo>
                  <a:pt x="983616" y="95123"/>
                </a:lnTo>
                <a:lnTo>
                  <a:pt x="983616" y="59651"/>
                </a:lnTo>
                <a:lnTo>
                  <a:pt x="1046388" y="59651"/>
                </a:lnTo>
                <a:lnTo>
                  <a:pt x="1043200" y="53747"/>
                </a:lnTo>
                <a:lnTo>
                  <a:pt x="1037983" y="47713"/>
                </a:lnTo>
                <a:lnTo>
                  <a:pt x="1031482" y="42834"/>
                </a:lnTo>
                <a:lnTo>
                  <a:pt x="1023912" y="39369"/>
                </a:lnTo>
                <a:lnTo>
                  <a:pt x="1015256" y="37301"/>
                </a:lnTo>
                <a:lnTo>
                  <a:pt x="1005497" y="36615"/>
                </a:lnTo>
                <a:close/>
              </a:path>
              <a:path w="1323975" h="154939">
                <a:moveTo>
                  <a:pt x="1046388" y="59651"/>
                </a:moveTo>
                <a:lnTo>
                  <a:pt x="1009802" y="59651"/>
                </a:lnTo>
                <a:lnTo>
                  <a:pt x="1014933" y="61149"/>
                </a:lnTo>
                <a:lnTo>
                  <a:pt x="1018590" y="64133"/>
                </a:lnTo>
                <a:lnTo>
                  <a:pt x="1022236" y="67283"/>
                </a:lnTo>
                <a:lnTo>
                  <a:pt x="1024051" y="71589"/>
                </a:lnTo>
                <a:lnTo>
                  <a:pt x="1024051" y="82522"/>
                </a:lnTo>
                <a:lnTo>
                  <a:pt x="1022236" y="86842"/>
                </a:lnTo>
                <a:lnTo>
                  <a:pt x="1018755" y="90158"/>
                </a:lnTo>
                <a:lnTo>
                  <a:pt x="1015098" y="93470"/>
                </a:lnTo>
                <a:lnTo>
                  <a:pt x="1010133" y="95123"/>
                </a:lnTo>
                <a:lnTo>
                  <a:pt x="1046048" y="95123"/>
                </a:lnTo>
                <a:lnTo>
                  <a:pt x="1046576" y="94238"/>
                </a:lnTo>
                <a:lnTo>
                  <a:pt x="1049074" y="86203"/>
                </a:lnTo>
                <a:lnTo>
                  <a:pt x="1049910" y="77064"/>
                </a:lnTo>
                <a:lnTo>
                  <a:pt x="1049164" y="68422"/>
                </a:lnTo>
                <a:lnTo>
                  <a:pt x="1046927" y="60650"/>
                </a:lnTo>
                <a:lnTo>
                  <a:pt x="1046388" y="59651"/>
                </a:lnTo>
                <a:close/>
              </a:path>
              <a:path w="1323975" h="154939">
                <a:moveTo>
                  <a:pt x="1092351" y="128944"/>
                </a:moveTo>
                <a:lnTo>
                  <a:pt x="1082408" y="147675"/>
                </a:lnTo>
                <a:lnTo>
                  <a:pt x="1088437" y="150622"/>
                </a:lnTo>
                <a:lnTo>
                  <a:pt x="1094608" y="152748"/>
                </a:lnTo>
                <a:lnTo>
                  <a:pt x="1100934" y="154036"/>
                </a:lnTo>
                <a:lnTo>
                  <a:pt x="1107427" y="154468"/>
                </a:lnTo>
                <a:lnTo>
                  <a:pt x="1115721" y="154468"/>
                </a:lnTo>
                <a:lnTo>
                  <a:pt x="1141825" y="132753"/>
                </a:lnTo>
                <a:lnTo>
                  <a:pt x="1101128" y="132753"/>
                </a:lnTo>
                <a:lnTo>
                  <a:pt x="1096495" y="131432"/>
                </a:lnTo>
                <a:lnTo>
                  <a:pt x="1092351" y="128944"/>
                </a:lnTo>
                <a:close/>
              </a:path>
              <a:path w="1323975" h="154939">
                <a:moveTo>
                  <a:pt x="1102790" y="36615"/>
                </a:moveTo>
                <a:lnTo>
                  <a:pt x="1074279" y="36615"/>
                </a:lnTo>
                <a:lnTo>
                  <a:pt x="1120697" y="123469"/>
                </a:lnTo>
                <a:lnTo>
                  <a:pt x="1116712" y="129603"/>
                </a:lnTo>
                <a:lnTo>
                  <a:pt x="1111910" y="132753"/>
                </a:lnTo>
                <a:lnTo>
                  <a:pt x="1141825" y="132753"/>
                </a:lnTo>
                <a:lnTo>
                  <a:pt x="1145386" y="126287"/>
                </a:lnTo>
                <a:lnTo>
                  <a:pt x="1159482" y="97941"/>
                </a:lnTo>
                <a:lnTo>
                  <a:pt x="1134287" y="97941"/>
                </a:lnTo>
                <a:lnTo>
                  <a:pt x="1102790" y="36615"/>
                </a:lnTo>
                <a:close/>
              </a:path>
              <a:path w="1323975" h="154939">
                <a:moveTo>
                  <a:pt x="1189979" y="36615"/>
                </a:moveTo>
                <a:lnTo>
                  <a:pt x="1162302" y="36615"/>
                </a:lnTo>
                <a:lnTo>
                  <a:pt x="1134287" y="97941"/>
                </a:lnTo>
                <a:lnTo>
                  <a:pt x="1159482" y="97941"/>
                </a:lnTo>
                <a:lnTo>
                  <a:pt x="1189979" y="36615"/>
                </a:lnTo>
                <a:close/>
              </a:path>
              <a:path w="1323975" h="154939">
                <a:moveTo>
                  <a:pt x="1248652" y="36615"/>
                </a:moveTo>
                <a:lnTo>
                  <a:pt x="1223455" y="36615"/>
                </a:lnTo>
                <a:lnTo>
                  <a:pt x="1223455" y="152640"/>
                </a:lnTo>
                <a:lnTo>
                  <a:pt x="1247496" y="152640"/>
                </a:lnTo>
                <a:lnTo>
                  <a:pt x="1274125" y="112697"/>
                </a:lnTo>
                <a:lnTo>
                  <a:pt x="1248652" y="112697"/>
                </a:lnTo>
                <a:lnTo>
                  <a:pt x="1248652" y="36615"/>
                </a:lnTo>
                <a:close/>
              </a:path>
              <a:path w="1323975" h="154939">
                <a:moveTo>
                  <a:pt x="1323402" y="76554"/>
                </a:moveTo>
                <a:lnTo>
                  <a:pt x="1298220" y="76554"/>
                </a:lnTo>
                <a:lnTo>
                  <a:pt x="1298220" y="152640"/>
                </a:lnTo>
                <a:lnTo>
                  <a:pt x="1323402" y="152640"/>
                </a:lnTo>
                <a:lnTo>
                  <a:pt x="1323402" y="76554"/>
                </a:lnTo>
                <a:close/>
              </a:path>
              <a:path w="1323975" h="154939">
                <a:moveTo>
                  <a:pt x="1323402" y="36615"/>
                </a:moveTo>
                <a:lnTo>
                  <a:pt x="1299707" y="36615"/>
                </a:lnTo>
                <a:lnTo>
                  <a:pt x="1248652" y="112697"/>
                </a:lnTo>
                <a:lnTo>
                  <a:pt x="1274125" y="112697"/>
                </a:lnTo>
                <a:lnTo>
                  <a:pt x="1298220" y="76554"/>
                </a:lnTo>
                <a:lnTo>
                  <a:pt x="1323402" y="76554"/>
                </a:lnTo>
                <a:lnTo>
                  <a:pt x="1323402" y="36615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3"/>
          <p:cNvSpPr/>
          <p:nvPr/>
        </p:nvSpPr>
        <p:spPr>
          <a:xfrm>
            <a:off x="850900" y="2028825"/>
            <a:ext cx="1743075" cy="142240"/>
          </a:xfrm>
          <a:custGeom>
            <a:avLst/>
            <a:gdLst/>
            <a:ahLst/>
            <a:cxnLst/>
            <a:rect l="l" t="t" r="r" b="b"/>
            <a:pathLst>
              <a:path w="1743075" h="142239">
                <a:moveTo>
                  <a:pt x="53873" y="1991"/>
                </a:moveTo>
                <a:lnTo>
                  <a:pt x="0" y="1991"/>
                </a:lnTo>
                <a:lnTo>
                  <a:pt x="0" y="118018"/>
                </a:lnTo>
                <a:lnTo>
                  <a:pt x="55195" y="118018"/>
                </a:lnTo>
                <a:lnTo>
                  <a:pt x="64734" y="117518"/>
                </a:lnTo>
                <a:lnTo>
                  <a:pt x="97193" y="95641"/>
                </a:lnTo>
                <a:lnTo>
                  <a:pt x="24853" y="95641"/>
                </a:lnTo>
                <a:lnTo>
                  <a:pt x="24853" y="70114"/>
                </a:lnTo>
                <a:lnTo>
                  <a:pt x="94772" y="70114"/>
                </a:lnTo>
                <a:lnTo>
                  <a:pt x="89510" y="63651"/>
                </a:lnTo>
                <a:lnTo>
                  <a:pt x="84034" y="60170"/>
                </a:lnTo>
                <a:lnTo>
                  <a:pt x="76909" y="57351"/>
                </a:lnTo>
                <a:lnTo>
                  <a:pt x="83558" y="52529"/>
                </a:lnTo>
                <a:lnTo>
                  <a:pt x="86565" y="48891"/>
                </a:lnTo>
                <a:lnTo>
                  <a:pt x="24853" y="48891"/>
                </a:lnTo>
                <a:lnTo>
                  <a:pt x="24853" y="24368"/>
                </a:lnTo>
                <a:lnTo>
                  <a:pt x="92163" y="24368"/>
                </a:lnTo>
                <a:lnTo>
                  <a:pt x="92163" y="24202"/>
                </a:lnTo>
                <a:lnTo>
                  <a:pt x="63318" y="2641"/>
                </a:lnTo>
                <a:lnTo>
                  <a:pt x="53873" y="1991"/>
                </a:lnTo>
                <a:close/>
              </a:path>
              <a:path w="1743075" h="142239">
                <a:moveTo>
                  <a:pt x="94772" y="70114"/>
                </a:moveTo>
                <a:lnTo>
                  <a:pt x="66967" y="70114"/>
                </a:lnTo>
                <a:lnTo>
                  <a:pt x="73267" y="74254"/>
                </a:lnTo>
                <a:lnTo>
                  <a:pt x="73267" y="91335"/>
                </a:lnTo>
                <a:lnTo>
                  <a:pt x="67294" y="95641"/>
                </a:lnTo>
                <a:lnTo>
                  <a:pt x="97193" y="95641"/>
                </a:lnTo>
                <a:lnTo>
                  <a:pt x="97910" y="93532"/>
                </a:lnTo>
                <a:lnTo>
                  <a:pt x="98629" y="86194"/>
                </a:lnTo>
                <a:lnTo>
                  <a:pt x="98629" y="78738"/>
                </a:lnTo>
                <a:lnTo>
                  <a:pt x="96800" y="72604"/>
                </a:lnTo>
                <a:lnTo>
                  <a:pt x="94772" y="70114"/>
                </a:lnTo>
                <a:close/>
              </a:path>
              <a:path w="1743075" h="142239">
                <a:moveTo>
                  <a:pt x="92163" y="24368"/>
                </a:moveTo>
                <a:lnTo>
                  <a:pt x="55523" y="24368"/>
                </a:lnTo>
                <a:lnTo>
                  <a:pt x="59662" y="25361"/>
                </a:lnTo>
                <a:lnTo>
                  <a:pt x="62481" y="27353"/>
                </a:lnTo>
                <a:lnTo>
                  <a:pt x="65303" y="29502"/>
                </a:lnTo>
                <a:lnTo>
                  <a:pt x="66719" y="32321"/>
                </a:lnTo>
                <a:lnTo>
                  <a:pt x="66802" y="44752"/>
                </a:lnTo>
                <a:lnTo>
                  <a:pt x="60666" y="48891"/>
                </a:lnTo>
                <a:lnTo>
                  <a:pt x="86565" y="48891"/>
                </a:lnTo>
                <a:lnTo>
                  <a:pt x="88327" y="46759"/>
                </a:lnTo>
                <a:lnTo>
                  <a:pt x="91202" y="40028"/>
                </a:lnTo>
                <a:lnTo>
                  <a:pt x="92143" y="32486"/>
                </a:lnTo>
                <a:lnTo>
                  <a:pt x="92163" y="24368"/>
                </a:lnTo>
                <a:close/>
              </a:path>
              <a:path w="1743075" h="142239">
                <a:moveTo>
                  <a:pt x="256413" y="1991"/>
                </a:moveTo>
                <a:lnTo>
                  <a:pt x="202549" y="1991"/>
                </a:lnTo>
                <a:lnTo>
                  <a:pt x="202549" y="118018"/>
                </a:lnTo>
                <a:lnTo>
                  <a:pt x="257745" y="118018"/>
                </a:lnTo>
                <a:lnTo>
                  <a:pt x="267287" y="117518"/>
                </a:lnTo>
                <a:lnTo>
                  <a:pt x="299744" y="95641"/>
                </a:lnTo>
                <a:lnTo>
                  <a:pt x="227404" y="95641"/>
                </a:lnTo>
                <a:lnTo>
                  <a:pt x="227404" y="70114"/>
                </a:lnTo>
                <a:lnTo>
                  <a:pt x="297322" y="70114"/>
                </a:lnTo>
                <a:lnTo>
                  <a:pt x="292060" y="63651"/>
                </a:lnTo>
                <a:lnTo>
                  <a:pt x="286588" y="60170"/>
                </a:lnTo>
                <a:lnTo>
                  <a:pt x="279464" y="57351"/>
                </a:lnTo>
                <a:lnTo>
                  <a:pt x="286111" y="52529"/>
                </a:lnTo>
                <a:lnTo>
                  <a:pt x="289118" y="48891"/>
                </a:lnTo>
                <a:lnTo>
                  <a:pt x="227404" y="48891"/>
                </a:lnTo>
                <a:lnTo>
                  <a:pt x="227404" y="24368"/>
                </a:lnTo>
                <a:lnTo>
                  <a:pt x="294713" y="24368"/>
                </a:lnTo>
                <a:lnTo>
                  <a:pt x="294713" y="24202"/>
                </a:lnTo>
                <a:lnTo>
                  <a:pt x="265866" y="2641"/>
                </a:lnTo>
                <a:lnTo>
                  <a:pt x="256413" y="1991"/>
                </a:lnTo>
                <a:close/>
              </a:path>
              <a:path w="1743075" h="142239">
                <a:moveTo>
                  <a:pt x="297322" y="70114"/>
                </a:moveTo>
                <a:lnTo>
                  <a:pt x="269506" y="70114"/>
                </a:lnTo>
                <a:lnTo>
                  <a:pt x="275817" y="74254"/>
                </a:lnTo>
                <a:lnTo>
                  <a:pt x="275817" y="91335"/>
                </a:lnTo>
                <a:lnTo>
                  <a:pt x="269848" y="95641"/>
                </a:lnTo>
                <a:lnTo>
                  <a:pt x="299744" y="95641"/>
                </a:lnTo>
                <a:lnTo>
                  <a:pt x="300460" y="93532"/>
                </a:lnTo>
                <a:lnTo>
                  <a:pt x="301179" y="86194"/>
                </a:lnTo>
                <a:lnTo>
                  <a:pt x="301179" y="78738"/>
                </a:lnTo>
                <a:lnTo>
                  <a:pt x="299350" y="72604"/>
                </a:lnTo>
                <a:lnTo>
                  <a:pt x="297322" y="70114"/>
                </a:lnTo>
                <a:close/>
              </a:path>
              <a:path w="1743075" h="142239">
                <a:moveTo>
                  <a:pt x="294713" y="24368"/>
                </a:moveTo>
                <a:lnTo>
                  <a:pt x="258076" y="24368"/>
                </a:lnTo>
                <a:lnTo>
                  <a:pt x="262216" y="25361"/>
                </a:lnTo>
                <a:lnTo>
                  <a:pt x="265035" y="27353"/>
                </a:lnTo>
                <a:lnTo>
                  <a:pt x="267854" y="29502"/>
                </a:lnTo>
                <a:lnTo>
                  <a:pt x="269268" y="32321"/>
                </a:lnTo>
                <a:lnTo>
                  <a:pt x="269351" y="44752"/>
                </a:lnTo>
                <a:lnTo>
                  <a:pt x="263221" y="48891"/>
                </a:lnTo>
                <a:lnTo>
                  <a:pt x="289118" y="48891"/>
                </a:lnTo>
                <a:lnTo>
                  <a:pt x="290879" y="46759"/>
                </a:lnTo>
                <a:lnTo>
                  <a:pt x="293752" y="40028"/>
                </a:lnTo>
                <a:lnTo>
                  <a:pt x="294693" y="32486"/>
                </a:lnTo>
                <a:lnTo>
                  <a:pt x="294713" y="24368"/>
                </a:lnTo>
                <a:close/>
              </a:path>
              <a:path w="1743075" h="142239">
                <a:moveTo>
                  <a:pt x="395488" y="0"/>
                </a:moveTo>
                <a:lnTo>
                  <a:pt x="351396" y="17399"/>
                </a:lnTo>
                <a:lnTo>
                  <a:pt x="333655" y="60004"/>
                </a:lnTo>
                <a:lnTo>
                  <a:pt x="334746" y="72090"/>
                </a:lnTo>
                <a:lnTo>
                  <a:pt x="360495" y="110219"/>
                </a:lnTo>
                <a:lnTo>
                  <a:pt x="395160" y="120013"/>
                </a:lnTo>
                <a:lnTo>
                  <a:pt x="407898" y="118922"/>
                </a:lnTo>
                <a:lnTo>
                  <a:pt x="419522" y="115640"/>
                </a:lnTo>
                <a:lnTo>
                  <a:pt x="430030" y="110150"/>
                </a:lnTo>
                <a:lnTo>
                  <a:pt x="439420" y="102438"/>
                </a:lnTo>
                <a:lnTo>
                  <a:pt x="444437" y="96469"/>
                </a:lnTo>
                <a:lnTo>
                  <a:pt x="395488" y="96469"/>
                </a:lnTo>
                <a:lnTo>
                  <a:pt x="388214" y="95813"/>
                </a:lnTo>
                <a:lnTo>
                  <a:pt x="360970" y="67308"/>
                </a:lnTo>
                <a:lnTo>
                  <a:pt x="360348" y="60004"/>
                </a:lnTo>
                <a:lnTo>
                  <a:pt x="360967" y="52606"/>
                </a:lnTo>
                <a:lnTo>
                  <a:pt x="387892" y="24185"/>
                </a:lnTo>
                <a:lnTo>
                  <a:pt x="395160" y="23533"/>
                </a:lnTo>
                <a:lnTo>
                  <a:pt x="444651" y="23533"/>
                </a:lnTo>
                <a:lnTo>
                  <a:pt x="439571" y="17399"/>
                </a:lnTo>
                <a:lnTo>
                  <a:pt x="430216" y="9788"/>
                </a:lnTo>
                <a:lnTo>
                  <a:pt x="419769" y="4351"/>
                </a:lnTo>
                <a:lnTo>
                  <a:pt x="408202" y="1088"/>
                </a:lnTo>
                <a:lnTo>
                  <a:pt x="395488" y="0"/>
                </a:lnTo>
                <a:close/>
              </a:path>
              <a:path w="1743075" h="142239">
                <a:moveTo>
                  <a:pt x="444651" y="23533"/>
                </a:moveTo>
                <a:lnTo>
                  <a:pt x="395160" y="23533"/>
                </a:lnTo>
                <a:lnTo>
                  <a:pt x="402428" y="24187"/>
                </a:lnTo>
                <a:lnTo>
                  <a:pt x="409057" y="26164"/>
                </a:lnTo>
                <a:lnTo>
                  <a:pt x="430300" y="60004"/>
                </a:lnTo>
                <a:lnTo>
                  <a:pt x="429681" y="67401"/>
                </a:lnTo>
                <a:lnTo>
                  <a:pt x="402755" y="95813"/>
                </a:lnTo>
                <a:lnTo>
                  <a:pt x="395488" y="96469"/>
                </a:lnTo>
                <a:lnTo>
                  <a:pt x="444437" y="96469"/>
                </a:lnTo>
                <a:lnTo>
                  <a:pt x="447125" y="93270"/>
                </a:lnTo>
                <a:lnTo>
                  <a:pt x="452612" y="83150"/>
                </a:lnTo>
                <a:lnTo>
                  <a:pt x="455893" y="72066"/>
                </a:lnTo>
                <a:lnTo>
                  <a:pt x="456984" y="60004"/>
                </a:lnTo>
                <a:lnTo>
                  <a:pt x="455895" y="47912"/>
                </a:lnTo>
                <a:lnTo>
                  <a:pt x="452631" y="36772"/>
                </a:lnTo>
                <a:lnTo>
                  <a:pt x="447189" y="26597"/>
                </a:lnTo>
                <a:lnTo>
                  <a:pt x="444651" y="23533"/>
                </a:lnTo>
                <a:close/>
              </a:path>
              <a:path w="1743075" h="142239">
                <a:moveTo>
                  <a:pt x="486154" y="96961"/>
                </a:moveTo>
                <a:lnTo>
                  <a:pt x="484491" y="118018"/>
                </a:lnTo>
                <a:lnTo>
                  <a:pt x="488315" y="119009"/>
                </a:lnTo>
                <a:lnTo>
                  <a:pt x="492785" y="119505"/>
                </a:lnTo>
                <a:lnTo>
                  <a:pt x="507211" y="119505"/>
                </a:lnTo>
                <a:lnTo>
                  <a:pt x="528401" y="97304"/>
                </a:lnTo>
                <a:lnTo>
                  <a:pt x="488972" y="97304"/>
                </a:lnTo>
                <a:lnTo>
                  <a:pt x="487641" y="97128"/>
                </a:lnTo>
                <a:lnTo>
                  <a:pt x="486154" y="96961"/>
                </a:lnTo>
                <a:close/>
              </a:path>
              <a:path w="1743075" h="142239">
                <a:moveTo>
                  <a:pt x="594561" y="25030"/>
                </a:moveTo>
                <a:lnTo>
                  <a:pt x="569033" y="25030"/>
                </a:lnTo>
                <a:lnTo>
                  <a:pt x="569033" y="118018"/>
                </a:lnTo>
                <a:lnTo>
                  <a:pt x="594561" y="118018"/>
                </a:lnTo>
                <a:lnTo>
                  <a:pt x="594561" y="25030"/>
                </a:lnTo>
                <a:close/>
              </a:path>
              <a:path w="1743075" h="142239">
                <a:moveTo>
                  <a:pt x="594561" y="1991"/>
                </a:moveTo>
                <a:lnTo>
                  <a:pt x="511681" y="1991"/>
                </a:lnTo>
                <a:lnTo>
                  <a:pt x="511591" y="36932"/>
                </a:lnTo>
                <a:lnTo>
                  <a:pt x="511330" y="46786"/>
                </a:lnTo>
                <a:lnTo>
                  <a:pt x="506044" y="85201"/>
                </a:lnTo>
                <a:lnTo>
                  <a:pt x="499413" y="94816"/>
                </a:lnTo>
                <a:lnTo>
                  <a:pt x="496925" y="96469"/>
                </a:lnTo>
                <a:lnTo>
                  <a:pt x="493941" y="97304"/>
                </a:lnTo>
                <a:lnTo>
                  <a:pt x="528401" y="97304"/>
                </a:lnTo>
                <a:lnTo>
                  <a:pt x="535308" y="49886"/>
                </a:lnTo>
                <a:lnTo>
                  <a:pt x="535557" y="25030"/>
                </a:lnTo>
                <a:lnTo>
                  <a:pt x="594561" y="25030"/>
                </a:lnTo>
                <a:lnTo>
                  <a:pt x="594561" y="1991"/>
                </a:lnTo>
                <a:close/>
              </a:path>
              <a:path w="1743075" h="142239">
                <a:moveTo>
                  <a:pt x="695678" y="0"/>
                </a:moveTo>
                <a:lnTo>
                  <a:pt x="651584" y="17399"/>
                </a:lnTo>
                <a:lnTo>
                  <a:pt x="633844" y="60004"/>
                </a:lnTo>
                <a:lnTo>
                  <a:pt x="634935" y="72090"/>
                </a:lnTo>
                <a:lnTo>
                  <a:pt x="660680" y="110219"/>
                </a:lnTo>
                <a:lnTo>
                  <a:pt x="695350" y="120013"/>
                </a:lnTo>
                <a:lnTo>
                  <a:pt x="708088" y="118922"/>
                </a:lnTo>
                <a:lnTo>
                  <a:pt x="719710" y="115640"/>
                </a:lnTo>
                <a:lnTo>
                  <a:pt x="730214" y="110150"/>
                </a:lnTo>
                <a:lnTo>
                  <a:pt x="739594" y="102438"/>
                </a:lnTo>
                <a:lnTo>
                  <a:pt x="744617" y="96469"/>
                </a:lnTo>
                <a:lnTo>
                  <a:pt x="695678" y="96469"/>
                </a:lnTo>
                <a:lnTo>
                  <a:pt x="688404" y="95813"/>
                </a:lnTo>
                <a:lnTo>
                  <a:pt x="661160" y="67308"/>
                </a:lnTo>
                <a:lnTo>
                  <a:pt x="660538" y="60004"/>
                </a:lnTo>
                <a:lnTo>
                  <a:pt x="661157" y="52606"/>
                </a:lnTo>
                <a:lnTo>
                  <a:pt x="688077" y="24185"/>
                </a:lnTo>
                <a:lnTo>
                  <a:pt x="695350" y="23533"/>
                </a:lnTo>
                <a:lnTo>
                  <a:pt x="744840" y="23533"/>
                </a:lnTo>
                <a:lnTo>
                  <a:pt x="739759" y="17399"/>
                </a:lnTo>
                <a:lnTo>
                  <a:pt x="730405" y="9788"/>
                </a:lnTo>
                <a:lnTo>
                  <a:pt x="719958" y="4351"/>
                </a:lnTo>
                <a:lnTo>
                  <a:pt x="708392" y="1088"/>
                </a:lnTo>
                <a:lnTo>
                  <a:pt x="695678" y="0"/>
                </a:lnTo>
                <a:close/>
              </a:path>
              <a:path w="1743075" h="142239">
                <a:moveTo>
                  <a:pt x="744840" y="23533"/>
                </a:moveTo>
                <a:lnTo>
                  <a:pt x="695350" y="23533"/>
                </a:lnTo>
                <a:lnTo>
                  <a:pt x="702617" y="24187"/>
                </a:lnTo>
                <a:lnTo>
                  <a:pt x="709247" y="26164"/>
                </a:lnTo>
                <a:lnTo>
                  <a:pt x="730490" y="60004"/>
                </a:lnTo>
                <a:lnTo>
                  <a:pt x="729870" y="67401"/>
                </a:lnTo>
                <a:lnTo>
                  <a:pt x="702946" y="95813"/>
                </a:lnTo>
                <a:lnTo>
                  <a:pt x="695678" y="96469"/>
                </a:lnTo>
                <a:lnTo>
                  <a:pt x="744617" y="96469"/>
                </a:lnTo>
                <a:lnTo>
                  <a:pt x="747309" y="93270"/>
                </a:lnTo>
                <a:lnTo>
                  <a:pt x="752800" y="83150"/>
                </a:lnTo>
                <a:lnTo>
                  <a:pt x="756083" y="72066"/>
                </a:lnTo>
                <a:lnTo>
                  <a:pt x="757174" y="60004"/>
                </a:lnTo>
                <a:lnTo>
                  <a:pt x="756085" y="47912"/>
                </a:lnTo>
                <a:lnTo>
                  <a:pt x="752820" y="36772"/>
                </a:lnTo>
                <a:lnTo>
                  <a:pt x="747378" y="26597"/>
                </a:lnTo>
                <a:lnTo>
                  <a:pt x="744840" y="23533"/>
                </a:lnTo>
                <a:close/>
              </a:path>
              <a:path w="1743075" h="142239">
                <a:moveTo>
                  <a:pt x="877506" y="1991"/>
                </a:moveTo>
                <a:lnTo>
                  <a:pt x="796452" y="1991"/>
                </a:lnTo>
                <a:lnTo>
                  <a:pt x="796452" y="118018"/>
                </a:lnTo>
                <a:lnTo>
                  <a:pt x="821980" y="118018"/>
                </a:lnTo>
                <a:lnTo>
                  <a:pt x="821980" y="25030"/>
                </a:lnTo>
                <a:lnTo>
                  <a:pt x="877506" y="25030"/>
                </a:lnTo>
                <a:lnTo>
                  <a:pt x="877506" y="1991"/>
                </a:lnTo>
                <a:close/>
              </a:path>
              <a:path w="1743075" h="142239">
                <a:moveTo>
                  <a:pt x="968842" y="0"/>
                </a:moveTo>
                <a:lnTo>
                  <a:pt x="924749" y="17399"/>
                </a:lnTo>
                <a:lnTo>
                  <a:pt x="907020" y="60004"/>
                </a:lnTo>
                <a:lnTo>
                  <a:pt x="908110" y="72090"/>
                </a:lnTo>
                <a:lnTo>
                  <a:pt x="933849" y="110219"/>
                </a:lnTo>
                <a:lnTo>
                  <a:pt x="968514" y="120013"/>
                </a:lnTo>
                <a:lnTo>
                  <a:pt x="981258" y="118922"/>
                </a:lnTo>
                <a:lnTo>
                  <a:pt x="992882" y="115640"/>
                </a:lnTo>
                <a:lnTo>
                  <a:pt x="1003386" y="110150"/>
                </a:lnTo>
                <a:lnTo>
                  <a:pt x="1012772" y="102438"/>
                </a:lnTo>
                <a:lnTo>
                  <a:pt x="1017793" y="96469"/>
                </a:lnTo>
                <a:lnTo>
                  <a:pt x="968842" y="96469"/>
                </a:lnTo>
                <a:lnTo>
                  <a:pt x="961573" y="95813"/>
                </a:lnTo>
                <a:lnTo>
                  <a:pt x="934324" y="67308"/>
                </a:lnTo>
                <a:lnTo>
                  <a:pt x="933702" y="60004"/>
                </a:lnTo>
                <a:lnTo>
                  <a:pt x="934321" y="52606"/>
                </a:lnTo>
                <a:lnTo>
                  <a:pt x="961248" y="24185"/>
                </a:lnTo>
                <a:lnTo>
                  <a:pt x="968514" y="23533"/>
                </a:lnTo>
                <a:lnTo>
                  <a:pt x="1018017" y="23533"/>
                </a:lnTo>
                <a:lnTo>
                  <a:pt x="1012939" y="17399"/>
                </a:lnTo>
                <a:lnTo>
                  <a:pt x="1003578" y="9788"/>
                </a:lnTo>
                <a:lnTo>
                  <a:pt x="993130" y="4351"/>
                </a:lnTo>
                <a:lnTo>
                  <a:pt x="981563" y="1088"/>
                </a:lnTo>
                <a:lnTo>
                  <a:pt x="968842" y="0"/>
                </a:lnTo>
                <a:close/>
              </a:path>
              <a:path w="1743075" h="142239">
                <a:moveTo>
                  <a:pt x="1018017" y="23533"/>
                </a:moveTo>
                <a:lnTo>
                  <a:pt x="968514" y="23533"/>
                </a:lnTo>
                <a:lnTo>
                  <a:pt x="975784" y="24187"/>
                </a:lnTo>
                <a:lnTo>
                  <a:pt x="982417" y="26164"/>
                </a:lnTo>
                <a:lnTo>
                  <a:pt x="1003654" y="60004"/>
                </a:lnTo>
                <a:lnTo>
                  <a:pt x="1003035" y="67401"/>
                </a:lnTo>
                <a:lnTo>
                  <a:pt x="976109" y="95813"/>
                </a:lnTo>
                <a:lnTo>
                  <a:pt x="968842" y="96469"/>
                </a:lnTo>
                <a:lnTo>
                  <a:pt x="1017793" y="96469"/>
                </a:lnTo>
                <a:lnTo>
                  <a:pt x="1020484" y="93270"/>
                </a:lnTo>
                <a:lnTo>
                  <a:pt x="1025970" y="83150"/>
                </a:lnTo>
                <a:lnTo>
                  <a:pt x="1029249" y="72066"/>
                </a:lnTo>
                <a:lnTo>
                  <a:pt x="1030338" y="60004"/>
                </a:lnTo>
                <a:lnTo>
                  <a:pt x="1029251" y="47912"/>
                </a:lnTo>
                <a:lnTo>
                  <a:pt x="1025991" y="36772"/>
                </a:lnTo>
                <a:lnTo>
                  <a:pt x="1020554" y="26597"/>
                </a:lnTo>
                <a:lnTo>
                  <a:pt x="1018017" y="23533"/>
                </a:lnTo>
                <a:close/>
              </a:path>
              <a:path w="1743075" h="142239">
                <a:moveTo>
                  <a:pt x="1179344" y="94982"/>
                </a:moveTo>
                <a:lnTo>
                  <a:pt x="1057348" y="94982"/>
                </a:lnTo>
                <a:lnTo>
                  <a:pt x="1057348" y="142224"/>
                </a:lnTo>
                <a:lnTo>
                  <a:pt x="1080389" y="142224"/>
                </a:lnTo>
                <a:lnTo>
                  <a:pt x="1082051" y="118018"/>
                </a:lnTo>
                <a:lnTo>
                  <a:pt x="1177730" y="118018"/>
                </a:lnTo>
                <a:lnTo>
                  <a:pt x="1179344" y="94982"/>
                </a:lnTo>
                <a:close/>
              </a:path>
              <a:path w="1743075" h="142239">
                <a:moveTo>
                  <a:pt x="1177730" y="118018"/>
                </a:moveTo>
                <a:lnTo>
                  <a:pt x="1154656" y="118018"/>
                </a:lnTo>
                <a:lnTo>
                  <a:pt x="1154656" y="142224"/>
                </a:lnTo>
                <a:lnTo>
                  <a:pt x="1176033" y="142224"/>
                </a:lnTo>
                <a:lnTo>
                  <a:pt x="1177730" y="118018"/>
                </a:lnTo>
                <a:close/>
              </a:path>
              <a:path w="1743075" h="142239">
                <a:moveTo>
                  <a:pt x="1165428" y="1991"/>
                </a:moveTo>
                <a:lnTo>
                  <a:pt x="1081062" y="1991"/>
                </a:lnTo>
                <a:lnTo>
                  <a:pt x="1081062" y="15580"/>
                </a:lnTo>
                <a:lnTo>
                  <a:pt x="1080874" y="29167"/>
                </a:lnTo>
                <a:lnTo>
                  <a:pt x="1076336" y="70360"/>
                </a:lnTo>
                <a:lnTo>
                  <a:pt x="1068296" y="94982"/>
                </a:lnTo>
                <a:lnTo>
                  <a:pt x="1095145" y="94982"/>
                </a:lnTo>
                <a:lnTo>
                  <a:pt x="1099711" y="81830"/>
                </a:lnTo>
                <a:lnTo>
                  <a:pt x="1102974" y="67750"/>
                </a:lnTo>
                <a:lnTo>
                  <a:pt x="1104931" y="52741"/>
                </a:lnTo>
                <a:lnTo>
                  <a:pt x="1105584" y="36803"/>
                </a:lnTo>
                <a:lnTo>
                  <a:pt x="1105584" y="25030"/>
                </a:lnTo>
                <a:lnTo>
                  <a:pt x="1165428" y="25030"/>
                </a:lnTo>
                <a:lnTo>
                  <a:pt x="1165428" y="1991"/>
                </a:lnTo>
                <a:close/>
              </a:path>
              <a:path w="1743075" h="142239">
                <a:moveTo>
                  <a:pt x="1165428" y="25030"/>
                </a:moveTo>
                <a:lnTo>
                  <a:pt x="1139899" y="25030"/>
                </a:lnTo>
                <a:lnTo>
                  <a:pt x="1139899" y="94982"/>
                </a:lnTo>
                <a:lnTo>
                  <a:pt x="1165428" y="94982"/>
                </a:lnTo>
                <a:lnTo>
                  <a:pt x="1165428" y="25030"/>
                </a:lnTo>
                <a:close/>
              </a:path>
              <a:path w="1743075" h="142239">
                <a:moveTo>
                  <a:pt x="1306652" y="74750"/>
                </a:moveTo>
                <a:lnTo>
                  <a:pt x="1281125" y="74750"/>
                </a:lnTo>
                <a:lnTo>
                  <a:pt x="1281125" y="118018"/>
                </a:lnTo>
                <a:lnTo>
                  <a:pt x="1306652" y="118018"/>
                </a:lnTo>
                <a:lnTo>
                  <a:pt x="1306652" y="74750"/>
                </a:lnTo>
                <a:close/>
              </a:path>
              <a:path w="1743075" h="142239">
                <a:moveTo>
                  <a:pt x="1237028" y="1991"/>
                </a:moveTo>
                <a:lnTo>
                  <a:pt x="1211503" y="1991"/>
                </a:lnTo>
                <a:lnTo>
                  <a:pt x="1211503" y="44424"/>
                </a:lnTo>
                <a:lnTo>
                  <a:pt x="1234278" y="80908"/>
                </a:lnTo>
                <a:lnTo>
                  <a:pt x="1250452" y="83372"/>
                </a:lnTo>
                <a:lnTo>
                  <a:pt x="1257298" y="82841"/>
                </a:lnTo>
                <a:lnTo>
                  <a:pt x="1264670" y="81237"/>
                </a:lnTo>
                <a:lnTo>
                  <a:pt x="1272602" y="78546"/>
                </a:lnTo>
                <a:lnTo>
                  <a:pt x="1281125" y="74750"/>
                </a:lnTo>
                <a:lnTo>
                  <a:pt x="1306652" y="74750"/>
                </a:lnTo>
                <a:lnTo>
                  <a:pt x="1306652" y="59512"/>
                </a:lnTo>
                <a:lnTo>
                  <a:pt x="1255762" y="59512"/>
                </a:lnTo>
                <a:lnTo>
                  <a:pt x="1247589" y="58109"/>
                </a:lnTo>
                <a:lnTo>
                  <a:pt x="1241732" y="53892"/>
                </a:lnTo>
                <a:lnTo>
                  <a:pt x="1238206" y="46850"/>
                </a:lnTo>
                <a:lnTo>
                  <a:pt x="1237028" y="36968"/>
                </a:lnTo>
                <a:lnTo>
                  <a:pt x="1237028" y="1991"/>
                </a:lnTo>
                <a:close/>
              </a:path>
              <a:path w="1743075" h="142239">
                <a:moveTo>
                  <a:pt x="1306652" y="1991"/>
                </a:moveTo>
                <a:lnTo>
                  <a:pt x="1281125" y="1991"/>
                </a:lnTo>
                <a:lnTo>
                  <a:pt x="1281125" y="52042"/>
                </a:lnTo>
                <a:lnTo>
                  <a:pt x="1275902" y="55309"/>
                </a:lnTo>
                <a:lnTo>
                  <a:pt x="1269934" y="57644"/>
                </a:lnTo>
                <a:lnTo>
                  <a:pt x="1263220" y="59045"/>
                </a:lnTo>
                <a:lnTo>
                  <a:pt x="1255762" y="59512"/>
                </a:lnTo>
                <a:lnTo>
                  <a:pt x="1306652" y="59512"/>
                </a:lnTo>
                <a:lnTo>
                  <a:pt x="1306652" y="1991"/>
                </a:lnTo>
                <a:close/>
              </a:path>
              <a:path w="1743075" h="142239">
                <a:moveTo>
                  <a:pt x="1376272" y="1991"/>
                </a:moveTo>
                <a:lnTo>
                  <a:pt x="1351076" y="1991"/>
                </a:lnTo>
                <a:lnTo>
                  <a:pt x="1351076" y="118018"/>
                </a:lnTo>
                <a:lnTo>
                  <a:pt x="1375102" y="118018"/>
                </a:lnTo>
                <a:lnTo>
                  <a:pt x="1401737" y="78065"/>
                </a:lnTo>
                <a:lnTo>
                  <a:pt x="1376272" y="78065"/>
                </a:lnTo>
                <a:lnTo>
                  <a:pt x="1376272" y="1991"/>
                </a:lnTo>
                <a:close/>
              </a:path>
              <a:path w="1743075" h="142239">
                <a:moveTo>
                  <a:pt x="1451027" y="41932"/>
                </a:moveTo>
                <a:lnTo>
                  <a:pt x="1425826" y="41932"/>
                </a:lnTo>
                <a:lnTo>
                  <a:pt x="1425826" y="118018"/>
                </a:lnTo>
                <a:lnTo>
                  <a:pt x="1451027" y="118018"/>
                </a:lnTo>
                <a:lnTo>
                  <a:pt x="1451027" y="41932"/>
                </a:lnTo>
                <a:close/>
              </a:path>
              <a:path w="1743075" h="142239">
                <a:moveTo>
                  <a:pt x="1451027" y="1991"/>
                </a:moveTo>
                <a:lnTo>
                  <a:pt x="1427327" y="1991"/>
                </a:lnTo>
                <a:lnTo>
                  <a:pt x="1376272" y="78065"/>
                </a:lnTo>
                <a:lnTo>
                  <a:pt x="1401737" y="78065"/>
                </a:lnTo>
                <a:lnTo>
                  <a:pt x="1425826" y="41932"/>
                </a:lnTo>
                <a:lnTo>
                  <a:pt x="1451027" y="41932"/>
                </a:lnTo>
                <a:lnTo>
                  <a:pt x="1451027" y="1991"/>
                </a:lnTo>
                <a:close/>
              </a:path>
              <a:path w="1743075" h="142239">
                <a:moveTo>
                  <a:pt x="1520978" y="1991"/>
                </a:moveTo>
                <a:lnTo>
                  <a:pt x="1495450" y="1991"/>
                </a:lnTo>
                <a:lnTo>
                  <a:pt x="1495450" y="118018"/>
                </a:lnTo>
                <a:lnTo>
                  <a:pt x="1520978" y="118018"/>
                </a:lnTo>
                <a:lnTo>
                  <a:pt x="1520978" y="71434"/>
                </a:lnTo>
                <a:lnTo>
                  <a:pt x="1593583" y="71434"/>
                </a:lnTo>
                <a:lnTo>
                  <a:pt x="1593583" y="47901"/>
                </a:lnTo>
                <a:lnTo>
                  <a:pt x="1520978" y="47901"/>
                </a:lnTo>
                <a:lnTo>
                  <a:pt x="1520978" y="1991"/>
                </a:lnTo>
                <a:close/>
              </a:path>
              <a:path w="1743075" h="142239">
                <a:moveTo>
                  <a:pt x="1593583" y="71434"/>
                </a:moveTo>
                <a:lnTo>
                  <a:pt x="1568055" y="71434"/>
                </a:lnTo>
                <a:lnTo>
                  <a:pt x="1568055" y="118018"/>
                </a:lnTo>
                <a:lnTo>
                  <a:pt x="1593583" y="118018"/>
                </a:lnTo>
                <a:lnTo>
                  <a:pt x="1593583" y="71434"/>
                </a:lnTo>
                <a:close/>
              </a:path>
              <a:path w="1743075" h="142239">
                <a:moveTo>
                  <a:pt x="1593583" y="1991"/>
                </a:moveTo>
                <a:lnTo>
                  <a:pt x="1568055" y="1991"/>
                </a:lnTo>
                <a:lnTo>
                  <a:pt x="1568055" y="47901"/>
                </a:lnTo>
                <a:lnTo>
                  <a:pt x="1593583" y="47901"/>
                </a:lnTo>
                <a:lnTo>
                  <a:pt x="1593583" y="1991"/>
                </a:lnTo>
                <a:close/>
              </a:path>
              <a:path w="1743075" h="142239">
                <a:moveTo>
                  <a:pt x="1645127" y="94320"/>
                </a:moveTo>
                <a:lnTo>
                  <a:pt x="1635188" y="113040"/>
                </a:lnTo>
                <a:lnTo>
                  <a:pt x="1641215" y="115996"/>
                </a:lnTo>
                <a:lnTo>
                  <a:pt x="1647386" y="118125"/>
                </a:lnTo>
                <a:lnTo>
                  <a:pt x="1653714" y="119414"/>
                </a:lnTo>
                <a:lnTo>
                  <a:pt x="1660215" y="119847"/>
                </a:lnTo>
                <a:lnTo>
                  <a:pt x="1668495" y="119847"/>
                </a:lnTo>
                <a:lnTo>
                  <a:pt x="1694607" y="98132"/>
                </a:lnTo>
                <a:lnTo>
                  <a:pt x="1653915" y="98132"/>
                </a:lnTo>
                <a:lnTo>
                  <a:pt x="1649267" y="96796"/>
                </a:lnTo>
                <a:lnTo>
                  <a:pt x="1645127" y="94320"/>
                </a:lnTo>
                <a:close/>
              </a:path>
              <a:path w="1743075" h="142239">
                <a:moveTo>
                  <a:pt x="1655568" y="1991"/>
                </a:moveTo>
                <a:lnTo>
                  <a:pt x="1627059" y="1991"/>
                </a:lnTo>
                <a:lnTo>
                  <a:pt x="1673473" y="88847"/>
                </a:lnTo>
                <a:lnTo>
                  <a:pt x="1669500" y="94982"/>
                </a:lnTo>
                <a:lnTo>
                  <a:pt x="1664686" y="98132"/>
                </a:lnTo>
                <a:lnTo>
                  <a:pt x="1694607" y="98132"/>
                </a:lnTo>
                <a:lnTo>
                  <a:pt x="1698177" y="91667"/>
                </a:lnTo>
                <a:lnTo>
                  <a:pt x="1712267" y="63320"/>
                </a:lnTo>
                <a:lnTo>
                  <a:pt x="1687064" y="63320"/>
                </a:lnTo>
                <a:lnTo>
                  <a:pt x="1655568" y="1991"/>
                </a:lnTo>
                <a:close/>
              </a:path>
              <a:path w="1743075" h="142239">
                <a:moveTo>
                  <a:pt x="1742752" y="1991"/>
                </a:moveTo>
                <a:lnTo>
                  <a:pt x="1715079" y="1991"/>
                </a:lnTo>
                <a:lnTo>
                  <a:pt x="1687064" y="63320"/>
                </a:lnTo>
                <a:lnTo>
                  <a:pt x="1712267" y="63320"/>
                </a:lnTo>
                <a:lnTo>
                  <a:pt x="1742752" y="1991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/>
          <p:cNvSpPr/>
          <p:nvPr/>
        </p:nvSpPr>
        <p:spPr>
          <a:xfrm>
            <a:off x="317500" y="1800225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65759" h="548639">
                <a:moveTo>
                  <a:pt x="365685" y="0"/>
                </a:moveTo>
                <a:lnTo>
                  <a:pt x="0" y="0"/>
                </a:lnTo>
                <a:lnTo>
                  <a:pt x="0" y="365681"/>
                </a:lnTo>
                <a:lnTo>
                  <a:pt x="182840" y="548535"/>
                </a:lnTo>
                <a:lnTo>
                  <a:pt x="365685" y="365681"/>
                </a:lnTo>
                <a:lnTo>
                  <a:pt x="365685" y="0"/>
                </a:lnTo>
                <a:close/>
              </a:path>
            </a:pathLst>
          </a:custGeom>
          <a:solidFill>
            <a:srgbClr val="E63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5"/>
          <p:cNvSpPr/>
          <p:nvPr/>
        </p:nvSpPr>
        <p:spPr>
          <a:xfrm>
            <a:off x="546100" y="1800225"/>
            <a:ext cx="152400" cy="381000"/>
          </a:xfrm>
          <a:custGeom>
            <a:avLst/>
            <a:gdLst/>
            <a:ahLst/>
            <a:cxnLst/>
            <a:rect l="l" t="t" r="r" b="b"/>
            <a:pathLst>
              <a:path w="182879" h="365760">
                <a:moveTo>
                  <a:pt x="182854" y="0"/>
                </a:moveTo>
                <a:lnTo>
                  <a:pt x="0" y="182840"/>
                </a:lnTo>
                <a:lnTo>
                  <a:pt x="182854" y="365681"/>
                </a:lnTo>
                <a:lnTo>
                  <a:pt x="182854" y="0"/>
                </a:lnTo>
                <a:close/>
              </a:path>
            </a:pathLst>
          </a:custGeom>
          <a:solidFill>
            <a:srgbClr val="FAB9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"/>
          <p:cNvSpPr/>
          <p:nvPr/>
        </p:nvSpPr>
        <p:spPr>
          <a:xfrm>
            <a:off x="5575300" y="4314825"/>
            <a:ext cx="1748789" cy="3248025"/>
          </a:xfrm>
          <a:custGeom>
            <a:avLst/>
            <a:gdLst/>
            <a:ahLst/>
            <a:cxnLst/>
            <a:rect l="l" t="t" r="r" b="b"/>
            <a:pathLst>
              <a:path w="1748789" h="3704590">
                <a:moveTo>
                  <a:pt x="819772" y="0"/>
                </a:moveTo>
                <a:lnTo>
                  <a:pt x="0" y="859942"/>
                </a:lnTo>
                <a:lnTo>
                  <a:pt x="0" y="3704585"/>
                </a:lnTo>
                <a:lnTo>
                  <a:pt x="1748586" y="3704585"/>
                </a:lnTo>
                <a:lnTo>
                  <a:pt x="1748586" y="859942"/>
                </a:lnTo>
                <a:lnTo>
                  <a:pt x="819772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6"/>
          <p:cNvSpPr/>
          <p:nvPr/>
        </p:nvSpPr>
        <p:spPr>
          <a:xfrm>
            <a:off x="0" y="4391025"/>
            <a:ext cx="4660900" cy="1752600"/>
          </a:xfrm>
          <a:custGeom>
            <a:avLst/>
            <a:gdLst/>
            <a:ahLst/>
            <a:cxnLst/>
            <a:rect l="l" t="t" r="r" b="b"/>
            <a:pathLst>
              <a:path w="2651760" h="1748789">
                <a:moveTo>
                  <a:pt x="1791576" y="0"/>
                </a:moveTo>
                <a:lnTo>
                  <a:pt x="0" y="0"/>
                </a:lnTo>
                <a:lnTo>
                  <a:pt x="0" y="1748599"/>
                </a:lnTo>
                <a:lnTo>
                  <a:pt x="1791576" y="1748599"/>
                </a:lnTo>
                <a:lnTo>
                  <a:pt x="2651480" y="819772"/>
                </a:lnTo>
                <a:lnTo>
                  <a:pt x="1791576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2"/>
          <p:cNvSpPr/>
          <p:nvPr/>
        </p:nvSpPr>
        <p:spPr>
          <a:xfrm>
            <a:off x="2908300" y="0"/>
            <a:ext cx="1748789" cy="3629025"/>
          </a:xfrm>
          <a:custGeom>
            <a:avLst/>
            <a:gdLst/>
            <a:ahLst/>
            <a:cxnLst/>
            <a:rect l="l" t="t" r="r" b="b"/>
            <a:pathLst>
              <a:path w="1748789" h="3704590">
                <a:moveTo>
                  <a:pt x="1748602" y="0"/>
                </a:moveTo>
                <a:lnTo>
                  <a:pt x="0" y="0"/>
                </a:lnTo>
                <a:lnTo>
                  <a:pt x="0" y="2844634"/>
                </a:lnTo>
                <a:lnTo>
                  <a:pt x="928829" y="3704577"/>
                </a:lnTo>
                <a:lnTo>
                  <a:pt x="1748602" y="2844634"/>
                </a:lnTo>
                <a:lnTo>
                  <a:pt x="1748602" y="0"/>
                </a:lnTo>
                <a:close/>
              </a:path>
            </a:pathLst>
          </a:custGeom>
          <a:solidFill>
            <a:srgbClr val="009E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8"/>
          <p:cNvSpPr/>
          <p:nvPr/>
        </p:nvSpPr>
        <p:spPr>
          <a:xfrm>
            <a:off x="5499100" y="1952625"/>
            <a:ext cx="5194300" cy="1748789"/>
          </a:xfrm>
          <a:custGeom>
            <a:avLst/>
            <a:gdLst/>
            <a:ahLst/>
            <a:cxnLst/>
            <a:rect l="l" t="t" r="r" b="b"/>
            <a:pathLst>
              <a:path w="2489835" h="1748789">
                <a:moveTo>
                  <a:pt x="2489492" y="0"/>
                </a:moveTo>
                <a:lnTo>
                  <a:pt x="859917" y="0"/>
                </a:lnTo>
                <a:lnTo>
                  <a:pt x="0" y="819772"/>
                </a:lnTo>
                <a:lnTo>
                  <a:pt x="859917" y="1748599"/>
                </a:lnTo>
                <a:lnTo>
                  <a:pt x="2489492" y="1748599"/>
                </a:lnTo>
                <a:lnTo>
                  <a:pt x="2489492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700" name="Picture 4" descr="C:\Users\admin\Desktop\2-2_14-1-lightbo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4391025"/>
            <a:ext cx="2971800" cy="1752600"/>
          </a:xfrm>
          <a:prstGeom prst="homePlate">
            <a:avLst/>
          </a:prstGeom>
          <a:noFill/>
        </p:spPr>
      </p:pic>
      <p:sp>
        <p:nvSpPr>
          <p:cNvPr id="53" name="object 18"/>
          <p:cNvSpPr/>
          <p:nvPr/>
        </p:nvSpPr>
        <p:spPr>
          <a:xfrm>
            <a:off x="0" y="4391025"/>
            <a:ext cx="3136900" cy="1752600"/>
          </a:xfrm>
          <a:custGeom>
            <a:avLst/>
            <a:gdLst/>
            <a:ahLst/>
            <a:cxnLst/>
            <a:rect l="l" t="t" r="r" b="b"/>
            <a:pathLst>
              <a:path w="1520825" h="1422400">
                <a:moveTo>
                  <a:pt x="1520766" y="0"/>
                </a:moveTo>
                <a:lnTo>
                  <a:pt x="546864" y="0"/>
                </a:lnTo>
                <a:lnTo>
                  <a:pt x="0" y="511454"/>
                </a:lnTo>
                <a:lnTo>
                  <a:pt x="0" y="1422323"/>
                </a:lnTo>
                <a:lnTo>
                  <a:pt x="1520766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705" name="Picture 9" descr="C:\Users\admin\Desktop\Foods-to-avoid-during-pregnancy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87270" y="4326660"/>
            <a:ext cx="1905000" cy="1728929"/>
          </a:xfrm>
          <a:prstGeom prst="homePlate">
            <a:avLst/>
          </a:prstGeom>
          <a:noFill/>
        </p:spPr>
      </p:pic>
      <p:sp>
        <p:nvSpPr>
          <p:cNvPr id="51" name="object 21"/>
          <p:cNvSpPr/>
          <p:nvPr/>
        </p:nvSpPr>
        <p:spPr>
          <a:xfrm>
            <a:off x="5575300" y="5153025"/>
            <a:ext cx="1752600" cy="2409825"/>
          </a:xfrm>
          <a:custGeom>
            <a:avLst/>
            <a:gdLst/>
            <a:ahLst/>
            <a:cxnLst/>
            <a:rect l="l" t="t" r="r" b="b"/>
            <a:pathLst>
              <a:path w="1748789" h="2580004">
                <a:moveTo>
                  <a:pt x="1748586" y="0"/>
                </a:moveTo>
                <a:lnTo>
                  <a:pt x="0" y="1869619"/>
                </a:lnTo>
                <a:lnTo>
                  <a:pt x="0" y="2580005"/>
                </a:lnTo>
                <a:lnTo>
                  <a:pt x="246456" y="2580005"/>
                </a:lnTo>
                <a:lnTo>
                  <a:pt x="1748586" y="973899"/>
                </a:lnTo>
                <a:lnTo>
                  <a:pt x="1748586" y="0"/>
                </a:lnTo>
                <a:close/>
              </a:path>
            </a:pathLst>
          </a:custGeom>
          <a:solidFill>
            <a:srgbClr val="CD15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706" name="Picture 10" descr="C:\Users\admin\Desktop\CQnPaSUVAAAo55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840510" y="1884835"/>
            <a:ext cx="1888180" cy="1752600"/>
          </a:xfrm>
          <a:prstGeom prst="homePlate">
            <a:avLst/>
          </a:prstGeom>
          <a:noFill/>
        </p:spPr>
      </p:pic>
      <p:sp>
        <p:nvSpPr>
          <p:cNvPr id="55" name="object 16"/>
          <p:cNvSpPr/>
          <p:nvPr/>
        </p:nvSpPr>
        <p:spPr>
          <a:xfrm>
            <a:off x="2908300" y="0"/>
            <a:ext cx="1748789" cy="2409825"/>
          </a:xfrm>
          <a:custGeom>
            <a:avLst/>
            <a:gdLst/>
            <a:ahLst/>
            <a:cxnLst/>
            <a:rect l="l" t="t" r="r" b="b"/>
            <a:pathLst>
              <a:path w="1748789" h="2688590">
                <a:moveTo>
                  <a:pt x="1748593" y="0"/>
                </a:moveTo>
                <a:lnTo>
                  <a:pt x="1603140" y="0"/>
                </a:lnTo>
                <a:lnTo>
                  <a:pt x="0" y="1714093"/>
                </a:lnTo>
                <a:lnTo>
                  <a:pt x="0" y="2687993"/>
                </a:lnTo>
                <a:lnTo>
                  <a:pt x="1748593" y="818375"/>
                </a:lnTo>
                <a:lnTo>
                  <a:pt x="174859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422900" y="1952625"/>
            <a:ext cx="4240212" cy="1752600"/>
          </a:xfrm>
          <a:prstGeom prst="homePlate">
            <a:avLst/>
          </a:prstGeom>
          <a:noFill/>
        </p:spPr>
      </p:pic>
      <p:sp>
        <p:nvSpPr>
          <p:cNvPr id="57" name="object 20"/>
          <p:cNvSpPr/>
          <p:nvPr/>
        </p:nvSpPr>
        <p:spPr>
          <a:xfrm>
            <a:off x="8928100" y="2028825"/>
            <a:ext cx="1765300" cy="1676400"/>
          </a:xfrm>
          <a:custGeom>
            <a:avLst/>
            <a:gdLst/>
            <a:ahLst/>
            <a:cxnLst/>
            <a:rect l="l" t="t" r="r" b="b"/>
            <a:pathLst>
              <a:path w="1287145" h="1203960">
                <a:moveTo>
                  <a:pt x="1286764" y="0"/>
                </a:moveTo>
                <a:lnTo>
                  <a:pt x="0" y="1203477"/>
                </a:lnTo>
                <a:lnTo>
                  <a:pt x="973899" y="1203477"/>
                </a:lnTo>
                <a:lnTo>
                  <a:pt x="1286764" y="910869"/>
                </a:lnTo>
                <a:lnTo>
                  <a:pt x="1286764" y="0"/>
                </a:lnTo>
                <a:close/>
              </a:path>
            </a:pathLst>
          </a:custGeom>
          <a:solidFill>
            <a:srgbClr val="00954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9269024" y="1294441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5">
                <a:moveTo>
                  <a:pt x="33145" y="0"/>
                </a:moveTo>
                <a:lnTo>
                  <a:pt x="0" y="0"/>
                </a:lnTo>
                <a:lnTo>
                  <a:pt x="0" y="87972"/>
                </a:lnTo>
                <a:lnTo>
                  <a:pt x="4230" y="164213"/>
                </a:lnTo>
                <a:lnTo>
                  <a:pt x="28930" y="164213"/>
                </a:lnTo>
                <a:lnTo>
                  <a:pt x="33145" y="87972"/>
                </a:lnTo>
                <a:lnTo>
                  <a:pt x="33145" y="0"/>
                </a:lnTo>
                <a:close/>
              </a:path>
              <a:path w="33654" h="211455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074" y="372599"/>
            <a:ext cx="275226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18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189531" y="384151"/>
            <a:ext cx="17653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110" dirty="0" smtClean="0">
                <a:solidFill>
                  <a:srgbClr val="FFFFFF"/>
                </a:solidFill>
                <a:latin typeface="Lucida Sans"/>
                <a:cs typeface="Lucida Sans"/>
              </a:rPr>
              <a:t>19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7500" y="1495425"/>
            <a:ext cx="468057" cy="715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3700" y="1571625"/>
            <a:ext cx="350136" cy="35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51670" y="1217581"/>
            <a:ext cx="150709" cy="120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51670" y="2061670"/>
            <a:ext cx="150709" cy="1200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51670" y="2483629"/>
            <a:ext cx="150709" cy="120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1670" y="3198308"/>
            <a:ext cx="150709" cy="120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51670" y="2905589"/>
            <a:ext cx="150709" cy="120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2300" y="1266825"/>
            <a:ext cx="193676" cy="193675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244" y="0"/>
                </a:moveTo>
                <a:lnTo>
                  <a:pt x="0" y="0"/>
                </a:lnTo>
                <a:lnTo>
                  <a:pt x="96620" y="96620"/>
                </a:lnTo>
                <a:lnTo>
                  <a:pt x="0" y="193244"/>
                </a:lnTo>
                <a:lnTo>
                  <a:pt x="193244" y="193244"/>
                </a:lnTo>
                <a:lnTo>
                  <a:pt x="193244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0900" y="1266825"/>
            <a:ext cx="193676" cy="193675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0"/>
                </a:moveTo>
                <a:lnTo>
                  <a:pt x="0" y="193244"/>
                </a:lnTo>
                <a:lnTo>
                  <a:pt x="193240" y="193244"/>
                </a:lnTo>
                <a:lnTo>
                  <a:pt x="0" y="0"/>
                </a:lnTo>
                <a:close/>
              </a:path>
            </a:pathLst>
          </a:custGeom>
          <a:solidFill>
            <a:srgbClr val="0078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54527" y="1494417"/>
            <a:ext cx="150710" cy="120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54333" y="1772565"/>
            <a:ext cx="150710" cy="1200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52261" y="3588538"/>
            <a:ext cx="150709" cy="120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Заголовок 49"/>
          <p:cNvSpPr>
            <a:spLocks noGrp="1"/>
          </p:cNvSpPr>
          <p:nvPr>
            <p:ph type="title"/>
          </p:nvPr>
        </p:nvSpPr>
        <p:spPr>
          <a:xfrm>
            <a:off x="850900" y="809625"/>
            <a:ext cx="5268205" cy="381000"/>
          </a:xfrm>
        </p:spPr>
        <p:txBody>
          <a:bodyPr/>
          <a:lstStyle/>
          <a:p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ТРАДИЦИОННАЯ НАРОДНАЯ КУЛЬТУРА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27700" y="73342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itchFamily="34" charset="0"/>
              </a:rPr>
              <a:t>СОБЫТИЯ РАЙОНА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47" name="Прямоугольник 11"/>
          <p:cNvSpPr>
            <a:spLocks noChangeArrowheads="1"/>
          </p:cNvSpPr>
          <p:nvPr/>
        </p:nvSpPr>
        <p:spPr bwMode="auto">
          <a:xfrm>
            <a:off x="774700" y="1266825"/>
            <a:ext cx="434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          Каждое наше село, каждая наша деревня самобытны, и сегодня, как в старину, здесь проходят летние сельские праздники: Леонтьев день в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Дорожкове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Троица в Захарове,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Еловине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Слободке, Пантелеймонов день в деревне Заборье, Ильин день в Киркине и многие-многие другие. 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          Именно здесь можно соприкоснуться с исконно русскими традициями и обрядами, которые бережно сохраняются и передаются из поколения в поколение.</a:t>
            </a:r>
          </a:p>
          <a:p>
            <a:pPr algn="just"/>
            <a:endParaRPr lang="ru-RU" sz="1200" dirty="0"/>
          </a:p>
        </p:txBody>
      </p:sp>
      <p:pic>
        <p:nvPicPr>
          <p:cNvPr id="53" name="Picture 2" descr="C:\Users\User\Desktop\к докладу главы за 2018\мир детства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65013" y="4086225"/>
            <a:ext cx="2628387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s://sun9-54.userapi.com/c849132/v849132729/1cb5fc/mYdVOgZpy9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9100" y="5779341"/>
            <a:ext cx="2552700" cy="178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57"/>
          <p:cNvSpPr txBox="1"/>
          <p:nvPr/>
        </p:nvSpPr>
        <p:spPr>
          <a:xfrm>
            <a:off x="5956300" y="1114425"/>
            <a:ext cx="4737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фестиваль творчества молодежи и студентов «Новое поколение»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фестиваль патриотической песни «Отечеству верны»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Межрегиональный фольклорный фестиваль «К истокам народных традиций»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праздник труда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конкурс детского вокального творчества «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Кичменгско-Городецкая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звездочка»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праздник детства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фестиваль вокальных коллективов «Есть на свете такие места»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День молодежи. Районный конкурс «Молодежное подворье»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День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Кичменгского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Городка. Преображенская ярмарка.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Межрегиональный фестиваль «Играй гармонь над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Кичменьгой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Районный фестиваль творчества ветеранов « Нам года – не беда»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Межрегиональный фестиваль «Славяне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Поюжья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3" descr="C:\Users\User\Desktop\К докладу Главы за 2019 год\ФОТО\95 лет району 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9900" y="5305424"/>
            <a:ext cx="3276600" cy="217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2673350" y="3458260"/>
            <a:ext cx="5346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8" descr="C:\Users\User\AppData\Local\Temp\Rar$DRa1200.45573\PA2810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0500" y="3019425"/>
            <a:ext cx="3242154" cy="238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://www.ugor.org/content/photos/394/IMG_500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21782" y="4086225"/>
            <a:ext cx="2627617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3" descr="C:\Users\User\Desktop\к докладу главы за 2018\IMG_526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9104" y="5786653"/>
            <a:ext cx="2664296" cy="17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075" y="372599"/>
            <a:ext cx="21399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20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189532" y="384151"/>
            <a:ext cx="17081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135" dirty="0" smtClean="0">
                <a:solidFill>
                  <a:srgbClr val="FFFFFF"/>
                </a:solidFill>
                <a:latin typeface="Lucida Sans"/>
                <a:cs typeface="Lucida Sans"/>
              </a:rPr>
              <a:t>21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919260"/>
            <a:ext cx="3894454" cy="371475"/>
          </a:xfrm>
          <a:custGeom>
            <a:avLst/>
            <a:gdLst/>
            <a:ahLst/>
            <a:cxnLst/>
            <a:rect l="l" t="t" r="r" b="b"/>
            <a:pathLst>
              <a:path w="3894454" h="371475">
                <a:moveTo>
                  <a:pt x="3711557" y="0"/>
                </a:moveTo>
                <a:lnTo>
                  <a:pt x="0" y="0"/>
                </a:lnTo>
                <a:lnTo>
                  <a:pt x="0" y="370853"/>
                </a:lnTo>
                <a:lnTo>
                  <a:pt x="3711557" y="370853"/>
                </a:lnTo>
                <a:lnTo>
                  <a:pt x="3893929" y="173861"/>
                </a:lnTo>
                <a:lnTo>
                  <a:pt x="3711557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" y="919260"/>
            <a:ext cx="3808729" cy="371475"/>
          </a:xfrm>
          <a:custGeom>
            <a:avLst/>
            <a:gdLst/>
            <a:ahLst/>
            <a:cxnLst/>
            <a:rect l="l" t="t" r="r" b="b"/>
            <a:pathLst>
              <a:path w="3808729" h="371475">
                <a:moveTo>
                  <a:pt x="3626190" y="0"/>
                </a:moveTo>
                <a:lnTo>
                  <a:pt x="0" y="0"/>
                </a:lnTo>
                <a:lnTo>
                  <a:pt x="0" y="370853"/>
                </a:lnTo>
                <a:lnTo>
                  <a:pt x="3626190" y="370853"/>
                </a:lnTo>
                <a:lnTo>
                  <a:pt x="3808558" y="173861"/>
                </a:lnTo>
                <a:lnTo>
                  <a:pt x="3626190" y="0"/>
                </a:lnTo>
                <a:close/>
              </a:path>
            </a:pathLst>
          </a:custGeom>
          <a:solidFill>
            <a:srgbClr val="009846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solidFill>
                  <a:schemeClr val="bg1"/>
                </a:solidFill>
              </a:rPr>
              <a:t>УСПЕШНЫЕ ПРОЕКТЫ ПОСЛЕДНИХ ЛЕТ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27700" y="2943225"/>
            <a:ext cx="339091" cy="524510"/>
          </a:xfrm>
          <a:custGeom>
            <a:avLst/>
            <a:gdLst/>
            <a:ahLst/>
            <a:cxnLst/>
            <a:rect l="l" t="t" r="r" b="b"/>
            <a:pathLst>
              <a:path w="339089" h="524510">
                <a:moveTo>
                  <a:pt x="338954" y="0"/>
                </a:moveTo>
                <a:lnTo>
                  <a:pt x="0" y="0"/>
                </a:lnTo>
                <a:lnTo>
                  <a:pt x="0" y="355330"/>
                </a:lnTo>
                <a:lnTo>
                  <a:pt x="180042" y="523984"/>
                </a:lnTo>
                <a:lnTo>
                  <a:pt x="338954" y="355330"/>
                </a:lnTo>
                <a:lnTo>
                  <a:pt x="338954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27700" y="3781425"/>
            <a:ext cx="347980" cy="175895"/>
          </a:xfrm>
          <a:custGeom>
            <a:avLst/>
            <a:gdLst/>
            <a:ahLst/>
            <a:cxnLst/>
            <a:rect l="l" t="t" r="r" b="b"/>
            <a:pathLst>
              <a:path w="347979" h="175895">
                <a:moveTo>
                  <a:pt x="0" y="0"/>
                </a:moveTo>
                <a:lnTo>
                  <a:pt x="175712" y="175701"/>
                </a:lnTo>
                <a:lnTo>
                  <a:pt x="347695" y="3718"/>
                </a:lnTo>
                <a:lnTo>
                  <a:pt x="0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27700" y="3400425"/>
            <a:ext cx="343535" cy="339090"/>
          </a:xfrm>
          <a:custGeom>
            <a:avLst/>
            <a:gdLst/>
            <a:ahLst/>
            <a:cxnLst/>
            <a:rect l="l" t="t" r="r" b="b"/>
            <a:pathLst>
              <a:path w="343535" h="339089">
                <a:moveTo>
                  <a:pt x="342921" y="0"/>
                </a:moveTo>
                <a:lnTo>
                  <a:pt x="171463" y="169480"/>
                </a:lnTo>
                <a:lnTo>
                  <a:pt x="0" y="0"/>
                </a:lnTo>
                <a:lnTo>
                  <a:pt x="0" y="338954"/>
                </a:lnTo>
                <a:lnTo>
                  <a:pt x="342921" y="338954"/>
                </a:lnTo>
                <a:lnTo>
                  <a:pt x="342921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12180" y="6959942"/>
            <a:ext cx="43815" cy="18415"/>
          </a:xfrm>
          <a:custGeom>
            <a:avLst/>
            <a:gdLst/>
            <a:ahLst/>
            <a:cxnLst/>
            <a:rect l="l" t="t" r="r" b="b"/>
            <a:pathLst>
              <a:path w="43815" h="18415">
                <a:moveTo>
                  <a:pt x="1487" y="0"/>
                </a:moveTo>
                <a:lnTo>
                  <a:pt x="0" y="13154"/>
                </a:lnTo>
                <a:lnTo>
                  <a:pt x="42680" y="18136"/>
                </a:lnTo>
                <a:lnTo>
                  <a:pt x="43671" y="4578"/>
                </a:lnTo>
                <a:lnTo>
                  <a:pt x="1487" y="0"/>
                </a:lnTo>
                <a:close/>
              </a:path>
            </a:pathLst>
          </a:custGeom>
          <a:solidFill>
            <a:srgbClr val="FDFC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28640" y="6914541"/>
            <a:ext cx="32383" cy="6985"/>
          </a:xfrm>
          <a:custGeom>
            <a:avLst/>
            <a:gdLst/>
            <a:ahLst/>
            <a:cxnLst/>
            <a:rect l="l" t="t" r="r" b="b"/>
            <a:pathLst>
              <a:path w="32385" h="6984">
                <a:moveTo>
                  <a:pt x="32082" y="125"/>
                </a:moveTo>
                <a:lnTo>
                  <a:pt x="1093" y="0"/>
                </a:lnTo>
                <a:lnTo>
                  <a:pt x="0" y="6436"/>
                </a:lnTo>
                <a:lnTo>
                  <a:pt x="31355" y="6736"/>
                </a:lnTo>
                <a:lnTo>
                  <a:pt x="32082" y="125"/>
                </a:lnTo>
                <a:close/>
              </a:path>
            </a:pathLst>
          </a:custGeom>
          <a:solidFill>
            <a:srgbClr val="939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TextBox 69"/>
          <p:cNvSpPr txBox="1"/>
          <p:nvPr/>
        </p:nvSpPr>
        <p:spPr>
          <a:xfrm>
            <a:off x="5358285" y="809625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ТОРГОВЛЯ И ОБЩЕСТВЕННОЕ ПИТАНИЕ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1571625"/>
            <a:ext cx="2908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СТРОИТЕЛЬСТВО </a:t>
            </a:r>
          </a:p>
          <a:p>
            <a:pPr algn="r"/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ПРИДОРОЖНОГО КОМПЛЕКСА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СоВа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79500" y="2333625"/>
            <a:ext cx="186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Инвестиции:60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ИП Пахолкова Н.О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avatars.mds.yandex.net/get-altay/1344805/2a000001661eccfb0c2eed3d119e09b07b50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0" y="1419225"/>
            <a:ext cx="20320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/>
          <p:cNvSpPr txBox="1"/>
          <p:nvPr/>
        </p:nvSpPr>
        <p:spPr>
          <a:xfrm>
            <a:off x="5499100" y="1571625"/>
            <a:ext cx="519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Сфера торговли остается одной из преобладающей отраслей экономики. В настоящее время на территории района функционирует 97 субъектов торговли в 188 магазинах и 7 объектов общественного питания принадлежащих 5 организациям.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94500" y="3095625"/>
            <a:ext cx="1752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ОБОРОТ РОЗНИЧНОЙ ТОРГОВЛИ В 2019ГОДУ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08700" y="2867025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1 959 174 </a:t>
            </a:r>
            <a:endParaRPr lang="ru-RU" sz="16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99300" y="2867025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тыс.руб</a:t>
            </a:r>
            <a:endParaRPr lang="ru-RU" sz="105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99500" y="3095625"/>
            <a:ext cx="2209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ДОЛЯ ПРОДОВОЛЬСТВЕННЫХ ТОВАРОВ В ОБОРОТЕ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51900" y="286702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318500" y="2867025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61,3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94500" y="3933825"/>
            <a:ext cx="2057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ОБОРОТ ОБЩЕСТВЕННОГО ПИТАНИЯ В 2019 ГОДУ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94500" y="3705225"/>
            <a:ext cx="686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млн.руб</a:t>
            </a:r>
            <a:endParaRPr lang="ru-RU" sz="105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84900" y="3705225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37,4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object 66"/>
          <p:cNvSpPr/>
          <p:nvPr/>
        </p:nvSpPr>
        <p:spPr>
          <a:xfrm>
            <a:off x="5575300" y="6143625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5">
                <a:moveTo>
                  <a:pt x="0" y="0"/>
                </a:moveTo>
                <a:lnTo>
                  <a:pt x="1937017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56"/>
          <p:cNvSpPr/>
          <p:nvPr/>
        </p:nvSpPr>
        <p:spPr>
          <a:xfrm>
            <a:off x="5575300" y="5457825"/>
            <a:ext cx="255270" cy="621665"/>
          </a:xfrm>
          <a:custGeom>
            <a:avLst/>
            <a:gdLst/>
            <a:ahLst/>
            <a:cxnLst/>
            <a:rect l="l" t="t" r="r" b="b"/>
            <a:pathLst>
              <a:path w="255270" h="621664">
                <a:moveTo>
                  <a:pt x="123710" y="0"/>
                </a:moveTo>
                <a:lnTo>
                  <a:pt x="0" y="121653"/>
                </a:lnTo>
                <a:lnTo>
                  <a:pt x="0" y="621055"/>
                </a:lnTo>
                <a:lnTo>
                  <a:pt x="247411" y="621055"/>
                </a:lnTo>
                <a:lnTo>
                  <a:pt x="255121" y="121653"/>
                </a:lnTo>
                <a:lnTo>
                  <a:pt x="123710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8"/>
          <p:cNvSpPr/>
          <p:nvPr/>
        </p:nvSpPr>
        <p:spPr>
          <a:xfrm>
            <a:off x="6032500" y="5381625"/>
            <a:ext cx="247650" cy="715645"/>
          </a:xfrm>
          <a:custGeom>
            <a:avLst/>
            <a:gdLst/>
            <a:ahLst/>
            <a:cxnLst/>
            <a:rect l="l" t="t" r="r" b="b"/>
            <a:pathLst>
              <a:path w="247650" h="715645">
                <a:moveTo>
                  <a:pt x="115991" y="0"/>
                </a:moveTo>
                <a:lnTo>
                  <a:pt x="0" y="121653"/>
                </a:lnTo>
                <a:lnTo>
                  <a:pt x="0" y="715175"/>
                </a:lnTo>
                <a:lnTo>
                  <a:pt x="247411" y="715175"/>
                </a:lnTo>
                <a:lnTo>
                  <a:pt x="247411" y="121653"/>
                </a:lnTo>
                <a:lnTo>
                  <a:pt x="115991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0"/>
          <p:cNvSpPr/>
          <p:nvPr/>
        </p:nvSpPr>
        <p:spPr>
          <a:xfrm>
            <a:off x="6413500" y="5305425"/>
            <a:ext cx="247650" cy="805815"/>
          </a:xfrm>
          <a:custGeom>
            <a:avLst/>
            <a:gdLst/>
            <a:ahLst/>
            <a:cxnLst/>
            <a:rect l="l" t="t" r="r" b="b"/>
            <a:pathLst>
              <a:path w="247650" h="805814">
                <a:moveTo>
                  <a:pt x="115990" y="0"/>
                </a:moveTo>
                <a:lnTo>
                  <a:pt x="0" y="121678"/>
                </a:lnTo>
                <a:lnTo>
                  <a:pt x="0" y="805726"/>
                </a:lnTo>
                <a:lnTo>
                  <a:pt x="247409" y="805726"/>
                </a:lnTo>
                <a:lnTo>
                  <a:pt x="247409" y="121678"/>
                </a:lnTo>
                <a:lnTo>
                  <a:pt x="115990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4"/>
          <p:cNvSpPr/>
          <p:nvPr/>
        </p:nvSpPr>
        <p:spPr>
          <a:xfrm>
            <a:off x="6794500" y="5153025"/>
            <a:ext cx="247650" cy="922655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8"/>
          <p:cNvSpPr/>
          <p:nvPr/>
        </p:nvSpPr>
        <p:spPr>
          <a:xfrm>
            <a:off x="7175500" y="5000625"/>
            <a:ext cx="228600" cy="1096645"/>
          </a:xfrm>
          <a:custGeom>
            <a:avLst/>
            <a:gdLst/>
            <a:ahLst/>
            <a:cxnLst/>
            <a:rect l="l" t="t" r="r" b="b"/>
            <a:pathLst>
              <a:path w="247650" h="715645">
                <a:moveTo>
                  <a:pt x="115991" y="0"/>
                </a:moveTo>
                <a:lnTo>
                  <a:pt x="0" y="121653"/>
                </a:lnTo>
                <a:lnTo>
                  <a:pt x="0" y="715175"/>
                </a:lnTo>
                <a:lnTo>
                  <a:pt x="247411" y="715175"/>
                </a:lnTo>
                <a:lnTo>
                  <a:pt x="247411" y="121653"/>
                </a:lnTo>
                <a:lnTo>
                  <a:pt x="115991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TextBox 79"/>
          <p:cNvSpPr txBox="1"/>
          <p:nvPr/>
        </p:nvSpPr>
        <p:spPr>
          <a:xfrm>
            <a:off x="54229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880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3373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183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993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22900" y="4695825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ОБОРОТ РОЗНИЧНОЙ ТОРГОВЛИ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млн.руб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22900" y="5229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1709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80100" y="51530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1724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261100" y="5076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1796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642100" y="50006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1865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023100" y="4848225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1959,2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object 66"/>
          <p:cNvSpPr/>
          <p:nvPr/>
        </p:nvSpPr>
        <p:spPr>
          <a:xfrm>
            <a:off x="8242300" y="6143625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5">
                <a:moveTo>
                  <a:pt x="0" y="0"/>
                </a:moveTo>
                <a:lnTo>
                  <a:pt x="1937017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7794850" y="4695825"/>
            <a:ext cx="2975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  ОБОРОТ ОБЩЕСТВЕННОГО ПИТАНИЯ 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млн.руб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object 100"/>
          <p:cNvSpPr/>
          <p:nvPr/>
        </p:nvSpPr>
        <p:spPr>
          <a:xfrm>
            <a:off x="8242300" y="5457825"/>
            <a:ext cx="247650" cy="6096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0"/>
          <p:cNvSpPr/>
          <p:nvPr/>
        </p:nvSpPr>
        <p:spPr>
          <a:xfrm>
            <a:off x="8623300" y="5534025"/>
            <a:ext cx="247650" cy="5334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00"/>
          <p:cNvSpPr/>
          <p:nvPr/>
        </p:nvSpPr>
        <p:spPr>
          <a:xfrm>
            <a:off x="9004300" y="5381625"/>
            <a:ext cx="247650" cy="6858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00"/>
          <p:cNvSpPr/>
          <p:nvPr/>
        </p:nvSpPr>
        <p:spPr>
          <a:xfrm>
            <a:off x="9385300" y="5229225"/>
            <a:ext cx="247650" cy="8382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00"/>
          <p:cNvSpPr/>
          <p:nvPr/>
        </p:nvSpPr>
        <p:spPr>
          <a:xfrm>
            <a:off x="9766300" y="5457825"/>
            <a:ext cx="247650" cy="6096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TextBox 97"/>
          <p:cNvSpPr txBox="1"/>
          <p:nvPr/>
        </p:nvSpPr>
        <p:spPr>
          <a:xfrm>
            <a:off x="8166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547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928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09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690100" y="61436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089900" y="52292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37,7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547100" y="53054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37,3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928100" y="51530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38,5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309100" y="50006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39,9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690100" y="51530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37,4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" name="Picture 5" descr="i87prIzO0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700" y="6327205"/>
            <a:ext cx="2286000" cy="123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images.ru.prom.st/292631009_w640_h640_torgovyj-tsentr-saly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6356839"/>
            <a:ext cx="2057400" cy="120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" name="TextBox 77"/>
          <p:cNvSpPr txBox="1"/>
          <p:nvPr/>
        </p:nvSpPr>
        <p:spPr>
          <a:xfrm>
            <a:off x="2908300" y="3476625"/>
            <a:ext cx="26670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РЕКОНСТРУКЦИЯ ЗДАНИЯ ЛЬНОЗАВОДА,МОДЕРНИЗАЦИЯ ПРОИЗВОДСТВА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8300" y="4162425"/>
            <a:ext cx="1999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Инвестиции:46,6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млн.руб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«Кичменгский Лен»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5100" y="5534025"/>
            <a:ext cx="280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Arial Narrow" pitchFamily="34" charset="0"/>
              </a:rPr>
              <a:t>СОЗДАНИЕ ПРОИЗВОДСТВА ПО УСУГУБЛЕННОЙ ПЕРЕРАБОТКЕ ДРЕВЕСИНЫ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79500" y="629602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Инвестиции:50млн.руб</a:t>
            </a:r>
          </a:p>
          <a:p>
            <a:pPr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АО «Мега»</a:t>
            </a:r>
          </a:p>
        </p:txBody>
      </p:sp>
      <p:pic>
        <p:nvPicPr>
          <p:cNvPr id="26626" name="Picture 2" descr="https://programlesprom.ru/wp-content/uploads/2019/11/img_4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4500" y="5534026"/>
            <a:ext cx="2125518" cy="135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AutoShape 2" descr="https://apf.mail.ru/cgi-bin/readmsg?id=15834161141353162818;0;1&amp;exif=1&amp;full=1&amp;x-email=popova-kgo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 descr="C:\Users\admin\Desktop\DSC_2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0" y="3476625"/>
            <a:ext cx="2362200" cy="157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18500" y="34766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9" y="0"/>
                </a:moveTo>
                <a:lnTo>
                  <a:pt x="0" y="0"/>
                </a:lnTo>
                <a:lnTo>
                  <a:pt x="0" y="359999"/>
                </a:lnTo>
                <a:lnTo>
                  <a:pt x="359999" y="359999"/>
                </a:lnTo>
                <a:lnTo>
                  <a:pt x="359999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8318500" y="30194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0" y="0"/>
                </a:moveTo>
                <a:lnTo>
                  <a:pt x="0" y="0"/>
                </a:lnTo>
                <a:lnTo>
                  <a:pt x="0" y="359999"/>
                </a:lnTo>
                <a:lnTo>
                  <a:pt x="360000" y="359999"/>
                </a:lnTo>
                <a:lnTo>
                  <a:pt x="360000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5880100" y="34766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9" y="0"/>
                </a:moveTo>
                <a:lnTo>
                  <a:pt x="0" y="0"/>
                </a:lnTo>
                <a:lnTo>
                  <a:pt x="0" y="359999"/>
                </a:lnTo>
                <a:lnTo>
                  <a:pt x="359999" y="359999"/>
                </a:lnTo>
                <a:lnTo>
                  <a:pt x="359999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80100" y="30194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9" y="0"/>
                </a:moveTo>
                <a:lnTo>
                  <a:pt x="0" y="0"/>
                </a:lnTo>
                <a:lnTo>
                  <a:pt x="0" y="359999"/>
                </a:lnTo>
                <a:lnTo>
                  <a:pt x="359999" y="359999"/>
                </a:lnTo>
                <a:lnTo>
                  <a:pt x="359999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7074" y="372599"/>
            <a:ext cx="198754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22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159815" y="386282"/>
            <a:ext cx="198754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23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3700" y="39338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0" y="0"/>
                </a:moveTo>
                <a:lnTo>
                  <a:pt x="0" y="0"/>
                </a:lnTo>
                <a:lnTo>
                  <a:pt x="0" y="359999"/>
                </a:lnTo>
                <a:lnTo>
                  <a:pt x="360000" y="359999"/>
                </a:lnTo>
                <a:lnTo>
                  <a:pt x="360000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9900" y="4010025"/>
            <a:ext cx="202565" cy="259079"/>
          </a:xfrm>
          <a:custGeom>
            <a:avLst/>
            <a:gdLst/>
            <a:ahLst/>
            <a:cxnLst/>
            <a:rect l="l" t="t" r="r" b="b"/>
            <a:pathLst>
              <a:path w="202565" h="259079">
                <a:moveTo>
                  <a:pt x="33826" y="83828"/>
                </a:moveTo>
                <a:lnTo>
                  <a:pt x="32872" y="84927"/>
                </a:lnTo>
                <a:lnTo>
                  <a:pt x="29980" y="87303"/>
                </a:lnTo>
                <a:lnTo>
                  <a:pt x="8453" y="101702"/>
                </a:lnTo>
                <a:lnTo>
                  <a:pt x="7556" y="102263"/>
                </a:lnTo>
                <a:lnTo>
                  <a:pt x="6667" y="102930"/>
                </a:lnTo>
                <a:lnTo>
                  <a:pt x="83" y="107059"/>
                </a:lnTo>
                <a:lnTo>
                  <a:pt x="0" y="258792"/>
                </a:lnTo>
                <a:lnTo>
                  <a:pt x="201420" y="258792"/>
                </a:lnTo>
                <a:lnTo>
                  <a:pt x="201848" y="239828"/>
                </a:lnTo>
                <a:lnTo>
                  <a:pt x="30427" y="239828"/>
                </a:lnTo>
                <a:lnTo>
                  <a:pt x="14076" y="239223"/>
                </a:lnTo>
                <a:lnTo>
                  <a:pt x="9608" y="238768"/>
                </a:lnTo>
                <a:lnTo>
                  <a:pt x="9493" y="113060"/>
                </a:lnTo>
                <a:lnTo>
                  <a:pt x="10034" y="110109"/>
                </a:lnTo>
                <a:lnTo>
                  <a:pt x="12214" y="109504"/>
                </a:lnTo>
                <a:lnTo>
                  <a:pt x="15092" y="107283"/>
                </a:lnTo>
                <a:lnTo>
                  <a:pt x="25506" y="100042"/>
                </a:lnTo>
                <a:lnTo>
                  <a:pt x="30823" y="96563"/>
                </a:lnTo>
                <a:lnTo>
                  <a:pt x="29387" y="96518"/>
                </a:lnTo>
                <a:lnTo>
                  <a:pt x="64103" y="96518"/>
                </a:lnTo>
                <a:lnTo>
                  <a:pt x="64104" y="94485"/>
                </a:lnTo>
                <a:lnTo>
                  <a:pt x="51351" y="94485"/>
                </a:lnTo>
                <a:lnTo>
                  <a:pt x="47351" y="91630"/>
                </a:lnTo>
                <a:lnTo>
                  <a:pt x="46864" y="91385"/>
                </a:lnTo>
                <a:lnTo>
                  <a:pt x="46512" y="91385"/>
                </a:lnTo>
                <a:lnTo>
                  <a:pt x="45666" y="90961"/>
                </a:lnTo>
                <a:lnTo>
                  <a:pt x="37181" y="85967"/>
                </a:lnTo>
                <a:lnTo>
                  <a:pt x="33826" y="83828"/>
                </a:lnTo>
                <a:close/>
              </a:path>
              <a:path w="202565" h="259079">
                <a:moveTo>
                  <a:pt x="64103" y="96518"/>
                </a:moveTo>
                <a:lnTo>
                  <a:pt x="29387" y="96518"/>
                </a:lnTo>
                <a:lnTo>
                  <a:pt x="30841" y="96551"/>
                </a:lnTo>
                <a:lnTo>
                  <a:pt x="35125" y="96699"/>
                </a:lnTo>
                <a:lnTo>
                  <a:pt x="33995" y="100370"/>
                </a:lnTo>
                <a:lnTo>
                  <a:pt x="33919" y="231839"/>
                </a:lnTo>
                <a:lnTo>
                  <a:pt x="34521" y="237192"/>
                </a:lnTo>
                <a:lnTo>
                  <a:pt x="33286" y="238323"/>
                </a:lnTo>
                <a:lnTo>
                  <a:pt x="30427" y="239828"/>
                </a:lnTo>
                <a:lnTo>
                  <a:pt x="201848" y="239828"/>
                </a:lnTo>
                <a:lnTo>
                  <a:pt x="201861" y="239271"/>
                </a:lnTo>
                <a:lnTo>
                  <a:pt x="88345" y="239271"/>
                </a:lnTo>
                <a:lnTo>
                  <a:pt x="63986" y="238939"/>
                </a:lnTo>
                <a:lnTo>
                  <a:pt x="64103" y="96518"/>
                </a:lnTo>
                <a:close/>
              </a:path>
              <a:path w="202565" h="259079">
                <a:moveTo>
                  <a:pt x="136937" y="20393"/>
                </a:moveTo>
                <a:lnTo>
                  <a:pt x="110340" y="20393"/>
                </a:lnTo>
                <a:lnTo>
                  <a:pt x="110929" y="50406"/>
                </a:lnTo>
                <a:lnTo>
                  <a:pt x="111034" y="141329"/>
                </a:lnTo>
                <a:lnTo>
                  <a:pt x="110695" y="205197"/>
                </a:lnTo>
                <a:lnTo>
                  <a:pt x="110269" y="238525"/>
                </a:lnTo>
                <a:lnTo>
                  <a:pt x="102395" y="239146"/>
                </a:lnTo>
                <a:lnTo>
                  <a:pt x="88345" y="239271"/>
                </a:lnTo>
                <a:lnTo>
                  <a:pt x="201861" y="239271"/>
                </a:lnTo>
                <a:lnTo>
                  <a:pt x="201868" y="238960"/>
                </a:lnTo>
                <a:lnTo>
                  <a:pt x="149943" y="238960"/>
                </a:lnTo>
                <a:lnTo>
                  <a:pt x="150051" y="126650"/>
                </a:lnTo>
                <a:lnTo>
                  <a:pt x="152885" y="124988"/>
                </a:lnTo>
                <a:lnTo>
                  <a:pt x="154185" y="124988"/>
                </a:lnTo>
                <a:lnTo>
                  <a:pt x="160251" y="120722"/>
                </a:lnTo>
                <a:lnTo>
                  <a:pt x="161356" y="120722"/>
                </a:lnTo>
                <a:lnTo>
                  <a:pt x="163290" y="119335"/>
                </a:lnTo>
                <a:lnTo>
                  <a:pt x="162835" y="119335"/>
                </a:lnTo>
                <a:lnTo>
                  <a:pt x="164697" y="118532"/>
                </a:lnTo>
                <a:lnTo>
                  <a:pt x="168838" y="116466"/>
                </a:lnTo>
                <a:lnTo>
                  <a:pt x="154778" y="116466"/>
                </a:lnTo>
                <a:lnTo>
                  <a:pt x="149659" y="116001"/>
                </a:lnTo>
                <a:lnTo>
                  <a:pt x="149780" y="87303"/>
                </a:lnTo>
                <a:lnTo>
                  <a:pt x="149653" y="40881"/>
                </a:lnTo>
                <a:lnTo>
                  <a:pt x="149382" y="33519"/>
                </a:lnTo>
                <a:lnTo>
                  <a:pt x="136937" y="20393"/>
                </a:lnTo>
                <a:close/>
              </a:path>
              <a:path w="202565" h="259079">
                <a:moveTo>
                  <a:pt x="193661" y="113737"/>
                </a:moveTo>
                <a:lnTo>
                  <a:pt x="174485" y="113737"/>
                </a:lnTo>
                <a:lnTo>
                  <a:pt x="174499" y="238898"/>
                </a:lnTo>
                <a:lnTo>
                  <a:pt x="149943" y="238960"/>
                </a:lnTo>
                <a:lnTo>
                  <a:pt x="201868" y="238960"/>
                </a:lnTo>
                <a:lnTo>
                  <a:pt x="201952" y="231839"/>
                </a:lnTo>
                <a:lnTo>
                  <a:pt x="202115" y="188949"/>
                </a:lnTo>
                <a:lnTo>
                  <a:pt x="201928" y="141329"/>
                </a:lnTo>
                <a:lnTo>
                  <a:pt x="201348" y="116586"/>
                </a:lnTo>
                <a:lnTo>
                  <a:pt x="195834" y="115073"/>
                </a:lnTo>
                <a:lnTo>
                  <a:pt x="193661" y="113737"/>
                </a:lnTo>
                <a:close/>
              </a:path>
              <a:path w="202565" h="259079">
                <a:moveTo>
                  <a:pt x="154185" y="124988"/>
                </a:moveTo>
                <a:lnTo>
                  <a:pt x="152885" y="124988"/>
                </a:lnTo>
                <a:lnTo>
                  <a:pt x="150663" y="127464"/>
                </a:lnTo>
                <a:lnTo>
                  <a:pt x="154185" y="124988"/>
                </a:lnTo>
                <a:close/>
              </a:path>
              <a:path w="202565" h="259079">
                <a:moveTo>
                  <a:pt x="161356" y="120722"/>
                </a:moveTo>
                <a:lnTo>
                  <a:pt x="160251" y="120722"/>
                </a:lnTo>
                <a:lnTo>
                  <a:pt x="159599" y="121982"/>
                </a:lnTo>
                <a:lnTo>
                  <a:pt x="161356" y="120722"/>
                </a:lnTo>
                <a:close/>
              </a:path>
              <a:path w="202565" h="259079">
                <a:moveTo>
                  <a:pt x="163631" y="119090"/>
                </a:moveTo>
                <a:lnTo>
                  <a:pt x="162835" y="119335"/>
                </a:lnTo>
                <a:lnTo>
                  <a:pt x="163290" y="119335"/>
                </a:lnTo>
                <a:lnTo>
                  <a:pt x="163631" y="119090"/>
                </a:lnTo>
                <a:close/>
              </a:path>
              <a:path w="202565" h="259079">
                <a:moveTo>
                  <a:pt x="175460" y="102487"/>
                </a:moveTo>
                <a:lnTo>
                  <a:pt x="167693" y="107344"/>
                </a:lnTo>
                <a:lnTo>
                  <a:pt x="164919" y="108931"/>
                </a:lnTo>
                <a:lnTo>
                  <a:pt x="163519" y="109624"/>
                </a:lnTo>
                <a:lnTo>
                  <a:pt x="160867" y="111472"/>
                </a:lnTo>
                <a:lnTo>
                  <a:pt x="155606" y="114353"/>
                </a:lnTo>
                <a:lnTo>
                  <a:pt x="152949" y="116001"/>
                </a:lnTo>
                <a:lnTo>
                  <a:pt x="154778" y="116466"/>
                </a:lnTo>
                <a:lnTo>
                  <a:pt x="168838" y="116466"/>
                </a:lnTo>
                <a:lnTo>
                  <a:pt x="172350" y="114714"/>
                </a:lnTo>
                <a:lnTo>
                  <a:pt x="173110" y="114300"/>
                </a:lnTo>
                <a:lnTo>
                  <a:pt x="170594" y="114300"/>
                </a:lnTo>
                <a:lnTo>
                  <a:pt x="174485" y="113737"/>
                </a:lnTo>
                <a:lnTo>
                  <a:pt x="193661" y="113737"/>
                </a:lnTo>
                <a:lnTo>
                  <a:pt x="189875" y="111408"/>
                </a:lnTo>
                <a:lnTo>
                  <a:pt x="183917" y="107916"/>
                </a:lnTo>
                <a:lnTo>
                  <a:pt x="175781" y="102858"/>
                </a:lnTo>
                <a:lnTo>
                  <a:pt x="175460" y="102487"/>
                </a:lnTo>
                <a:close/>
              </a:path>
              <a:path w="202565" h="259079">
                <a:moveTo>
                  <a:pt x="173988" y="113821"/>
                </a:moveTo>
                <a:lnTo>
                  <a:pt x="170594" y="114300"/>
                </a:lnTo>
                <a:lnTo>
                  <a:pt x="173110" y="114300"/>
                </a:lnTo>
                <a:lnTo>
                  <a:pt x="173988" y="113821"/>
                </a:lnTo>
                <a:close/>
              </a:path>
              <a:path w="202565" h="259079">
                <a:moveTo>
                  <a:pt x="164020" y="109280"/>
                </a:moveTo>
                <a:lnTo>
                  <a:pt x="162612" y="110073"/>
                </a:lnTo>
                <a:lnTo>
                  <a:pt x="163519" y="109624"/>
                </a:lnTo>
                <a:lnTo>
                  <a:pt x="164020" y="109280"/>
                </a:lnTo>
                <a:close/>
              </a:path>
              <a:path w="202565" h="259079">
                <a:moveTo>
                  <a:pt x="7895" y="102008"/>
                </a:moveTo>
                <a:lnTo>
                  <a:pt x="7110" y="102542"/>
                </a:lnTo>
                <a:lnTo>
                  <a:pt x="7556" y="102263"/>
                </a:lnTo>
                <a:lnTo>
                  <a:pt x="7895" y="102008"/>
                </a:lnTo>
                <a:close/>
              </a:path>
              <a:path w="202565" h="259079">
                <a:moveTo>
                  <a:pt x="52683" y="94146"/>
                </a:moveTo>
                <a:lnTo>
                  <a:pt x="51351" y="94485"/>
                </a:lnTo>
                <a:lnTo>
                  <a:pt x="64104" y="94485"/>
                </a:lnTo>
                <a:lnTo>
                  <a:pt x="64105" y="94200"/>
                </a:lnTo>
                <a:lnTo>
                  <a:pt x="55530" y="94200"/>
                </a:lnTo>
                <a:lnTo>
                  <a:pt x="52683" y="94146"/>
                </a:lnTo>
                <a:close/>
              </a:path>
              <a:path w="202565" h="259079">
                <a:moveTo>
                  <a:pt x="120176" y="0"/>
                </a:moveTo>
                <a:lnTo>
                  <a:pt x="114725" y="5133"/>
                </a:lnTo>
                <a:lnTo>
                  <a:pt x="113771" y="6116"/>
                </a:lnTo>
                <a:lnTo>
                  <a:pt x="111758" y="7966"/>
                </a:lnTo>
                <a:lnTo>
                  <a:pt x="97473" y="19493"/>
                </a:lnTo>
                <a:lnTo>
                  <a:pt x="93215" y="24043"/>
                </a:lnTo>
                <a:lnTo>
                  <a:pt x="87671" y="27777"/>
                </a:lnTo>
                <a:lnTo>
                  <a:pt x="69552" y="42555"/>
                </a:lnTo>
                <a:lnTo>
                  <a:pt x="68947" y="43118"/>
                </a:lnTo>
                <a:lnTo>
                  <a:pt x="66970" y="45168"/>
                </a:lnTo>
                <a:lnTo>
                  <a:pt x="58907" y="51454"/>
                </a:lnTo>
                <a:lnTo>
                  <a:pt x="55236" y="65910"/>
                </a:lnTo>
                <a:lnTo>
                  <a:pt x="55430" y="75438"/>
                </a:lnTo>
                <a:lnTo>
                  <a:pt x="55669" y="83828"/>
                </a:lnTo>
                <a:lnTo>
                  <a:pt x="55592" y="90961"/>
                </a:lnTo>
                <a:lnTo>
                  <a:pt x="55530" y="94200"/>
                </a:lnTo>
                <a:lnTo>
                  <a:pt x="64105" y="94200"/>
                </a:lnTo>
                <a:lnTo>
                  <a:pt x="64134" y="57815"/>
                </a:lnTo>
                <a:lnTo>
                  <a:pt x="64598" y="57495"/>
                </a:lnTo>
                <a:lnTo>
                  <a:pt x="65321" y="57073"/>
                </a:lnTo>
                <a:lnTo>
                  <a:pt x="65819" y="56685"/>
                </a:lnTo>
                <a:lnTo>
                  <a:pt x="69670" y="53243"/>
                </a:lnTo>
                <a:lnTo>
                  <a:pt x="73883" y="50406"/>
                </a:lnTo>
                <a:lnTo>
                  <a:pt x="74249" y="50406"/>
                </a:lnTo>
                <a:lnTo>
                  <a:pt x="77386" y="47454"/>
                </a:lnTo>
                <a:lnTo>
                  <a:pt x="81163" y="43815"/>
                </a:lnTo>
                <a:lnTo>
                  <a:pt x="84654" y="41042"/>
                </a:lnTo>
                <a:lnTo>
                  <a:pt x="86349" y="40881"/>
                </a:lnTo>
                <a:lnTo>
                  <a:pt x="89302" y="37716"/>
                </a:lnTo>
                <a:lnTo>
                  <a:pt x="91379" y="35610"/>
                </a:lnTo>
                <a:lnTo>
                  <a:pt x="99472" y="29260"/>
                </a:lnTo>
                <a:lnTo>
                  <a:pt x="99914" y="28954"/>
                </a:lnTo>
                <a:lnTo>
                  <a:pt x="110340" y="20393"/>
                </a:lnTo>
                <a:lnTo>
                  <a:pt x="136937" y="20393"/>
                </a:lnTo>
                <a:lnTo>
                  <a:pt x="126493" y="9377"/>
                </a:lnTo>
                <a:lnTo>
                  <a:pt x="123412" y="5777"/>
                </a:lnTo>
                <a:lnTo>
                  <a:pt x="120176" y="0"/>
                </a:lnTo>
                <a:close/>
              </a:path>
              <a:path w="202565" h="259079">
                <a:moveTo>
                  <a:pt x="46736" y="91320"/>
                </a:moveTo>
                <a:lnTo>
                  <a:pt x="46512" y="91385"/>
                </a:lnTo>
                <a:lnTo>
                  <a:pt x="46864" y="91385"/>
                </a:lnTo>
                <a:lnTo>
                  <a:pt x="46736" y="91320"/>
                </a:lnTo>
                <a:close/>
              </a:path>
              <a:path w="202565" h="259079">
                <a:moveTo>
                  <a:pt x="74249" y="50406"/>
                </a:moveTo>
                <a:lnTo>
                  <a:pt x="73883" y="50406"/>
                </a:lnTo>
                <a:lnTo>
                  <a:pt x="71089" y="53380"/>
                </a:lnTo>
                <a:lnTo>
                  <a:pt x="74249" y="5040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700" y="46196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0" y="0"/>
                </a:moveTo>
                <a:lnTo>
                  <a:pt x="0" y="0"/>
                </a:lnTo>
                <a:lnTo>
                  <a:pt x="0" y="359999"/>
                </a:lnTo>
                <a:lnTo>
                  <a:pt x="360000" y="359999"/>
                </a:lnTo>
                <a:lnTo>
                  <a:pt x="360000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9900" y="4695825"/>
            <a:ext cx="239999" cy="23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3170" y="5900631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0" y="0"/>
                </a:moveTo>
                <a:lnTo>
                  <a:pt x="0" y="0"/>
                </a:lnTo>
                <a:lnTo>
                  <a:pt x="0" y="359999"/>
                </a:lnTo>
                <a:lnTo>
                  <a:pt x="360000" y="359999"/>
                </a:lnTo>
                <a:lnTo>
                  <a:pt x="360000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3169" y="5960631"/>
            <a:ext cx="239999" cy="23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3170" y="6497590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0" y="0"/>
                </a:moveTo>
                <a:lnTo>
                  <a:pt x="0" y="0"/>
                </a:lnTo>
                <a:lnTo>
                  <a:pt x="0" y="360000"/>
                </a:lnTo>
                <a:lnTo>
                  <a:pt x="360000" y="360000"/>
                </a:lnTo>
                <a:lnTo>
                  <a:pt x="360000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3659" y="6542360"/>
            <a:ext cx="259079" cy="270510"/>
          </a:xfrm>
          <a:custGeom>
            <a:avLst/>
            <a:gdLst/>
            <a:ahLst/>
            <a:cxnLst/>
            <a:rect l="l" t="t" r="r" b="b"/>
            <a:pathLst>
              <a:path w="259079" h="270509">
                <a:moveTo>
                  <a:pt x="53531" y="41909"/>
                </a:moveTo>
                <a:lnTo>
                  <a:pt x="28789" y="41909"/>
                </a:lnTo>
                <a:lnTo>
                  <a:pt x="4701" y="55880"/>
                </a:lnTo>
                <a:lnTo>
                  <a:pt x="3808" y="55880"/>
                </a:lnTo>
                <a:lnTo>
                  <a:pt x="2181" y="57150"/>
                </a:lnTo>
                <a:lnTo>
                  <a:pt x="943" y="58419"/>
                </a:lnTo>
                <a:lnTo>
                  <a:pt x="0" y="59689"/>
                </a:lnTo>
                <a:lnTo>
                  <a:pt x="0" y="81279"/>
                </a:lnTo>
                <a:lnTo>
                  <a:pt x="1324" y="83819"/>
                </a:lnTo>
                <a:lnTo>
                  <a:pt x="3808" y="85090"/>
                </a:lnTo>
                <a:lnTo>
                  <a:pt x="16841" y="85090"/>
                </a:lnTo>
                <a:lnTo>
                  <a:pt x="16841" y="198119"/>
                </a:lnTo>
                <a:lnTo>
                  <a:pt x="17212" y="200659"/>
                </a:lnTo>
                <a:lnTo>
                  <a:pt x="19951" y="203200"/>
                </a:lnTo>
                <a:lnTo>
                  <a:pt x="90011" y="203200"/>
                </a:lnTo>
                <a:lnTo>
                  <a:pt x="90011" y="251459"/>
                </a:lnTo>
                <a:lnTo>
                  <a:pt x="91739" y="255269"/>
                </a:lnTo>
                <a:lnTo>
                  <a:pt x="95864" y="259079"/>
                </a:lnTo>
                <a:lnTo>
                  <a:pt x="97812" y="261619"/>
                </a:lnTo>
                <a:lnTo>
                  <a:pt x="99940" y="262889"/>
                </a:lnTo>
                <a:lnTo>
                  <a:pt x="111146" y="266700"/>
                </a:lnTo>
                <a:lnTo>
                  <a:pt x="113169" y="267969"/>
                </a:lnTo>
                <a:lnTo>
                  <a:pt x="117539" y="267969"/>
                </a:lnTo>
                <a:lnTo>
                  <a:pt x="131339" y="270509"/>
                </a:lnTo>
                <a:lnTo>
                  <a:pt x="153313" y="270509"/>
                </a:lnTo>
                <a:lnTo>
                  <a:pt x="159278" y="269239"/>
                </a:lnTo>
                <a:lnTo>
                  <a:pt x="161071" y="269239"/>
                </a:lnTo>
                <a:lnTo>
                  <a:pt x="169322" y="267969"/>
                </a:lnTo>
                <a:lnTo>
                  <a:pt x="175168" y="265430"/>
                </a:lnTo>
                <a:lnTo>
                  <a:pt x="178607" y="264159"/>
                </a:lnTo>
                <a:lnTo>
                  <a:pt x="182279" y="261619"/>
                </a:lnTo>
                <a:lnTo>
                  <a:pt x="183549" y="261619"/>
                </a:lnTo>
                <a:lnTo>
                  <a:pt x="184680" y="260350"/>
                </a:lnTo>
                <a:lnTo>
                  <a:pt x="185999" y="259079"/>
                </a:lnTo>
                <a:lnTo>
                  <a:pt x="128145" y="259079"/>
                </a:lnTo>
                <a:lnTo>
                  <a:pt x="125964" y="257809"/>
                </a:lnTo>
                <a:lnTo>
                  <a:pt x="122231" y="257809"/>
                </a:lnTo>
                <a:lnTo>
                  <a:pt x="116758" y="256539"/>
                </a:lnTo>
                <a:lnTo>
                  <a:pt x="112374" y="255269"/>
                </a:lnTo>
                <a:lnTo>
                  <a:pt x="110585" y="255269"/>
                </a:lnTo>
                <a:lnTo>
                  <a:pt x="106715" y="252729"/>
                </a:lnTo>
                <a:lnTo>
                  <a:pt x="105516" y="252729"/>
                </a:lnTo>
                <a:lnTo>
                  <a:pt x="103240" y="250189"/>
                </a:lnTo>
                <a:lnTo>
                  <a:pt x="100660" y="248919"/>
                </a:lnTo>
                <a:lnTo>
                  <a:pt x="101643" y="246379"/>
                </a:lnTo>
                <a:lnTo>
                  <a:pt x="101643" y="241300"/>
                </a:lnTo>
                <a:lnTo>
                  <a:pt x="191656" y="241300"/>
                </a:lnTo>
                <a:lnTo>
                  <a:pt x="191656" y="236219"/>
                </a:lnTo>
                <a:lnTo>
                  <a:pt x="126885" y="236219"/>
                </a:lnTo>
                <a:lnTo>
                  <a:pt x="123826" y="234950"/>
                </a:lnTo>
                <a:lnTo>
                  <a:pt x="119743" y="234950"/>
                </a:lnTo>
                <a:lnTo>
                  <a:pt x="114278" y="233679"/>
                </a:lnTo>
                <a:lnTo>
                  <a:pt x="115178" y="233679"/>
                </a:lnTo>
                <a:lnTo>
                  <a:pt x="110524" y="232409"/>
                </a:lnTo>
                <a:lnTo>
                  <a:pt x="108173" y="231139"/>
                </a:lnTo>
                <a:lnTo>
                  <a:pt x="108756" y="231139"/>
                </a:lnTo>
                <a:lnTo>
                  <a:pt x="106672" y="229869"/>
                </a:lnTo>
                <a:lnTo>
                  <a:pt x="106372" y="229869"/>
                </a:lnTo>
                <a:lnTo>
                  <a:pt x="102690" y="227329"/>
                </a:lnTo>
                <a:lnTo>
                  <a:pt x="101707" y="227329"/>
                </a:lnTo>
                <a:lnTo>
                  <a:pt x="101643" y="218439"/>
                </a:lnTo>
                <a:lnTo>
                  <a:pt x="191656" y="218439"/>
                </a:lnTo>
                <a:lnTo>
                  <a:pt x="191656" y="214629"/>
                </a:lnTo>
                <a:lnTo>
                  <a:pt x="134437" y="214629"/>
                </a:lnTo>
                <a:lnTo>
                  <a:pt x="117996" y="212089"/>
                </a:lnTo>
                <a:lnTo>
                  <a:pt x="108238" y="208279"/>
                </a:lnTo>
                <a:lnTo>
                  <a:pt x="105771" y="207009"/>
                </a:lnTo>
                <a:lnTo>
                  <a:pt x="104288" y="207009"/>
                </a:lnTo>
                <a:lnTo>
                  <a:pt x="101657" y="204469"/>
                </a:lnTo>
                <a:lnTo>
                  <a:pt x="101643" y="195579"/>
                </a:lnTo>
                <a:lnTo>
                  <a:pt x="191656" y="195579"/>
                </a:lnTo>
                <a:lnTo>
                  <a:pt x="191656" y="191769"/>
                </a:lnTo>
                <a:lnTo>
                  <a:pt x="28469" y="191769"/>
                </a:lnTo>
                <a:lnTo>
                  <a:pt x="28469" y="81279"/>
                </a:lnTo>
                <a:lnTo>
                  <a:pt x="29898" y="81279"/>
                </a:lnTo>
                <a:lnTo>
                  <a:pt x="30916" y="80009"/>
                </a:lnTo>
                <a:lnTo>
                  <a:pt x="32821" y="78740"/>
                </a:lnTo>
                <a:lnTo>
                  <a:pt x="37584" y="76200"/>
                </a:lnTo>
                <a:lnTo>
                  <a:pt x="38948" y="76200"/>
                </a:lnTo>
                <a:lnTo>
                  <a:pt x="43138" y="73659"/>
                </a:lnTo>
                <a:lnTo>
                  <a:pt x="11631" y="73659"/>
                </a:lnTo>
                <a:lnTo>
                  <a:pt x="11631" y="64769"/>
                </a:lnTo>
                <a:lnTo>
                  <a:pt x="12564" y="64769"/>
                </a:lnTo>
                <a:lnTo>
                  <a:pt x="16649" y="62230"/>
                </a:lnTo>
                <a:lnTo>
                  <a:pt x="17675" y="60959"/>
                </a:lnTo>
                <a:lnTo>
                  <a:pt x="23662" y="58419"/>
                </a:lnTo>
                <a:lnTo>
                  <a:pt x="24451" y="58419"/>
                </a:lnTo>
                <a:lnTo>
                  <a:pt x="25581" y="57150"/>
                </a:lnTo>
                <a:lnTo>
                  <a:pt x="42221" y="48259"/>
                </a:lnTo>
                <a:lnTo>
                  <a:pt x="42980" y="48259"/>
                </a:lnTo>
                <a:lnTo>
                  <a:pt x="53531" y="41909"/>
                </a:lnTo>
                <a:close/>
              </a:path>
              <a:path w="259079" h="270509">
                <a:moveTo>
                  <a:pt x="189475" y="255269"/>
                </a:moveTo>
                <a:lnTo>
                  <a:pt x="169081" y="255269"/>
                </a:lnTo>
                <a:lnTo>
                  <a:pt x="166550" y="256539"/>
                </a:lnTo>
                <a:lnTo>
                  <a:pt x="161165" y="257809"/>
                </a:lnTo>
                <a:lnTo>
                  <a:pt x="155779" y="257809"/>
                </a:lnTo>
                <a:lnTo>
                  <a:pt x="150826" y="259079"/>
                </a:lnTo>
                <a:lnTo>
                  <a:pt x="185999" y="259079"/>
                </a:lnTo>
                <a:lnTo>
                  <a:pt x="188636" y="256539"/>
                </a:lnTo>
                <a:lnTo>
                  <a:pt x="189475" y="255269"/>
                </a:lnTo>
                <a:close/>
              </a:path>
              <a:path w="259079" h="270509">
                <a:moveTo>
                  <a:pt x="191656" y="241300"/>
                </a:moveTo>
                <a:lnTo>
                  <a:pt x="180032" y="241300"/>
                </a:lnTo>
                <a:lnTo>
                  <a:pt x="180032" y="248919"/>
                </a:lnTo>
                <a:lnTo>
                  <a:pt x="181263" y="248919"/>
                </a:lnTo>
                <a:lnTo>
                  <a:pt x="176310" y="251459"/>
                </a:lnTo>
                <a:lnTo>
                  <a:pt x="171270" y="255269"/>
                </a:lnTo>
                <a:lnTo>
                  <a:pt x="189731" y="255269"/>
                </a:lnTo>
                <a:lnTo>
                  <a:pt x="191030" y="251459"/>
                </a:lnTo>
                <a:lnTo>
                  <a:pt x="191656" y="250189"/>
                </a:lnTo>
                <a:lnTo>
                  <a:pt x="191656" y="241300"/>
                </a:lnTo>
                <a:close/>
              </a:path>
              <a:path w="259079" h="270509">
                <a:moveTo>
                  <a:pt x="177958" y="241300"/>
                </a:moveTo>
                <a:lnTo>
                  <a:pt x="102913" y="241300"/>
                </a:lnTo>
                <a:lnTo>
                  <a:pt x="104259" y="242569"/>
                </a:lnTo>
                <a:lnTo>
                  <a:pt x="106387" y="242569"/>
                </a:lnTo>
                <a:lnTo>
                  <a:pt x="109973" y="243839"/>
                </a:lnTo>
                <a:lnTo>
                  <a:pt x="114523" y="245109"/>
                </a:lnTo>
                <a:lnTo>
                  <a:pt x="123214" y="247650"/>
                </a:lnTo>
                <a:lnTo>
                  <a:pt x="134273" y="248919"/>
                </a:lnTo>
                <a:lnTo>
                  <a:pt x="145522" y="248919"/>
                </a:lnTo>
                <a:lnTo>
                  <a:pt x="152294" y="247650"/>
                </a:lnTo>
                <a:lnTo>
                  <a:pt x="160740" y="246379"/>
                </a:lnTo>
                <a:lnTo>
                  <a:pt x="164285" y="246379"/>
                </a:lnTo>
                <a:lnTo>
                  <a:pt x="173747" y="243839"/>
                </a:lnTo>
                <a:lnTo>
                  <a:pt x="177958" y="241300"/>
                </a:lnTo>
                <a:close/>
              </a:path>
              <a:path w="259079" h="270509">
                <a:moveTo>
                  <a:pt x="164285" y="246379"/>
                </a:moveTo>
                <a:lnTo>
                  <a:pt x="160740" y="246379"/>
                </a:lnTo>
                <a:lnTo>
                  <a:pt x="160477" y="247650"/>
                </a:lnTo>
                <a:lnTo>
                  <a:pt x="164285" y="246379"/>
                </a:lnTo>
                <a:close/>
              </a:path>
              <a:path w="259079" h="270509">
                <a:moveTo>
                  <a:pt x="219360" y="236219"/>
                </a:moveTo>
                <a:lnTo>
                  <a:pt x="198479" y="236219"/>
                </a:lnTo>
                <a:lnTo>
                  <a:pt x="205441" y="237489"/>
                </a:lnTo>
                <a:lnTo>
                  <a:pt x="212407" y="237489"/>
                </a:lnTo>
                <a:lnTo>
                  <a:pt x="219360" y="236219"/>
                </a:lnTo>
                <a:close/>
              </a:path>
              <a:path w="259079" h="270509">
                <a:moveTo>
                  <a:pt x="191656" y="218439"/>
                </a:moveTo>
                <a:lnTo>
                  <a:pt x="180032" y="218439"/>
                </a:lnTo>
                <a:lnTo>
                  <a:pt x="180075" y="220979"/>
                </a:lnTo>
                <a:lnTo>
                  <a:pt x="180244" y="226059"/>
                </a:lnTo>
                <a:lnTo>
                  <a:pt x="179704" y="227329"/>
                </a:lnTo>
                <a:lnTo>
                  <a:pt x="176954" y="229869"/>
                </a:lnTo>
                <a:lnTo>
                  <a:pt x="170341" y="232409"/>
                </a:lnTo>
                <a:lnTo>
                  <a:pt x="166457" y="233679"/>
                </a:lnTo>
                <a:lnTo>
                  <a:pt x="162234" y="234950"/>
                </a:lnTo>
                <a:lnTo>
                  <a:pt x="150602" y="236219"/>
                </a:lnTo>
                <a:lnTo>
                  <a:pt x="226286" y="236219"/>
                </a:lnTo>
                <a:lnTo>
                  <a:pt x="228888" y="234950"/>
                </a:lnTo>
                <a:lnTo>
                  <a:pt x="233683" y="234950"/>
                </a:lnTo>
                <a:lnTo>
                  <a:pt x="235828" y="233679"/>
                </a:lnTo>
                <a:lnTo>
                  <a:pt x="238687" y="233679"/>
                </a:lnTo>
                <a:lnTo>
                  <a:pt x="240645" y="232409"/>
                </a:lnTo>
                <a:lnTo>
                  <a:pt x="246931" y="229869"/>
                </a:lnTo>
                <a:lnTo>
                  <a:pt x="252583" y="226059"/>
                </a:lnTo>
                <a:lnTo>
                  <a:pt x="200675" y="226059"/>
                </a:lnTo>
                <a:lnTo>
                  <a:pt x="194417" y="224789"/>
                </a:lnTo>
                <a:lnTo>
                  <a:pt x="191656" y="224789"/>
                </a:lnTo>
                <a:lnTo>
                  <a:pt x="191656" y="218439"/>
                </a:lnTo>
                <a:close/>
              </a:path>
              <a:path w="259079" h="270509">
                <a:moveTo>
                  <a:pt x="179852" y="226059"/>
                </a:moveTo>
                <a:lnTo>
                  <a:pt x="179345" y="227329"/>
                </a:lnTo>
                <a:lnTo>
                  <a:pt x="179704" y="227329"/>
                </a:lnTo>
                <a:lnTo>
                  <a:pt x="179852" y="226059"/>
                </a:lnTo>
                <a:close/>
              </a:path>
              <a:path w="259079" h="270509">
                <a:moveTo>
                  <a:pt x="162496" y="223519"/>
                </a:moveTo>
                <a:lnTo>
                  <a:pt x="119150" y="223519"/>
                </a:lnTo>
                <a:lnTo>
                  <a:pt x="128790" y="226059"/>
                </a:lnTo>
                <a:lnTo>
                  <a:pt x="153407" y="226059"/>
                </a:lnTo>
                <a:lnTo>
                  <a:pt x="157629" y="224789"/>
                </a:lnTo>
                <a:lnTo>
                  <a:pt x="162496" y="223519"/>
                </a:lnTo>
                <a:close/>
              </a:path>
              <a:path w="259079" h="270509">
                <a:moveTo>
                  <a:pt x="259016" y="207009"/>
                </a:moveTo>
                <a:lnTo>
                  <a:pt x="247601" y="207009"/>
                </a:lnTo>
                <a:lnTo>
                  <a:pt x="247660" y="213359"/>
                </a:lnTo>
                <a:lnTo>
                  <a:pt x="247460" y="217169"/>
                </a:lnTo>
                <a:lnTo>
                  <a:pt x="243439" y="218439"/>
                </a:lnTo>
                <a:lnTo>
                  <a:pt x="241470" y="219709"/>
                </a:lnTo>
                <a:lnTo>
                  <a:pt x="240339" y="219709"/>
                </a:lnTo>
                <a:lnTo>
                  <a:pt x="234676" y="222250"/>
                </a:lnTo>
                <a:lnTo>
                  <a:pt x="228250" y="223519"/>
                </a:lnTo>
                <a:lnTo>
                  <a:pt x="218513" y="224789"/>
                </a:lnTo>
                <a:lnTo>
                  <a:pt x="214157" y="226059"/>
                </a:lnTo>
                <a:lnTo>
                  <a:pt x="252719" y="226059"/>
                </a:lnTo>
                <a:lnTo>
                  <a:pt x="255484" y="223519"/>
                </a:lnTo>
                <a:lnTo>
                  <a:pt x="258088" y="220979"/>
                </a:lnTo>
                <a:lnTo>
                  <a:pt x="259016" y="215900"/>
                </a:lnTo>
                <a:lnTo>
                  <a:pt x="259016" y="207009"/>
                </a:lnTo>
                <a:close/>
              </a:path>
              <a:path w="259079" h="270509">
                <a:moveTo>
                  <a:pt x="177185" y="219709"/>
                </a:moveTo>
                <a:lnTo>
                  <a:pt x="105073" y="219709"/>
                </a:lnTo>
                <a:lnTo>
                  <a:pt x="109115" y="220979"/>
                </a:lnTo>
                <a:lnTo>
                  <a:pt x="110703" y="222250"/>
                </a:lnTo>
                <a:lnTo>
                  <a:pt x="119531" y="223519"/>
                </a:lnTo>
                <a:lnTo>
                  <a:pt x="164307" y="223519"/>
                </a:lnTo>
                <a:lnTo>
                  <a:pt x="170244" y="222250"/>
                </a:lnTo>
                <a:lnTo>
                  <a:pt x="173368" y="220979"/>
                </a:lnTo>
                <a:lnTo>
                  <a:pt x="177185" y="219709"/>
                </a:lnTo>
                <a:close/>
              </a:path>
              <a:path w="259079" h="270509">
                <a:moveTo>
                  <a:pt x="179830" y="218439"/>
                </a:moveTo>
                <a:lnTo>
                  <a:pt x="101643" y="218439"/>
                </a:lnTo>
                <a:lnTo>
                  <a:pt x="104374" y="219709"/>
                </a:lnTo>
                <a:lnTo>
                  <a:pt x="178542" y="219709"/>
                </a:lnTo>
                <a:lnTo>
                  <a:pt x="179830" y="218439"/>
                </a:lnTo>
                <a:close/>
              </a:path>
              <a:path w="259079" h="270509">
                <a:moveTo>
                  <a:pt x="191656" y="213359"/>
                </a:moveTo>
                <a:lnTo>
                  <a:pt x="151142" y="213359"/>
                </a:lnTo>
                <a:lnTo>
                  <a:pt x="142583" y="214629"/>
                </a:lnTo>
                <a:lnTo>
                  <a:pt x="191656" y="214629"/>
                </a:lnTo>
                <a:lnTo>
                  <a:pt x="191656" y="213359"/>
                </a:lnTo>
                <a:close/>
              </a:path>
              <a:path w="259079" h="270509">
                <a:moveTo>
                  <a:pt x="224741" y="213359"/>
                </a:moveTo>
                <a:lnTo>
                  <a:pt x="192492" y="213359"/>
                </a:lnTo>
                <a:lnTo>
                  <a:pt x="198479" y="214629"/>
                </a:lnTo>
                <a:lnTo>
                  <a:pt x="213678" y="214629"/>
                </a:lnTo>
                <a:lnTo>
                  <a:pt x="224741" y="213359"/>
                </a:lnTo>
                <a:close/>
              </a:path>
              <a:path w="259079" h="270509">
                <a:moveTo>
                  <a:pt x="238010" y="210819"/>
                </a:moveTo>
                <a:lnTo>
                  <a:pt x="166151" y="210819"/>
                </a:lnTo>
                <a:lnTo>
                  <a:pt x="163685" y="212089"/>
                </a:lnTo>
                <a:lnTo>
                  <a:pt x="156140" y="213359"/>
                </a:lnTo>
                <a:lnTo>
                  <a:pt x="226623" y="213359"/>
                </a:lnTo>
                <a:lnTo>
                  <a:pt x="233301" y="212089"/>
                </a:lnTo>
                <a:lnTo>
                  <a:pt x="233481" y="212089"/>
                </a:lnTo>
                <a:lnTo>
                  <a:pt x="238010" y="210819"/>
                </a:lnTo>
                <a:close/>
              </a:path>
              <a:path w="259079" h="270509">
                <a:moveTo>
                  <a:pt x="259016" y="184150"/>
                </a:moveTo>
                <a:lnTo>
                  <a:pt x="247601" y="184150"/>
                </a:lnTo>
                <a:lnTo>
                  <a:pt x="247601" y="193040"/>
                </a:lnTo>
                <a:lnTo>
                  <a:pt x="246665" y="193040"/>
                </a:lnTo>
                <a:lnTo>
                  <a:pt x="244774" y="195579"/>
                </a:lnTo>
                <a:lnTo>
                  <a:pt x="243640" y="195579"/>
                </a:lnTo>
                <a:lnTo>
                  <a:pt x="240137" y="198119"/>
                </a:lnTo>
                <a:lnTo>
                  <a:pt x="236509" y="199390"/>
                </a:lnTo>
                <a:lnTo>
                  <a:pt x="231796" y="200659"/>
                </a:lnTo>
                <a:lnTo>
                  <a:pt x="230177" y="200659"/>
                </a:lnTo>
                <a:lnTo>
                  <a:pt x="226051" y="201929"/>
                </a:lnTo>
                <a:lnTo>
                  <a:pt x="224748" y="201929"/>
                </a:lnTo>
                <a:lnTo>
                  <a:pt x="220103" y="203200"/>
                </a:lnTo>
                <a:lnTo>
                  <a:pt x="181105" y="203200"/>
                </a:lnTo>
                <a:lnTo>
                  <a:pt x="175327" y="208279"/>
                </a:lnTo>
                <a:lnTo>
                  <a:pt x="170708" y="209550"/>
                </a:lnTo>
                <a:lnTo>
                  <a:pt x="169157" y="210819"/>
                </a:lnTo>
                <a:lnTo>
                  <a:pt x="238457" y="210819"/>
                </a:lnTo>
                <a:lnTo>
                  <a:pt x="241607" y="209550"/>
                </a:lnTo>
                <a:lnTo>
                  <a:pt x="247046" y="207009"/>
                </a:lnTo>
                <a:lnTo>
                  <a:pt x="259016" y="207009"/>
                </a:lnTo>
                <a:lnTo>
                  <a:pt x="259016" y="184150"/>
                </a:lnTo>
                <a:close/>
              </a:path>
              <a:path w="259079" h="270509">
                <a:moveTo>
                  <a:pt x="180032" y="195579"/>
                </a:moveTo>
                <a:lnTo>
                  <a:pt x="101643" y="195579"/>
                </a:lnTo>
                <a:lnTo>
                  <a:pt x="103943" y="196850"/>
                </a:lnTo>
                <a:lnTo>
                  <a:pt x="107392" y="198119"/>
                </a:lnTo>
                <a:lnTo>
                  <a:pt x="109940" y="199390"/>
                </a:lnTo>
                <a:lnTo>
                  <a:pt x="118037" y="201929"/>
                </a:lnTo>
                <a:lnTo>
                  <a:pt x="121424" y="201929"/>
                </a:lnTo>
                <a:lnTo>
                  <a:pt x="126422" y="203200"/>
                </a:lnTo>
                <a:lnTo>
                  <a:pt x="156117" y="203200"/>
                </a:lnTo>
                <a:lnTo>
                  <a:pt x="158944" y="201929"/>
                </a:lnTo>
                <a:lnTo>
                  <a:pt x="165431" y="200659"/>
                </a:lnTo>
                <a:lnTo>
                  <a:pt x="169030" y="200659"/>
                </a:lnTo>
                <a:lnTo>
                  <a:pt x="172562" y="199390"/>
                </a:lnTo>
                <a:lnTo>
                  <a:pt x="173423" y="198119"/>
                </a:lnTo>
                <a:lnTo>
                  <a:pt x="175590" y="198119"/>
                </a:lnTo>
                <a:lnTo>
                  <a:pt x="178509" y="196850"/>
                </a:lnTo>
                <a:lnTo>
                  <a:pt x="180032" y="195579"/>
                </a:lnTo>
                <a:close/>
              </a:path>
              <a:path w="259079" h="270509">
                <a:moveTo>
                  <a:pt x="191656" y="195579"/>
                </a:moveTo>
                <a:lnTo>
                  <a:pt x="180032" y="195579"/>
                </a:lnTo>
                <a:lnTo>
                  <a:pt x="180032" y="203200"/>
                </a:lnTo>
                <a:lnTo>
                  <a:pt x="197157" y="203200"/>
                </a:lnTo>
                <a:lnTo>
                  <a:pt x="196185" y="201929"/>
                </a:lnTo>
                <a:lnTo>
                  <a:pt x="191656" y="201929"/>
                </a:lnTo>
                <a:lnTo>
                  <a:pt x="191656" y="195579"/>
                </a:lnTo>
                <a:close/>
              </a:path>
              <a:path w="259079" h="270509">
                <a:moveTo>
                  <a:pt x="225173" y="190500"/>
                </a:moveTo>
                <a:lnTo>
                  <a:pt x="192895" y="190500"/>
                </a:lnTo>
                <a:lnTo>
                  <a:pt x="193950" y="191769"/>
                </a:lnTo>
                <a:lnTo>
                  <a:pt x="202007" y="191769"/>
                </a:lnTo>
                <a:lnTo>
                  <a:pt x="207180" y="193040"/>
                </a:lnTo>
                <a:lnTo>
                  <a:pt x="216802" y="191769"/>
                </a:lnTo>
                <a:lnTo>
                  <a:pt x="225173" y="190500"/>
                </a:lnTo>
                <a:close/>
              </a:path>
              <a:path w="259079" h="270509">
                <a:moveTo>
                  <a:pt x="109454" y="173990"/>
                </a:moveTo>
                <a:lnTo>
                  <a:pt x="92193" y="173990"/>
                </a:lnTo>
                <a:lnTo>
                  <a:pt x="91357" y="175259"/>
                </a:lnTo>
                <a:lnTo>
                  <a:pt x="90011" y="179069"/>
                </a:lnTo>
                <a:lnTo>
                  <a:pt x="90011" y="191769"/>
                </a:lnTo>
                <a:lnTo>
                  <a:pt x="136959" y="191769"/>
                </a:lnTo>
                <a:lnTo>
                  <a:pt x="126302" y="190500"/>
                </a:lnTo>
                <a:lnTo>
                  <a:pt x="122303" y="190500"/>
                </a:lnTo>
                <a:lnTo>
                  <a:pt x="114070" y="187959"/>
                </a:lnTo>
                <a:lnTo>
                  <a:pt x="107845" y="186690"/>
                </a:lnTo>
                <a:lnTo>
                  <a:pt x="103611" y="182879"/>
                </a:lnTo>
                <a:lnTo>
                  <a:pt x="101145" y="181609"/>
                </a:lnTo>
                <a:lnTo>
                  <a:pt x="102607" y="177800"/>
                </a:lnTo>
                <a:lnTo>
                  <a:pt x="109454" y="173990"/>
                </a:lnTo>
                <a:close/>
              </a:path>
              <a:path w="259079" h="270509">
                <a:moveTo>
                  <a:pt x="191656" y="190500"/>
                </a:moveTo>
                <a:lnTo>
                  <a:pt x="155905" y="190500"/>
                </a:lnTo>
                <a:lnTo>
                  <a:pt x="152751" y="191769"/>
                </a:lnTo>
                <a:lnTo>
                  <a:pt x="191656" y="191769"/>
                </a:lnTo>
                <a:lnTo>
                  <a:pt x="191656" y="190500"/>
                </a:lnTo>
                <a:close/>
              </a:path>
              <a:path w="259079" h="270509">
                <a:moveTo>
                  <a:pt x="186162" y="170179"/>
                </a:moveTo>
                <a:lnTo>
                  <a:pt x="150962" y="170179"/>
                </a:lnTo>
                <a:lnTo>
                  <a:pt x="158487" y="171450"/>
                </a:lnTo>
                <a:lnTo>
                  <a:pt x="159325" y="171450"/>
                </a:lnTo>
                <a:lnTo>
                  <a:pt x="164232" y="172719"/>
                </a:lnTo>
                <a:lnTo>
                  <a:pt x="165884" y="172719"/>
                </a:lnTo>
                <a:lnTo>
                  <a:pt x="170755" y="173990"/>
                </a:lnTo>
                <a:lnTo>
                  <a:pt x="171684" y="173990"/>
                </a:lnTo>
                <a:lnTo>
                  <a:pt x="172022" y="175259"/>
                </a:lnTo>
                <a:lnTo>
                  <a:pt x="174809" y="176529"/>
                </a:lnTo>
                <a:lnTo>
                  <a:pt x="180032" y="179069"/>
                </a:lnTo>
                <a:lnTo>
                  <a:pt x="180032" y="181609"/>
                </a:lnTo>
                <a:lnTo>
                  <a:pt x="179506" y="181609"/>
                </a:lnTo>
                <a:lnTo>
                  <a:pt x="178531" y="182879"/>
                </a:lnTo>
                <a:lnTo>
                  <a:pt x="176839" y="184150"/>
                </a:lnTo>
                <a:lnTo>
                  <a:pt x="174946" y="185419"/>
                </a:lnTo>
                <a:lnTo>
                  <a:pt x="174732" y="185419"/>
                </a:lnTo>
                <a:lnTo>
                  <a:pt x="173527" y="186690"/>
                </a:lnTo>
                <a:lnTo>
                  <a:pt x="160783" y="190500"/>
                </a:lnTo>
                <a:lnTo>
                  <a:pt x="231066" y="190500"/>
                </a:lnTo>
                <a:lnTo>
                  <a:pt x="238824" y="187959"/>
                </a:lnTo>
                <a:lnTo>
                  <a:pt x="241440" y="186690"/>
                </a:lnTo>
                <a:lnTo>
                  <a:pt x="244645" y="185419"/>
                </a:lnTo>
                <a:lnTo>
                  <a:pt x="247601" y="184150"/>
                </a:lnTo>
                <a:lnTo>
                  <a:pt x="259016" y="184150"/>
                </a:lnTo>
                <a:lnTo>
                  <a:pt x="259016" y="180340"/>
                </a:lnTo>
                <a:lnTo>
                  <a:pt x="194309" y="180340"/>
                </a:lnTo>
                <a:lnTo>
                  <a:pt x="192777" y="179069"/>
                </a:lnTo>
                <a:lnTo>
                  <a:pt x="191441" y="179069"/>
                </a:lnTo>
                <a:lnTo>
                  <a:pt x="190936" y="176529"/>
                </a:lnTo>
                <a:lnTo>
                  <a:pt x="190386" y="175259"/>
                </a:lnTo>
                <a:lnTo>
                  <a:pt x="190026" y="175259"/>
                </a:lnTo>
                <a:lnTo>
                  <a:pt x="188481" y="172719"/>
                </a:lnTo>
                <a:lnTo>
                  <a:pt x="187272" y="171450"/>
                </a:lnTo>
                <a:lnTo>
                  <a:pt x="186162" y="170179"/>
                </a:lnTo>
                <a:close/>
              </a:path>
              <a:path w="259079" h="270509">
                <a:moveTo>
                  <a:pt x="259016" y="162559"/>
                </a:moveTo>
                <a:lnTo>
                  <a:pt x="247601" y="162559"/>
                </a:lnTo>
                <a:lnTo>
                  <a:pt x="247601" y="168909"/>
                </a:lnTo>
                <a:lnTo>
                  <a:pt x="247870" y="170179"/>
                </a:lnTo>
                <a:lnTo>
                  <a:pt x="246679" y="171450"/>
                </a:lnTo>
                <a:lnTo>
                  <a:pt x="244170" y="173990"/>
                </a:lnTo>
                <a:lnTo>
                  <a:pt x="240689" y="175259"/>
                </a:lnTo>
                <a:lnTo>
                  <a:pt x="230728" y="177800"/>
                </a:lnTo>
                <a:lnTo>
                  <a:pt x="227679" y="179069"/>
                </a:lnTo>
                <a:lnTo>
                  <a:pt x="223935" y="179069"/>
                </a:lnTo>
                <a:lnTo>
                  <a:pt x="220601" y="180340"/>
                </a:lnTo>
                <a:lnTo>
                  <a:pt x="259016" y="180340"/>
                </a:lnTo>
                <a:lnTo>
                  <a:pt x="259016" y="162559"/>
                </a:lnTo>
                <a:close/>
              </a:path>
              <a:path w="259079" h="270509">
                <a:moveTo>
                  <a:pt x="189835" y="173990"/>
                </a:moveTo>
                <a:lnTo>
                  <a:pt x="190026" y="175259"/>
                </a:lnTo>
                <a:lnTo>
                  <a:pt x="190386" y="175259"/>
                </a:lnTo>
                <a:lnTo>
                  <a:pt x="189835" y="173990"/>
                </a:lnTo>
                <a:close/>
              </a:path>
              <a:path w="259079" h="270509">
                <a:moveTo>
                  <a:pt x="121550" y="171450"/>
                </a:moveTo>
                <a:lnTo>
                  <a:pt x="93568" y="171450"/>
                </a:lnTo>
                <a:lnTo>
                  <a:pt x="92671" y="172719"/>
                </a:lnTo>
                <a:lnTo>
                  <a:pt x="92585" y="173990"/>
                </a:lnTo>
                <a:lnTo>
                  <a:pt x="112596" y="173990"/>
                </a:lnTo>
                <a:lnTo>
                  <a:pt x="114120" y="172719"/>
                </a:lnTo>
                <a:lnTo>
                  <a:pt x="115178" y="172719"/>
                </a:lnTo>
                <a:lnTo>
                  <a:pt x="121550" y="171450"/>
                </a:lnTo>
                <a:close/>
              </a:path>
              <a:path w="259079" h="270509">
                <a:moveTo>
                  <a:pt x="259016" y="139700"/>
                </a:moveTo>
                <a:lnTo>
                  <a:pt x="247601" y="139700"/>
                </a:lnTo>
                <a:lnTo>
                  <a:pt x="247601" y="143509"/>
                </a:lnTo>
                <a:lnTo>
                  <a:pt x="248212" y="146050"/>
                </a:lnTo>
                <a:lnTo>
                  <a:pt x="245419" y="149859"/>
                </a:lnTo>
                <a:lnTo>
                  <a:pt x="242003" y="152400"/>
                </a:lnTo>
                <a:lnTo>
                  <a:pt x="236570" y="153669"/>
                </a:lnTo>
                <a:lnTo>
                  <a:pt x="238636" y="153669"/>
                </a:lnTo>
                <a:lnTo>
                  <a:pt x="233144" y="154940"/>
                </a:lnTo>
                <a:lnTo>
                  <a:pt x="233471" y="154940"/>
                </a:lnTo>
                <a:lnTo>
                  <a:pt x="227351" y="156209"/>
                </a:lnTo>
                <a:lnTo>
                  <a:pt x="225925" y="157479"/>
                </a:lnTo>
                <a:lnTo>
                  <a:pt x="217933" y="157479"/>
                </a:lnTo>
                <a:lnTo>
                  <a:pt x="214812" y="158750"/>
                </a:lnTo>
                <a:lnTo>
                  <a:pt x="125658" y="158750"/>
                </a:lnTo>
                <a:lnTo>
                  <a:pt x="122007" y="160019"/>
                </a:lnTo>
                <a:lnTo>
                  <a:pt x="118332" y="160019"/>
                </a:lnTo>
                <a:lnTo>
                  <a:pt x="114682" y="161290"/>
                </a:lnTo>
                <a:lnTo>
                  <a:pt x="110481" y="162559"/>
                </a:lnTo>
                <a:lnTo>
                  <a:pt x="107741" y="163829"/>
                </a:lnTo>
                <a:lnTo>
                  <a:pt x="101635" y="165100"/>
                </a:lnTo>
                <a:lnTo>
                  <a:pt x="99508" y="166369"/>
                </a:lnTo>
                <a:lnTo>
                  <a:pt x="96426" y="168909"/>
                </a:lnTo>
                <a:lnTo>
                  <a:pt x="94330" y="171450"/>
                </a:lnTo>
                <a:lnTo>
                  <a:pt x="124452" y="171450"/>
                </a:lnTo>
                <a:lnTo>
                  <a:pt x="125837" y="170179"/>
                </a:lnTo>
                <a:lnTo>
                  <a:pt x="186162" y="170179"/>
                </a:lnTo>
                <a:lnTo>
                  <a:pt x="185051" y="168909"/>
                </a:lnTo>
                <a:lnTo>
                  <a:pt x="183845" y="167640"/>
                </a:lnTo>
                <a:lnTo>
                  <a:pt x="182138" y="167640"/>
                </a:lnTo>
                <a:lnTo>
                  <a:pt x="181631" y="166369"/>
                </a:lnTo>
                <a:lnTo>
                  <a:pt x="237237" y="166369"/>
                </a:lnTo>
                <a:lnTo>
                  <a:pt x="245998" y="162559"/>
                </a:lnTo>
                <a:lnTo>
                  <a:pt x="259016" y="162559"/>
                </a:lnTo>
                <a:lnTo>
                  <a:pt x="259016" y="139700"/>
                </a:lnTo>
                <a:close/>
              </a:path>
              <a:path w="259079" h="270509">
                <a:moveTo>
                  <a:pt x="230018" y="167640"/>
                </a:moveTo>
                <a:lnTo>
                  <a:pt x="187930" y="167640"/>
                </a:lnTo>
                <a:lnTo>
                  <a:pt x="190746" y="168909"/>
                </a:lnTo>
                <a:lnTo>
                  <a:pt x="197759" y="168909"/>
                </a:lnTo>
                <a:lnTo>
                  <a:pt x="211910" y="170179"/>
                </a:lnTo>
                <a:lnTo>
                  <a:pt x="215741" y="170179"/>
                </a:lnTo>
                <a:lnTo>
                  <a:pt x="221627" y="168909"/>
                </a:lnTo>
                <a:lnTo>
                  <a:pt x="230018" y="167640"/>
                </a:lnTo>
                <a:close/>
              </a:path>
              <a:path w="259079" h="270509">
                <a:moveTo>
                  <a:pt x="237237" y="166369"/>
                </a:moveTo>
                <a:lnTo>
                  <a:pt x="182830" y="166369"/>
                </a:lnTo>
                <a:lnTo>
                  <a:pt x="184320" y="167640"/>
                </a:lnTo>
                <a:lnTo>
                  <a:pt x="232589" y="167640"/>
                </a:lnTo>
                <a:lnTo>
                  <a:pt x="237237" y="166369"/>
                </a:lnTo>
                <a:close/>
              </a:path>
              <a:path w="259079" h="270509">
                <a:moveTo>
                  <a:pt x="140705" y="157479"/>
                </a:moveTo>
                <a:lnTo>
                  <a:pt x="135903" y="158750"/>
                </a:lnTo>
                <a:lnTo>
                  <a:pt x="153744" y="158750"/>
                </a:lnTo>
                <a:lnTo>
                  <a:pt x="140705" y="157479"/>
                </a:lnTo>
                <a:close/>
              </a:path>
              <a:path w="259079" h="270509">
                <a:moveTo>
                  <a:pt x="202258" y="113029"/>
                </a:moveTo>
                <a:lnTo>
                  <a:pt x="163810" y="113029"/>
                </a:lnTo>
                <a:lnTo>
                  <a:pt x="161175" y="115569"/>
                </a:lnTo>
                <a:lnTo>
                  <a:pt x="159048" y="118109"/>
                </a:lnTo>
                <a:lnTo>
                  <a:pt x="158212" y="120650"/>
                </a:lnTo>
                <a:lnTo>
                  <a:pt x="157798" y="123190"/>
                </a:lnTo>
                <a:lnTo>
                  <a:pt x="157692" y="125729"/>
                </a:lnTo>
                <a:lnTo>
                  <a:pt x="157576" y="158750"/>
                </a:lnTo>
                <a:lnTo>
                  <a:pt x="204386" y="158750"/>
                </a:lnTo>
                <a:lnTo>
                  <a:pt x="202482" y="157479"/>
                </a:lnTo>
                <a:lnTo>
                  <a:pt x="191635" y="157479"/>
                </a:lnTo>
                <a:lnTo>
                  <a:pt x="181166" y="154940"/>
                </a:lnTo>
                <a:lnTo>
                  <a:pt x="174946" y="152400"/>
                </a:lnTo>
                <a:lnTo>
                  <a:pt x="174377" y="151675"/>
                </a:lnTo>
                <a:lnTo>
                  <a:pt x="173408" y="151129"/>
                </a:lnTo>
                <a:lnTo>
                  <a:pt x="173174" y="151129"/>
                </a:lnTo>
                <a:lnTo>
                  <a:pt x="171357" y="149859"/>
                </a:lnTo>
                <a:lnTo>
                  <a:pt x="167951" y="147319"/>
                </a:lnTo>
                <a:lnTo>
                  <a:pt x="169006" y="146050"/>
                </a:lnTo>
                <a:lnTo>
                  <a:pt x="169006" y="139700"/>
                </a:lnTo>
                <a:lnTo>
                  <a:pt x="259016" y="139700"/>
                </a:lnTo>
                <a:lnTo>
                  <a:pt x="259016" y="135890"/>
                </a:lnTo>
                <a:lnTo>
                  <a:pt x="206041" y="135890"/>
                </a:lnTo>
                <a:lnTo>
                  <a:pt x="198289" y="134619"/>
                </a:lnTo>
                <a:lnTo>
                  <a:pt x="188848" y="134619"/>
                </a:lnTo>
                <a:lnTo>
                  <a:pt x="182836" y="132079"/>
                </a:lnTo>
                <a:lnTo>
                  <a:pt x="179561" y="130809"/>
                </a:lnTo>
                <a:lnTo>
                  <a:pt x="176735" y="130809"/>
                </a:lnTo>
                <a:lnTo>
                  <a:pt x="172839" y="128269"/>
                </a:lnTo>
                <a:lnTo>
                  <a:pt x="169271" y="125729"/>
                </a:lnTo>
                <a:lnTo>
                  <a:pt x="168296" y="124459"/>
                </a:lnTo>
                <a:lnTo>
                  <a:pt x="171270" y="121919"/>
                </a:lnTo>
                <a:lnTo>
                  <a:pt x="173272" y="120650"/>
                </a:lnTo>
                <a:lnTo>
                  <a:pt x="175154" y="119379"/>
                </a:lnTo>
                <a:lnTo>
                  <a:pt x="179381" y="118109"/>
                </a:lnTo>
                <a:lnTo>
                  <a:pt x="180140" y="116840"/>
                </a:lnTo>
                <a:lnTo>
                  <a:pt x="183250" y="116840"/>
                </a:lnTo>
                <a:lnTo>
                  <a:pt x="184172" y="115569"/>
                </a:lnTo>
                <a:lnTo>
                  <a:pt x="191664" y="114300"/>
                </a:lnTo>
                <a:lnTo>
                  <a:pt x="195361" y="114300"/>
                </a:lnTo>
                <a:lnTo>
                  <a:pt x="202258" y="113029"/>
                </a:lnTo>
                <a:close/>
              </a:path>
              <a:path w="259079" h="270509">
                <a:moveTo>
                  <a:pt x="173948" y="151129"/>
                </a:moveTo>
                <a:lnTo>
                  <a:pt x="174377" y="151675"/>
                </a:lnTo>
                <a:lnTo>
                  <a:pt x="175662" y="152400"/>
                </a:lnTo>
                <a:lnTo>
                  <a:pt x="173948" y="151129"/>
                </a:lnTo>
                <a:close/>
              </a:path>
              <a:path w="259079" h="270509">
                <a:moveTo>
                  <a:pt x="247601" y="139700"/>
                </a:moveTo>
                <a:lnTo>
                  <a:pt x="170298" y="139700"/>
                </a:lnTo>
                <a:lnTo>
                  <a:pt x="172321" y="140969"/>
                </a:lnTo>
                <a:lnTo>
                  <a:pt x="175748" y="142240"/>
                </a:lnTo>
                <a:lnTo>
                  <a:pt x="176212" y="142240"/>
                </a:lnTo>
                <a:lnTo>
                  <a:pt x="177587" y="143509"/>
                </a:lnTo>
                <a:lnTo>
                  <a:pt x="180320" y="143509"/>
                </a:lnTo>
                <a:lnTo>
                  <a:pt x="185073" y="144779"/>
                </a:lnTo>
                <a:lnTo>
                  <a:pt x="196103" y="147319"/>
                </a:lnTo>
                <a:lnTo>
                  <a:pt x="217660" y="147319"/>
                </a:lnTo>
                <a:lnTo>
                  <a:pt x="219247" y="146050"/>
                </a:lnTo>
                <a:lnTo>
                  <a:pt x="228326" y="146050"/>
                </a:lnTo>
                <a:lnTo>
                  <a:pt x="230864" y="144779"/>
                </a:lnTo>
                <a:lnTo>
                  <a:pt x="242633" y="142240"/>
                </a:lnTo>
                <a:lnTo>
                  <a:pt x="247601" y="139700"/>
                </a:lnTo>
                <a:close/>
              </a:path>
              <a:path w="259079" h="270509">
                <a:moveTo>
                  <a:pt x="254775" y="114300"/>
                </a:moveTo>
                <a:lnTo>
                  <a:pt x="224539" y="114300"/>
                </a:lnTo>
                <a:lnTo>
                  <a:pt x="228654" y="115569"/>
                </a:lnTo>
                <a:lnTo>
                  <a:pt x="230177" y="115569"/>
                </a:lnTo>
                <a:lnTo>
                  <a:pt x="233619" y="116840"/>
                </a:lnTo>
                <a:lnTo>
                  <a:pt x="237765" y="118109"/>
                </a:lnTo>
                <a:lnTo>
                  <a:pt x="241481" y="119379"/>
                </a:lnTo>
                <a:lnTo>
                  <a:pt x="242669" y="119379"/>
                </a:lnTo>
                <a:lnTo>
                  <a:pt x="245584" y="121919"/>
                </a:lnTo>
                <a:lnTo>
                  <a:pt x="247601" y="123190"/>
                </a:lnTo>
                <a:lnTo>
                  <a:pt x="247601" y="124459"/>
                </a:lnTo>
                <a:lnTo>
                  <a:pt x="247356" y="125729"/>
                </a:lnTo>
                <a:lnTo>
                  <a:pt x="246985" y="125729"/>
                </a:lnTo>
                <a:lnTo>
                  <a:pt x="246232" y="127000"/>
                </a:lnTo>
                <a:lnTo>
                  <a:pt x="245567" y="127000"/>
                </a:lnTo>
                <a:lnTo>
                  <a:pt x="243450" y="128269"/>
                </a:lnTo>
                <a:lnTo>
                  <a:pt x="240922" y="129540"/>
                </a:lnTo>
                <a:lnTo>
                  <a:pt x="236368" y="132079"/>
                </a:lnTo>
                <a:lnTo>
                  <a:pt x="226674" y="134619"/>
                </a:lnTo>
                <a:lnTo>
                  <a:pt x="221479" y="134619"/>
                </a:lnTo>
                <a:lnTo>
                  <a:pt x="213815" y="135890"/>
                </a:lnTo>
                <a:lnTo>
                  <a:pt x="259016" y="135890"/>
                </a:lnTo>
                <a:lnTo>
                  <a:pt x="259016" y="121919"/>
                </a:lnTo>
                <a:lnTo>
                  <a:pt x="257950" y="118109"/>
                </a:lnTo>
                <a:lnTo>
                  <a:pt x="256096" y="116840"/>
                </a:lnTo>
                <a:lnTo>
                  <a:pt x="255268" y="115569"/>
                </a:lnTo>
                <a:lnTo>
                  <a:pt x="254775" y="114300"/>
                </a:lnTo>
                <a:close/>
              </a:path>
              <a:path w="259079" h="270509">
                <a:moveTo>
                  <a:pt x="147736" y="46989"/>
                </a:moveTo>
                <a:lnTo>
                  <a:pt x="123901" y="46989"/>
                </a:lnTo>
                <a:lnTo>
                  <a:pt x="124895" y="48259"/>
                </a:lnTo>
                <a:lnTo>
                  <a:pt x="148381" y="60959"/>
                </a:lnTo>
                <a:lnTo>
                  <a:pt x="148907" y="60959"/>
                </a:lnTo>
                <a:lnTo>
                  <a:pt x="150455" y="62230"/>
                </a:lnTo>
                <a:lnTo>
                  <a:pt x="152053" y="63500"/>
                </a:lnTo>
                <a:lnTo>
                  <a:pt x="154072" y="64769"/>
                </a:lnTo>
                <a:lnTo>
                  <a:pt x="154814" y="64769"/>
                </a:lnTo>
                <a:lnTo>
                  <a:pt x="163429" y="69850"/>
                </a:lnTo>
                <a:lnTo>
                  <a:pt x="164952" y="69850"/>
                </a:lnTo>
                <a:lnTo>
                  <a:pt x="166773" y="71119"/>
                </a:lnTo>
                <a:lnTo>
                  <a:pt x="168400" y="72390"/>
                </a:lnTo>
                <a:lnTo>
                  <a:pt x="179622" y="78740"/>
                </a:lnTo>
                <a:lnTo>
                  <a:pt x="180954" y="78740"/>
                </a:lnTo>
                <a:lnTo>
                  <a:pt x="184276" y="81279"/>
                </a:lnTo>
                <a:lnTo>
                  <a:pt x="185644" y="81279"/>
                </a:lnTo>
                <a:lnTo>
                  <a:pt x="185644" y="104140"/>
                </a:lnTo>
                <a:lnTo>
                  <a:pt x="183676" y="105409"/>
                </a:lnTo>
                <a:lnTo>
                  <a:pt x="179589" y="105409"/>
                </a:lnTo>
                <a:lnTo>
                  <a:pt x="176720" y="106679"/>
                </a:lnTo>
                <a:lnTo>
                  <a:pt x="174308" y="106679"/>
                </a:lnTo>
                <a:lnTo>
                  <a:pt x="172815" y="107950"/>
                </a:lnTo>
                <a:lnTo>
                  <a:pt x="169966" y="109219"/>
                </a:lnTo>
                <a:lnTo>
                  <a:pt x="166571" y="110490"/>
                </a:lnTo>
                <a:lnTo>
                  <a:pt x="164678" y="111759"/>
                </a:lnTo>
                <a:lnTo>
                  <a:pt x="164350" y="113029"/>
                </a:lnTo>
                <a:lnTo>
                  <a:pt x="215597" y="113029"/>
                </a:lnTo>
                <a:lnTo>
                  <a:pt x="223362" y="114300"/>
                </a:lnTo>
                <a:lnTo>
                  <a:pt x="254128" y="114300"/>
                </a:lnTo>
                <a:lnTo>
                  <a:pt x="252752" y="113029"/>
                </a:lnTo>
                <a:lnTo>
                  <a:pt x="248486" y="109219"/>
                </a:lnTo>
                <a:lnTo>
                  <a:pt x="243047" y="107950"/>
                </a:lnTo>
                <a:lnTo>
                  <a:pt x="236823" y="105409"/>
                </a:lnTo>
                <a:lnTo>
                  <a:pt x="231239" y="104140"/>
                </a:lnTo>
                <a:lnTo>
                  <a:pt x="226631" y="102869"/>
                </a:lnTo>
                <a:lnTo>
                  <a:pt x="197272" y="102869"/>
                </a:lnTo>
                <a:lnTo>
                  <a:pt x="197272" y="85090"/>
                </a:lnTo>
                <a:lnTo>
                  <a:pt x="210590" y="85090"/>
                </a:lnTo>
                <a:lnTo>
                  <a:pt x="212429" y="83819"/>
                </a:lnTo>
                <a:lnTo>
                  <a:pt x="212684" y="83819"/>
                </a:lnTo>
                <a:lnTo>
                  <a:pt x="213318" y="82550"/>
                </a:lnTo>
                <a:lnTo>
                  <a:pt x="213857" y="81279"/>
                </a:lnTo>
                <a:lnTo>
                  <a:pt x="214114" y="80009"/>
                </a:lnTo>
                <a:lnTo>
                  <a:pt x="214114" y="73659"/>
                </a:lnTo>
                <a:lnTo>
                  <a:pt x="196416" y="73659"/>
                </a:lnTo>
                <a:lnTo>
                  <a:pt x="187210" y="68579"/>
                </a:lnTo>
                <a:lnTo>
                  <a:pt x="185040" y="68579"/>
                </a:lnTo>
                <a:lnTo>
                  <a:pt x="183233" y="67309"/>
                </a:lnTo>
                <a:lnTo>
                  <a:pt x="181263" y="66039"/>
                </a:lnTo>
                <a:lnTo>
                  <a:pt x="179442" y="64769"/>
                </a:lnTo>
                <a:lnTo>
                  <a:pt x="169840" y="59689"/>
                </a:lnTo>
                <a:lnTo>
                  <a:pt x="169387" y="59689"/>
                </a:lnTo>
                <a:lnTo>
                  <a:pt x="168443" y="58419"/>
                </a:lnTo>
                <a:lnTo>
                  <a:pt x="165747" y="57150"/>
                </a:lnTo>
                <a:lnTo>
                  <a:pt x="164297" y="57150"/>
                </a:lnTo>
                <a:lnTo>
                  <a:pt x="162245" y="55880"/>
                </a:lnTo>
                <a:lnTo>
                  <a:pt x="161579" y="54609"/>
                </a:lnTo>
                <a:lnTo>
                  <a:pt x="151545" y="49530"/>
                </a:lnTo>
                <a:lnTo>
                  <a:pt x="147736" y="46989"/>
                </a:lnTo>
                <a:close/>
              </a:path>
              <a:path w="259079" h="270509">
                <a:moveTo>
                  <a:pt x="214779" y="101600"/>
                </a:moveTo>
                <a:lnTo>
                  <a:pt x="202352" y="101600"/>
                </a:lnTo>
                <a:lnTo>
                  <a:pt x="200092" y="102869"/>
                </a:lnTo>
                <a:lnTo>
                  <a:pt x="217098" y="102869"/>
                </a:lnTo>
                <a:lnTo>
                  <a:pt x="214779" y="101600"/>
                </a:lnTo>
                <a:close/>
              </a:path>
              <a:path w="259079" h="270509">
                <a:moveTo>
                  <a:pt x="210590" y="85090"/>
                </a:moveTo>
                <a:lnTo>
                  <a:pt x="199919" y="85090"/>
                </a:lnTo>
                <a:lnTo>
                  <a:pt x="208598" y="86359"/>
                </a:lnTo>
                <a:lnTo>
                  <a:pt x="210590" y="85090"/>
                </a:lnTo>
                <a:close/>
              </a:path>
              <a:path w="259079" h="270509">
                <a:moveTo>
                  <a:pt x="49424" y="69850"/>
                </a:moveTo>
                <a:lnTo>
                  <a:pt x="25685" y="69850"/>
                </a:lnTo>
                <a:lnTo>
                  <a:pt x="18914" y="73659"/>
                </a:lnTo>
                <a:lnTo>
                  <a:pt x="43138" y="73659"/>
                </a:lnTo>
                <a:lnTo>
                  <a:pt x="49424" y="69850"/>
                </a:lnTo>
                <a:close/>
              </a:path>
              <a:path w="259079" h="270509">
                <a:moveTo>
                  <a:pt x="191909" y="45719"/>
                </a:moveTo>
                <a:lnTo>
                  <a:pt x="167915" y="45719"/>
                </a:lnTo>
                <a:lnTo>
                  <a:pt x="197496" y="62230"/>
                </a:lnTo>
                <a:lnTo>
                  <a:pt x="201118" y="63500"/>
                </a:lnTo>
                <a:lnTo>
                  <a:pt x="201686" y="64769"/>
                </a:lnTo>
                <a:lnTo>
                  <a:pt x="202482" y="64769"/>
                </a:lnTo>
                <a:lnTo>
                  <a:pt x="202482" y="73659"/>
                </a:lnTo>
                <a:lnTo>
                  <a:pt x="214114" y="73659"/>
                </a:lnTo>
                <a:lnTo>
                  <a:pt x="214114" y="58419"/>
                </a:lnTo>
                <a:lnTo>
                  <a:pt x="211722" y="57150"/>
                </a:lnTo>
                <a:lnTo>
                  <a:pt x="208177" y="54609"/>
                </a:lnTo>
                <a:lnTo>
                  <a:pt x="207213" y="54609"/>
                </a:lnTo>
                <a:lnTo>
                  <a:pt x="206006" y="53339"/>
                </a:lnTo>
                <a:lnTo>
                  <a:pt x="202482" y="52069"/>
                </a:lnTo>
                <a:lnTo>
                  <a:pt x="201888" y="50800"/>
                </a:lnTo>
                <a:lnTo>
                  <a:pt x="200945" y="50800"/>
                </a:lnTo>
                <a:lnTo>
                  <a:pt x="191909" y="45719"/>
                </a:lnTo>
                <a:close/>
              </a:path>
              <a:path w="259079" h="270509">
                <a:moveTo>
                  <a:pt x="108079" y="25400"/>
                </a:moveTo>
                <a:lnTo>
                  <a:pt x="104788" y="26669"/>
                </a:lnTo>
                <a:lnTo>
                  <a:pt x="102257" y="27939"/>
                </a:lnTo>
                <a:lnTo>
                  <a:pt x="101178" y="27939"/>
                </a:lnTo>
                <a:lnTo>
                  <a:pt x="93135" y="33019"/>
                </a:lnTo>
                <a:lnTo>
                  <a:pt x="91314" y="34289"/>
                </a:lnTo>
                <a:lnTo>
                  <a:pt x="86954" y="35559"/>
                </a:lnTo>
                <a:lnTo>
                  <a:pt x="84733" y="36830"/>
                </a:lnTo>
                <a:lnTo>
                  <a:pt x="81575" y="39369"/>
                </a:lnTo>
                <a:lnTo>
                  <a:pt x="75916" y="41909"/>
                </a:lnTo>
                <a:lnTo>
                  <a:pt x="70373" y="45719"/>
                </a:lnTo>
                <a:lnTo>
                  <a:pt x="70200" y="45719"/>
                </a:lnTo>
                <a:lnTo>
                  <a:pt x="56567" y="53339"/>
                </a:lnTo>
                <a:lnTo>
                  <a:pt x="55087" y="53339"/>
                </a:lnTo>
                <a:lnTo>
                  <a:pt x="44823" y="59689"/>
                </a:lnTo>
                <a:lnTo>
                  <a:pt x="43985" y="59689"/>
                </a:lnTo>
                <a:lnTo>
                  <a:pt x="39740" y="62230"/>
                </a:lnTo>
                <a:lnTo>
                  <a:pt x="35902" y="64769"/>
                </a:lnTo>
                <a:lnTo>
                  <a:pt x="25664" y="69850"/>
                </a:lnTo>
                <a:lnTo>
                  <a:pt x="50706" y="69850"/>
                </a:lnTo>
                <a:lnTo>
                  <a:pt x="52856" y="68579"/>
                </a:lnTo>
                <a:lnTo>
                  <a:pt x="53150" y="68579"/>
                </a:lnTo>
                <a:lnTo>
                  <a:pt x="54612" y="67309"/>
                </a:lnTo>
                <a:lnTo>
                  <a:pt x="56567" y="66039"/>
                </a:lnTo>
                <a:lnTo>
                  <a:pt x="58103" y="64769"/>
                </a:lnTo>
                <a:lnTo>
                  <a:pt x="76010" y="55880"/>
                </a:lnTo>
                <a:lnTo>
                  <a:pt x="76719" y="54609"/>
                </a:lnTo>
                <a:lnTo>
                  <a:pt x="77090" y="54609"/>
                </a:lnTo>
                <a:lnTo>
                  <a:pt x="79268" y="53339"/>
                </a:lnTo>
                <a:lnTo>
                  <a:pt x="81083" y="52069"/>
                </a:lnTo>
                <a:lnTo>
                  <a:pt x="103888" y="40639"/>
                </a:lnTo>
                <a:lnTo>
                  <a:pt x="105401" y="39369"/>
                </a:lnTo>
                <a:lnTo>
                  <a:pt x="106639" y="38100"/>
                </a:lnTo>
                <a:lnTo>
                  <a:pt x="130662" y="38100"/>
                </a:lnTo>
                <a:lnTo>
                  <a:pt x="117435" y="30480"/>
                </a:lnTo>
                <a:lnTo>
                  <a:pt x="115351" y="30480"/>
                </a:lnTo>
                <a:lnTo>
                  <a:pt x="113807" y="29209"/>
                </a:lnTo>
                <a:lnTo>
                  <a:pt x="109865" y="26669"/>
                </a:lnTo>
                <a:lnTo>
                  <a:pt x="108079" y="25400"/>
                </a:lnTo>
                <a:close/>
              </a:path>
              <a:path w="259079" h="270509">
                <a:moveTo>
                  <a:pt x="161585" y="54609"/>
                </a:moveTo>
                <a:lnTo>
                  <a:pt x="162278" y="55880"/>
                </a:lnTo>
                <a:lnTo>
                  <a:pt x="161585" y="54609"/>
                </a:lnTo>
                <a:close/>
              </a:path>
              <a:path w="259079" h="270509">
                <a:moveTo>
                  <a:pt x="131159" y="38100"/>
                </a:moveTo>
                <a:lnTo>
                  <a:pt x="107190" y="38100"/>
                </a:lnTo>
                <a:lnTo>
                  <a:pt x="122641" y="46989"/>
                </a:lnTo>
                <a:lnTo>
                  <a:pt x="146211" y="46989"/>
                </a:lnTo>
                <a:lnTo>
                  <a:pt x="145130" y="45719"/>
                </a:lnTo>
                <a:lnTo>
                  <a:pt x="143003" y="44450"/>
                </a:lnTo>
                <a:lnTo>
                  <a:pt x="142189" y="44450"/>
                </a:lnTo>
                <a:lnTo>
                  <a:pt x="139828" y="43180"/>
                </a:lnTo>
                <a:lnTo>
                  <a:pt x="139004" y="43180"/>
                </a:lnTo>
                <a:lnTo>
                  <a:pt x="136314" y="40639"/>
                </a:lnTo>
                <a:lnTo>
                  <a:pt x="134305" y="40639"/>
                </a:lnTo>
                <a:lnTo>
                  <a:pt x="131159" y="38100"/>
                </a:lnTo>
                <a:close/>
              </a:path>
              <a:path w="259079" h="270509">
                <a:moveTo>
                  <a:pt x="182267" y="40639"/>
                </a:moveTo>
                <a:lnTo>
                  <a:pt x="158536" y="40639"/>
                </a:lnTo>
                <a:lnTo>
                  <a:pt x="160337" y="41909"/>
                </a:lnTo>
                <a:lnTo>
                  <a:pt x="166114" y="44450"/>
                </a:lnTo>
                <a:lnTo>
                  <a:pt x="166129" y="45719"/>
                </a:lnTo>
                <a:lnTo>
                  <a:pt x="190797" y="45719"/>
                </a:lnTo>
                <a:lnTo>
                  <a:pt x="182267" y="40639"/>
                </a:lnTo>
                <a:close/>
              </a:path>
              <a:path w="259079" h="270509">
                <a:moveTo>
                  <a:pt x="97866" y="17780"/>
                </a:moveTo>
                <a:lnTo>
                  <a:pt x="75027" y="17780"/>
                </a:lnTo>
                <a:lnTo>
                  <a:pt x="59184" y="25400"/>
                </a:lnTo>
                <a:lnTo>
                  <a:pt x="58050" y="26669"/>
                </a:lnTo>
                <a:lnTo>
                  <a:pt x="56992" y="26669"/>
                </a:lnTo>
                <a:lnTo>
                  <a:pt x="55764" y="27939"/>
                </a:lnTo>
                <a:lnTo>
                  <a:pt x="52250" y="29209"/>
                </a:lnTo>
                <a:lnTo>
                  <a:pt x="51437" y="30480"/>
                </a:lnTo>
                <a:lnTo>
                  <a:pt x="50652" y="30480"/>
                </a:lnTo>
                <a:lnTo>
                  <a:pt x="33879" y="39369"/>
                </a:lnTo>
                <a:lnTo>
                  <a:pt x="33022" y="40639"/>
                </a:lnTo>
                <a:lnTo>
                  <a:pt x="31042" y="41909"/>
                </a:lnTo>
                <a:lnTo>
                  <a:pt x="54018" y="41909"/>
                </a:lnTo>
                <a:lnTo>
                  <a:pt x="57193" y="40639"/>
                </a:lnTo>
                <a:lnTo>
                  <a:pt x="57351" y="39369"/>
                </a:lnTo>
                <a:lnTo>
                  <a:pt x="58115" y="39369"/>
                </a:lnTo>
                <a:lnTo>
                  <a:pt x="66031" y="35559"/>
                </a:lnTo>
                <a:lnTo>
                  <a:pt x="66539" y="35559"/>
                </a:lnTo>
                <a:lnTo>
                  <a:pt x="69609" y="33019"/>
                </a:lnTo>
                <a:lnTo>
                  <a:pt x="72011" y="31750"/>
                </a:lnTo>
                <a:lnTo>
                  <a:pt x="74584" y="30480"/>
                </a:lnTo>
                <a:lnTo>
                  <a:pt x="89175" y="22859"/>
                </a:lnTo>
                <a:lnTo>
                  <a:pt x="91800" y="21589"/>
                </a:lnTo>
                <a:lnTo>
                  <a:pt x="94244" y="20319"/>
                </a:lnTo>
                <a:lnTo>
                  <a:pt x="97866" y="17780"/>
                </a:lnTo>
                <a:close/>
              </a:path>
              <a:path w="259079" h="270509">
                <a:moveTo>
                  <a:pt x="179812" y="39369"/>
                </a:moveTo>
                <a:lnTo>
                  <a:pt x="155491" y="39369"/>
                </a:lnTo>
                <a:lnTo>
                  <a:pt x="157133" y="40639"/>
                </a:lnTo>
                <a:lnTo>
                  <a:pt x="181270" y="40639"/>
                </a:lnTo>
                <a:lnTo>
                  <a:pt x="179812" y="39369"/>
                </a:lnTo>
                <a:close/>
              </a:path>
              <a:path w="259079" h="270509">
                <a:moveTo>
                  <a:pt x="120237" y="6350"/>
                </a:moveTo>
                <a:lnTo>
                  <a:pt x="95727" y="6350"/>
                </a:lnTo>
                <a:lnTo>
                  <a:pt x="85564" y="11430"/>
                </a:lnTo>
                <a:lnTo>
                  <a:pt x="85154" y="11430"/>
                </a:lnTo>
                <a:lnTo>
                  <a:pt x="83908" y="12700"/>
                </a:lnTo>
                <a:lnTo>
                  <a:pt x="107593" y="12700"/>
                </a:lnTo>
                <a:lnTo>
                  <a:pt x="107795" y="13969"/>
                </a:lnTo>
                <a:lnTo>
                  <a:pt x="108831" y="13969"/>
                </a:lnTo>
                <a:lnTo>
                  <a:pt x="115373" y="17780"/>
                </a:lnTo>
                <a:lnTo>
                  <a:pt x="116809" y="17780"/>
                </a:lnTo>
                <a:lnTo>
                  <a:pt x="117125" y="19050"/>
                </a:lnTo>
                <a:lnTo>
                  <a:pt x="118483" y="19050"/>
                </a:lnTo>
                <a:lnTo>
                  <a:pt x="120737" y="20319"/>
                </a:lnTo>
                <a:lnTo>
                  <a:pt x="122702" y="21589"/>
                </a:lnTo>
                <a:lnTo>
                  <a:pt x="124747" y="22859"/>
                </a:lnTo>
                <a:lnTo>
                  <a:pt x="127267" y="24130"/>
                </a:lnTo>
                <a:lnTo>
                  <a:pt x="127605" y="24130"/>
                </a:lnTo>
                <a:lnTo>
                  <a:pt x="129075" y="25400"/>
                </a:lnTo>
                <a:lnTo>
                  <a:pt x="129646" y="25400"/>
                </a:lnTo>
                <a:lnTo>
                  <a:pt x="150591" y="36830"/>
                </a:lnTo>
                <a:lnTo>
                  <a:pt x="151448" y="36830"/>
                </a:lnTo>
                <a:lnTo>
                  <a:pt x="153162" y="38100"/>
                </a:lnTo>
                <a:lnTo>
                  <a:pt x="154235" y="38100"/>
                </a:lnTo>
                <a:lnTo>
                  <a:pt x="155649" y="39369"/>
                </a:lnTo>
                <a:lnTo>
                  <a:pt x="179546" y="39369"/>
                </a:lnTo>
                <a:lnTo>
                  <a:pt x="171940" y="35559"/>
                </a:lnTo>
                <a:lnTo>
                  <a:pt x="171706" y="35559"/>
                </a:lnTo>
                <a:lnTo>
                  <a:pt x="165600" y="31750"/>
                </a:lnTo>
                <a:lnTo>
                  <a:pt x="163716" y="30480"/>
                </a:lnTo>
                <a:lnTo>
                  <a:pt x="161291" y="29209"/>
                </a:lnTo>
                <a:lnTo>
                  <a:pt x="159354" y="27939"/>
                </a:lnTo>
                <a:lnTo>
                  <a:pt x="156201" y="26669"/>
                </a:lnTo>
                <a:lnTo>
                  <a:pt x="155693" y="26669"/>
                </a:lnTo>
                <a:lnTo>
                  <a:pt x="155059" y="25400"/>
                </a:lnTo>
                <a:lnTo>
                  <a:pt x="120463" y="7619"/>
                </a:lnTo>
                <a:lnTo>
                  <a:pt x="120237" y="6350"/>
                </a:lnTo>
                <a:close/>
              </a:path>
              <a:path w="259079" h="270509">
                <a:moveTo>
                  <a:pt x="170859" y="34289"/>
                </a:moveTo>
                <a:lnTo>
                  <a:pt x="171940" y="35559"/>
                </a:lnTo>
                <a:lnTo>
                  <a:pt x="172731" y="35559"/>
                </a:lnTo>
                <a:lnTo>
                  <a:pt x="170859" y="34289"/>
                </a:lnTo>
                <a:close/>
              </a:path>
              <a:path w="259079" h="270509">
                <a:moveTo>
                  <a:pt x="107593" y="12700"/>
                </a:moveTo>
                <a:lnTo>
                  <a:pt x="82792" y="12700"/>
                </a:lnTo>
                <a:lnTo>
                  <a:pt x="75449" y="16509"/>
                </a:lnTo>
                <a:lnTo>
                  <a:pt x="74898" y="17780"/>
                </a:lnTo>
                <a:lnTo>
                  <a:pt x="98488" y="17780"/>
                </a:lnTo>
                <a:lnTo>
                  <a:pt x="102913" y="15239"/>
                </a:lnTo>
                <a:lnTo>
                  <a:pt x="103950" y="15239"/>
                </a:lnTo>
                <a:lnTo>
                  <a:pt x="104482" y="13969"/>
                </a:lnTo>
                <a:lnTo>
                  <a:pt x="106048" y="13969"/>
                </a:lnTo>
                <a:lnTo>
                  <a:pt x="107593" y="12700"/>
                </a:lnTo>
                <a:close/>
              </a:path>
              <a:path w="259079" h="270509">
                <a:moveTo>
                  <a:pt x="106768" y="0"/>
                </a:moveTo>
                <a:lnTo>
                  <a:pt x="105832" y="0"/>
                </a:lnTo>
                <a:lnTo>
                  <a:pt x="101559" y="2539"/>
                </a:lnTo>
                <a:lnTo>
                  <a:pt x="96447" y="5080"/>
                </a:lnTo>
                <a:lnTo>
                  <a:pt x="96141" y="6350"/>
                </a:lnTo>
                <a:lnTo>
                  <a:pt x="119001" y="6350"/>
                </a:lnTo>
                <a:lnTo>
                  <a:pt x="114437" y="3809"/>
                </a:lnTo>
                <a:lnTo>
                  <a:pt x="113267" y="3809"/>
                </a:lnTo>
                <a:lnTo>
                  <a:pt x="112133" y="2539"/>
                </a:lnTo>
                <a:lnTo>
                  <a:pt x="111791" y="2539"/>
                </a:lnTo>
                <a:lnTo>
                  <a:pt x="10676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03900" y="733425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359999" y="0"/>
                </a:moveTo>
                <a:lnTo>
                  <a:pt x="0" y="0"/>
                </a:lnTo>
                <a:lnTo>
                  <a:pt x="0" y="360000"/>
                </a:lnTo>
                <a:lnTo>
                  <a:pt x="359999" y="360000"/>
                </a:lnTo>
                <a:lnTo>
                  <a:pt x="359999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80100" y="809625"/>
            <a:ext cx="209660" cy="267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56300" y="3095625"/>
            <a:ext cx="216053" cy="230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94700" y="3095625"/>
            <a:ext cx="220470" cy="1598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9" name="object 39"/>
          <p:cNvSpPr/>
          <p:nvPr/>
        </p:nvSpPr>
        <p:spPr>
          <a:xfrm>
            <a:off x="5956300" y="3552825"/>
            <a:ext cx="216000" cy="21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94700" y="3552825"/>
            <a:ext cx="216000" cy="216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1" name="object 41"/>
          <p:cNvSpPr/>
          <p:nvPr/>
        </p:nvSpPr>
        <p:spPr>
          <a:xfrm>
            <a:off x="5803900" y="1647825"/>
            <a:ext cx="360045" cy="381000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359999" y="0"/>
                </a:moveTo>
                <a:lnTo>
                  <a:pt x="0" y="0"/>
                </a:lnTo>
                <a:lnTo>
                  <a:pt x="0" y="360000"/>
                </a:lnTo>
                <a:lnTo>
                  <a:pt x="359999" y="360000"/>
                </a:lnTo>
                <a:lnTo>
                  <a:pt x="359999" y="0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56300" y="1724025"/>
            <a:ext cx="216000" cy="152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422900" y="4086225"/>
            <a:ext cx="377471" cy="5767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22900" y="5381625"/>
            <a:ext cx="377471" cy="5767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16031" y="6285611"/>
            <a:ext cx="38735" cy="142875"/>
          </a:xfrm>
          <a:custGeom>
            <a:avLst/>
            <a:gdLst/>
            <a:ahLst/>
            <a:cxnLst/>
            <a:rect l="l" t="t" r="r" b="b"/>
            <a:pathLst>
              <a:path w="38735" h="142875">
                <a:moveTo>
                  <a:pt x="0" y="0"/>
                </a:moveTo>
                <a:lnTo>
                  <a:pt x="0" y="142697"/>
                </a:lnTo>
                <a:lnTo>
                  <a:pt x="648" y="142697"/>
                </a:lnTo>
                <a:lnTo>
                  <a:pt x="648" y="367"/>
                </a:lnTo>
                <a:lnTo>
                  <a:pt x="38646" y="36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99100" y="4162425"/>
            <a:ext cx="298798" cy="2987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99100" y="5457825"/>
            <a:ext cx="298800" cy="298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93700" y="3476625"/>
            <a:ext cx="2019935" cy="210820"/>
          </a:xfrm>
          <a:custGeom>
            <a:avLst/>
            <a:gdLst/>
            <a:ahLst/>
            <a:cxnLst/>
            <a:rect l="l" t="t" r="r" b="b"/>
            <a:pathLst>
              <a:path w="2019935" h="210820">
                <a:moveTo>
                  <a:pt x="30642" y="0"/>
                </a:moveTo>
                <a:lnTo>
                  <a:pt x="18696" y="1956"/>
                </a:lnTo>
                <a:lnTo>
                  <a:pt x="8958" y="7651"/>
                </a:lnTo>
                <a:lnTo>
                  <a:pt x="2401" y="16822"/>
                </a:lnTo>
                <a:lnTo>
                  <a:pt x="0" y="29210"/>
                </a:lnTo>
                <a:lnTo>
                  <a:pt x="0" y="150875"/>
                </a:lnTo>
                <a:lnTo>
                  <a:pt x="2401" y="163221"/>
                </a:lnTo>
                <a:lnTo>
                  <a:pt x="8958" y="172305"/>
                </a:lnTo>
                <a:lnTo>
                  <a:pt x="18696" y="177913"/>
                </a:lnTo>
                <a:lnTo>
                  <a:pt x="30642" y="179830"/>
                </a:lnTo>
                <a:lnTo>
                  <a:pt x="42627" y="177913"/>
                </a:lnTo>
                <a:lnTo>
                  <a:pt x="52452" y="172305"/>
                </a:lnTo>
                <a:lnTo>
                  <a:pt x="55864" y="167641"/>
                </a:lnTo>
                <a:lnTo>
                  <a:pt x="21779" y="167641"/>
                </a:lnTo>
                <a:lnTo>
                  <a:pt x="14432" y="161542"/>
                </a:lnTo>
                <a:lnTo>
                  <a:pt x="14432" y="18539"/>
                </a:lnTo>
                <a:lnTo>
                  <a:pt x="21779" y="12189"/>
                </a:lnTo>
                <a:lnTo>
                  <a:pt x="55740" y="12189"/>
                </a:lnTo>
                <a:lnTo>
                  <a:pt x="52452" y="7651"/>
                </a:lnTo>
                <a:lnTo>
                  <a:pt x="42627" y="1956"/>
                </a:lnTo>
                <a:lnTo>
                  <a:pt x="30642" y="0"/>
                </a:lnTo>
                <a:close/>
              </a:path>
              <a:path w="2019935" h="210820">
                <a:moveTo>
                  <a:pt x="55740" y="12189"/>
                </a:moveTo>
                <a:lnTo>
                  <a:pt x="39757" y="12189"/>
                </a:lnTo>
                <a:lnTo>
                  <a:pt x="47101" y="18539"/>
                </a:lnTo>
                <a:lnTo>
                  <a:pt x="47101" y="161542"/>
                </a:lnTo>
                <a:lnTo>
                  <a:pt x="39757" y="167641"/>
                </a:lnTo>
                <a:lnTo>
                  <a:pt x="55864" y="167641"/>
                </a:lnTo>
                <a:lnTo>
                  <a:pt x="59096" y="163221"/>
                </a:lnTo>
                <a:lnTo>
                  <a:pt x="61537" y="150875"/>
                </a:lnTo>
                <a:lnTo>
                  <a:pt x="61537" y="29210"/>
                </a:lnTo>
                <a:lnTo>
                  <a:pt x="59096" y="16822"/>
                </a:lnTo>
                <a:lnTo>
                  <a:pt x="55740" y="12189"/>
                </a:lnTo>
                <a:close/>
              </a:path>
              <a:path w="2019935" h="210820">
                <a:moveTo>
                  <a:pt x="140291" y="1014"/>
                </a:moveTo>
                <a:lnTo>
                  <a:pt x="83314" y="1014"/>
                </a:lnTo>
                <a:lnTo>
                  <a:pt x="83314" y="178815"/>
                </a:lnTo>
                <a:lnTo>
                  <a:pt x="112438" y="178815"/>
                </a:lnTo>
                <a:lnTo>
                  <a:pt x="124421" y="176859"/>
                </a:lnTo>
                <a:lnTo>
                  <a:pt x="134247" y="171164"/>
                </a:lnTo>
                <a:lnTo>
                  <a:pt x="137537" y="166622"/>
                </a:lnTo>
                <a:lnTo>
                  <a:pt x="97750" y="166622"/>
                </a:lnTo>
                <a:lnTo>
                  <a:pt x="97750" y="85089"/>
                </a:lnTo>
                <a:lnTo>
                  <a:pt x="137661" y="85089"/>
                </a:lnTo>
                <a:lnTo>
                  <a:pt x="134247" y="80421"/>
                </a:lnTo>
                <a:lnTo>
                  <a:pt x="124421" y="74813"/>
                </a:lnTo>
                <a:lnTo>
                  <a:pt x="112438" y="72896"/>
                </a:lnTo>
                <a:lnTo>
                  <a:pt x="97750" y="72896"/>
                </a:lnTo>
                <a:lnTo>
                  <a:pt x="97750" y="13205"/>
                </a:lnTo>
                <a:lnTo>
                  <a:pt x="140291" y="13205"/>
                </a:lnTo>
                <a:lnTo>
                  <a:pt x="140291" y="1014"/>
                </a:lnTo>
                <a:close/>
              </a:path>
              <a:path w="2019935" h="210820">
                <a:moveTo>
                  <a:pt x="137661" y="85089"/>
                </a:moveTo>
                <a:lnTo>
                  <a:pt x="121552" y="85089"/>
                </a:lnTo>
                <a:lnTo>
                  <a:pt x="128897" y="91184"/>
                </a:lnTo>
                <a:lnTo>
                  <a:pt x="128897" y="160271"/>
                </a:lnTo>
                <a:lnTo>
                  <a:pt x="121552" y="166622"/>
                </a:lnTo>
                <a:lnTo>
                  <a:pt x="137537" y="166622"/>
                </a:lnTo>
                <a:lnTo>
                  <a:pt x="140891" y="161992"/>
                </a:lnTo>
                <a:lnTo>
                  <a:pt x="143333" y="149604"/>
                </a:lnTo>
                <a:lnTo>
                  <a:pt x="143333" y="101855"/>
                </a:lnTo>
                <a:lnTo>
                  <a:pt x="140891" y="89507"/>
                </a:lnTo>
                <a:lnTo>
                  <a:pt x="137661" y="85089"/>
                </a:lnTo>
                <a:close/>
              </a:path>
              <a:path w="2019935" h="210820">
                <a:moveTo>
                  <a:pt x="228926" y="1014"/>
                </a:moveTo>
                <a:lnTo>
                  <a:pt x="172205" y="1014"/>
                </a:lnTo>
                <a:lnTo>
                  <a:pt x="172205" y="160020"/>
                </a:lnTo>
                <a:lnTo>
                  <a:pt x="166380" y="167641"/>
                </a:lnTo>
                <a:lnTo>
                  <a:pt x="159037" y="167641"/>
                </a:lnTo>
                <a:lnTo>
                  <a:pt x="159037" y="179830"/>
                </a:lnTo>
                <a:lnTo>
                  <a:pt x="169758" y="177636"/>
                </a:lnTo>
                <a:lnTo>
                  <a:pt x="178534" y="171226"/>
                </a:lnTo>
                <a:lnTo>
                  <a:pt x="184461" y="160864"/>
                </a:lnTo>
                <a:lnTo>
                  <a:pt x="186637" y="146812"/>
                </a:lnTo>
                <a:lnTo>
                  <a:pt x="186637" y="13205"/>
                </a:lnTo>
                <a:lnTo>
                  <a:pt x="228926" y="13205"/>
                </a:lnTo>
                <a:lnTo>
                  <a:pt x="228926" y="1014"/>
                </a:lnTo>
                <a:close/>
              </a:path>
              <a:path w="2019935" h="210820">
                <a:moveTo>
                  <a:pt x="228926" y="13205"/>
                </a:moveTo>
                <a:lnTo>
                  <a:pt x="214497" y="13205"/>
                </a:lnTo>
                <a:lnTo>
                  <a:pt x="214497" y="178815"/>
                </a:lnTo>
                <a:lnTo>
                  <a:pt x="228926" y="178815"/>
                </a:lnTo>
                <a:lnTo>
                  <a:pt x="228926" y="13205"/>
                </a:lnTo>
                <a:close/>
              </a:path>
              <a:path w="2019935" h="210820">
                <a:moveTo>
                  <a:pt x="290210" y="1014"/>
                </a:moveTo>
                <a:lnTo>
                  <a:pt x="271219" y="1014"/>
                </a:lnTo>
                <a:lnTo>
                  <a:pt x="244882" y="178815"/>
                </a:lnTo>
                <a:lnTo>
                  <a:pt x="259570" y="178815"/>
                </a:lnTo>
                <a:lnTo>
                  <a:pt x="266155" y="131061"/>
                </a:lnTo>
                <a:lnTo>
                  <a:pt x="309473" y="131061"/>
                </a:lnTo>
                <a:lnTo>
                  <a:pt x="307668" y="118872"/>
                </a:lnTo>
                <a:lnTo>
                  <a:pt x="267169" y="118872"/>
                </a:lnTo>
                <a:lnTo>
                  <a:pt x="280587" y="18539"/>
                </a:lnTo>
                <a:lnTo>
                  <a:pt x="292806" y="18539"/>
                </a:lnTo>
                <a:lnTo>
                  <a:pt x="290210" y="1014"/>
                </a:lnTo>
                <a:close/>
              </a:path>
              <a:path w="2019935" h="210820">
                <a:moveTo>
                  <a:pt x="309473" y="131061"/>
                </a:moveTo>
                <a:lnTo>
                  <a:pt x="295023" y="131061"/>
                </a:lnTo>
                <a:lnTo>
                  <a:pt x="301862" y="178815"/>
                </a:lnTo>
                <a:lnTo>
                  <a:pt x="316547" y="178815"/>
                </a:lnTo>
                <a:lnTo>
                  <a:pt x="309473" y="131061"/>
                </a:lnTo>
                <a:close/>
              </a:path>
              <a:path w="2019935" h="210820">
                <a:moveTo>
                  <a:pt x="292806" y="18539"/>
                </a:moveTo>
                <a:lnTo>
                  <a:pt x="281094" y="18539"/>
                </a:lnTo>
                <a:lnTo>
                  <a:pt x="294262" y="118872"/>
                </a:lnTo>
                <a:lnTo>
                  <a:pt x="307668" y="118872"/>
                </a:lnTo>
                <a:lnTo>
                  <a:pt x="292806" y="18539"/>
                </a:lnTo>
                <a:close/>
              </a:path>
              <a:path w="2019935" h="210820">
                <a:moveTo>
                  <a:pt x="360359" y="0"/>
                </a:moveTo>
                <a:lnTo>
                  <a:pt x="348747" y="1908"/>
                </a:lnTo>
                <a:lnTo>
                  <a:pt x="339247" y="7460"/>
                </a:lnTo>
                <a:lnTo>
                  <a:pt x="332833" y="16393"/>
                </a:lnTo>
                <a:lnTo>
                  <a:pt x="330479" y="28446"/>
                </a:lnTo>
                <a:lnTo>
                  <a:pt x="330479" y="151639"/>
                </a:lnTo>
                <a:lnTo>
                  <a:pt x="332833" y="163651"/>
                </a:lnTo>
                <a:lnTo>
                  <a:pt x="339247" y="172497"/>
                </a:lnTo>
                <a:lnTo>
                  <a:pt x="348747" y="177961"/>
                </a:lnTo>
                <a:lnTo>
                  <a:pt x="360359" y="179830"/>
                </a:lnTo>
                <a:lnTo>
                  <a:pt x="372012" y="177961"/>
                </a:lnTo>
                <a:lnTo>
                  <a:pt x="381599" y="172497"/>
                </a:lnTo>
                <a:lnTo>
                  <a:pt x="385168" y="167641"/>
                </a:lnTo>
                <a:lnTo>
                  <a:pt x="351748" y="167641"/>
                </a:lnTo>
                <a:lnTo>
                  <a:pt x="344911" y="161798"/>
                </a:lnTo>
                <a:lnTo>
                  <a:pt x="344911" y="18287"/>
                </a:lnTo>
                <a:lnTo>
                  <a:pt x="351748" y="12189"/>
                </a:lnTo>
                <a:lnTo>
                  <a:pt x="385041" y="12189"/>
                </a:lnTo>
                <a:lnTo>
                  <a:pt x="381599" y="7460"/>
                </a:lnTo>
                <a:lnTo>
                  <a:pt x="372012" y="1908"/>
                </a:lnTo>
                <a:lnTo>
                  <a:pt x="360359" y="0"/>
                </a:lnTo>
                <a:close/>
              </a:path>
              <a:path w="2019935" h="210820">
                <a:moveTo>
                  <a:pt x="390494" y="128015"/>
                </a:moveTo>
                <a:lnTo>
                  <a:pt x="376062" y="128015"/>
                </a:lnTo>
                <a:lnTo>
                  <a:pt x="376062" y="161798"/>
                </a:lnTo>
                <a:lnTo>
                  <a:pt x="368970" y="167641"/>
                </a:lnTo>
                <a:lnTo>
                  <a:pt x="385168" y="167641"/>
                </a:lnTo>
                <a:lnTo>
                  <a:pt x="388100" y="163651"/>
                </a:lnTo>
                <a:lnTo>
                  <a:pt x="390494" y="151639"/>
                </a:lnTo>
                <a:lnTo>
                  <a:pt x="390494" y="128015"/>
                </a:lnTo>
                <a:close/>
              </a:path>
              <a:path w="2019935" h="210820">
                <a:moveTo>
                  <a:pt x="385041" y="12189"/>
                </a:moveTo>
                <a:lnTo>
                  <a:pt x="368970" y="12189"/>
                </a:lnTo>
                <a:lnTo>
                  <a:pt x="376062" y="18287"/>
                </a:lnTo>
                <a:lnTo>
                  <a:pt x="376062" y="51814"/>
                </a:lnTo>
                <a:lnTo>
                  <a:pt x="390494" y="51814"/>
                </a:lnTo>
                <a:lnTo>
                  <a:pt x="390494" y="28446"/>
                </a:lnTo>
                <a:lnTo>
                  <a:pt x="388100" y="16393"/>
                </a:lnTo>
                <a:lnTo>
                  <a:pt x="385041" y="12189"/>
                </a:lnTo>
                <a:close/>
              </a:path>
              <a:path w="2019935" h="210820">
                <a:moveTo>
                  <a:pt x="443929" y="13205"/>
                </a:moveTo>
                <a:lnTo>
                  <a:pt x="429493" y="13205"/>
                </a:lnTo>
                <a:lnTo>
                  <a:pt x="429493" y="178815"/>
                </a:lnTo>
                <a:lnTo>
                  <a:pt x="443929" y="178815"/>
                </a:lnTo>
                <a:lnTo>
                  <a:pt x="443929" y="13205"/>
                </a:lnTo>
                <a:close/>
              </a:path>
              <a:path w="2019935" h="210820">
                <a:moveTo>
                  <a:pt x="468240" y="1014"/>
                </a:moveTo>
                <a:lnTo>
                  <a:pt x="405187" y="1014"/>
                </a:lnTo>
                <a:lnTo>
                  <a:pt x="405187" y="13205"/>
                </a:lnTo>
                <a:lnTo>
                  <a:pt x="468240" y="13205"/>
                </a:lnTo>
                <a:lnTo>
                  <a:pt x="468240" y="1014"/>
                </a:lnTo>
                <a:close/>
              </a:path>
              <a:path w="2019935" h="210820">
                <a:moveTo>
                  <a:pt x="499391" y="1014"/>
                </a:moveTo>
                <a:lnTo>
                  <a:pt x="484955" y="1014"/>
                </a:lnTo>
                <a:lnTo>
                  <a:pt x="484955" y="178815"/>
                </a:lnTo>
                <a:lnTo>
                  <a:pt x="499391" y="178815"/>
                </a:lnTo>
                <a:lnTo>
                  <a:pt x="499391" y="93725"/>
                </a:lnTo>
                <a:lnTo>
                  <a:pt x="546746" y="93725"/>
                </a:lnTo>
                <a:lnTo>
                  <a:pt x="546746" y="81532"/>
                </a:lnTo>
                <a:lnTo>
                  <a:pt x="499391" y="81532"/>
                </a:lnTo>
                <a:lnTo>
                  <a:pt x="499391" y="1014"/>
                </a:lnTo>
                <a:close/>
              </a:path>
              <a:path w="2019935" h="210820">
                <a:moveTo>
                  <a:pt x="546746" y="93725"/>
                </a:moveTo>
                <a:lnTo>
                  <a:pt x="532310" y="93725"/>
                </a:lnTo>
                <a:lnTo>
                  <a:pt x="532310" y="178815"/>
                </a:lnTo>
                <a:lnTo>
                  <a:pt x="546746" y="178815"/>
                </a:lnTo>
                <a:lnTo>
                  <a:pt x="546746" y="93725"/>
                </a:lnTo>
                <a:close/>
              </a:path>
              <a:path w="2019935" h="210820">
                <a:moveTo>
                  <a:pt x="546746" y="1014"/>
                </a:moveTo>
                <a:lnTo>
                  <a:pt x="532310" y="1014"/>
                </a:lnTo>
                <a:lnTo>
                  <a:pt x="532310" y="81532"/>
                </a:lnTo>
                <a:lnTo>
                  <a:pt x="546746" y="81532"/>
                </a:lnTo>
                <a:lnTo>
                  <a:pt x="546746" y="1014"/>
                </a:lnTo>
                <a:close/>
              </a:path>
              <a:path w="2019935" h="210820">
                <a:moveTo>
                  <a:pt x="584988" y="1014"/>
                </a:moveTo>
                <a:lnTo>
                  <a:pt x="570552" y="1014"/>
                </a:lnTo>
                <a:lnTo>
                  <a:pt x="570552" y="178815"/>
                </a:lnTo>
                <a:lnTo>
                  <a:pt x="599672" y="178815"/>
                </a:lnTo>
                <a:lnTo>
                  <a:pt x="611658" y="176859"/>
                </a:lnTo>
                <a:lnTo>
                  <a:pt x="621484" y="171164"/>
                </a:lnTo>
                <a:lnTo>
                  <a:pt x="624775" y="166622"/>
                </a:lnTo>
                <a:lnTo>
                  <a:pt x="584988" y="166622"/>
                </a:lnTo>
                <a:lnTo>
                  <a:pt x="584988" y="85089"/>
                </a:lnTo>
                <a:lnTo>
                  <a:pt x="624898" y="85089"/>
                </a:lnTo>
                <a:lnTo>
                  <a:pt x="621484" y="80421"/>
                </a:lnTo>
                <a:lnTo>
                  <a:pt x="611658" y="74813"/>
                </a:lnTo>
                <a:lnTo>
                  <a:pt x="599672" y="72896"/>
                </a:lnTo>
                <a:lnTo>
                  <a:pt x="584988" y="72896"/>
                </a:lnTo>
                <a:lnTo>
                  <a:pt x="584988" y="1014"/>
                </a:lnTo>
                <a:close/>
              </a:path>
              <a:path w="2019935" h="210820">
                <a:moveTo>
                  <a:pt x="624898" y="85089"/>
                </a:moveTo>
                <a:lnTo>
                  <a:pt x="608792" y="85089"/>
                </a:lnTo>
                <a:lnTo>
                  <a:pt x="616135" y="91184"/>
                </a:lnTo>
                <a:lnTo>
                  <a:pt x="616135" y="160271"/>
                </a:lnTo>
                <a:lnTo>
                  <a:pt x="608792" y="166622"/>
                </a:lnTo>
                <a:lnTo>
                  <a:pt x="624775" y="166622"/>
                </a:lnTo>
                <a:lnTo>
                  <a:pt x="628129" y="161992"/>
                </a:lnTo>
                <a:lnTo>
                  <a:pt x="630571" y="149604"/>
                </a:lnTo>
                <a:lnTo>
                  <a:pt x="630571" y="101855"/>
                </a:lnTo>
                <a:lnTo>
                  <a:pt x="628129" y="89507"/>
                </a:lnTo>
                <a:lnTo>
                  <a:pt x="624898" y="85089"/>
                </a:lnTo>
                <a:close/>
              </a:path>
              <a:path w="2019935" h="210820">
                <a:moveTo>
                  <a:pt x="659944" y="1014"/>
                </a:moveTo>
                <a:lnTo>
                  <a:pt x="645511" y="1014"/>
                </a:lnTo>
                <a:lnTo>
                  <a:pt x="645511" y="178815"/>
                </a:lnTo>
                <a:lnTo>
                  <a:pt x="659944" y="178815"/>
                </a:lnTo>
                <a:lnTo>
                  <a:pt x="659944" y="1014"/>
                </a:lnTo>
                <a:close/>
              </a:path>
              <a:path w="2019935" h="210820">
                <a:moveTo>
                  <a:pt x="739971" y="1014"/>
                </a:moveTo>
                <a:lnTo>
                  <a:pt x="683751" y="1014"/>
                </a:lnTo>
                <a:lnTo>
                  <a:pt x="683751" y="178815"/>
                </a:lnTo>
                <a:lnTo>
                  <a:pt x="739971" y="178815"/>
                </a:lnTo>
                <a:lnTo>
                  <a:pt x="739971" y="166622"/>
                </a:lnTo>
                <a:lnTo>
                  <a:pt x="698187" y="166622"/>
                </a:lnTo>
                <a:lnTo>
                  <a:pt x="698187" y="93725"/>
                </a:lnTo>
                <a:lnTo>
                  <a:pt x="734907" y="93725"/>
                </a:lnTo>
                <a:lnTo>
                  <a:pt x="734907" y="81532"/>
                </a:lnTo>
                <a:lnTo>
                  <a:pt x="698187" y="81532"/>
                </a:lnTo>
                <a:lnTo>
                  <a:pt x="698187" y="13205"/>
                </a:lnTo>
                <a:lnTo>
                  <a:pt x="739971" y="13205"/>
                </a:lnTo>
                <a:lnTo>
                  <a:pt x="739971" y="1014"/>
                </a:lnTo>
                <a:close/>
              </a:path>
              <a:path w="2019935" h="210820">
                <a:moveTo>
                  <a:pt x="822524" y="1014"/>
                </a:moveTo>
                <a:lnTo>
                  <a:pt x="800999" y="1014"/>
                </a:lnTo>
                <a:lnTo>
                  <a:pt x="800999" y="178815"/>
                </a:lnTo>
                <a:lnTo>
                  <a:pt x="814931" y="178815"/>
                </a:lnTo>
                <a:lnTo>
                  <a:pt x="814931" y="26668"/>
                </a:lnTo>
                <a:lnTo>
                  <a:pt x="826780" y="26668"/>
                </a:lnTo>
                <a:lnTo>
                  <a:pt x="822524" y="1014"/>
                </a:lnTo>
                <a:close/>
              </a:path>
              <a:path w="2019935" h="210820">
                <a:moveTo>
                  <a:pt x="826780" y="26668"/>
                </a:moveTo>
                <a:lnTo>
                  <a:pt x="815435" y="26668"/>
                </a:lnTo>
                <a:lnTo>
                  <a:pt x="840506" y="178815"/>
                </a:lnTo>
                <a:lnTo>
                  <a:pt x="857224" y="178815"/>
                </a:lnTo>
                <a:lnTo>
                  <a:pt x="860865" y="156719"/>
                </a:lnTo>
                <a:lnTo>
                  <a:pt x="848357" y="156719"/>
                </a:lnTo>
                <a:lnTo>
                  <a:pt x="826780" y="26668"/>
                </a:lnTo>
                <a:close/>
              </a:path>
              <a:path w="2019935" h="210820">
                <a:moveTo>
                  <a:pt x="896726" y="26668"/>
                </a:moveTo>
                <a:lnTo>
                  <a:pt x="882798" y="26668"/>
                </a:lnTo>
                <a:lnTo>
                  <a:pt x="882798" y="178815"/>
                </a:lnTo>
                <a:lnTo>
                  <a:pt x="896726" y="178815"/>
                </a:lnTo>
                <a:lnTo>
                  <a:pt x="896726" y="26668"/>
                </a:lnTo>
                <a:close/>
              </a:path>
              <a:path w="2019935" h="210820">
                <a:moveTo>
                  <a:pt x="896726" y="1014"/>
                </a:moveTo>
                <a:lnTo>
                  <a:pt x="875454" y="1014"/>
                </a:lnTo>
                <a:lnTo>
                  <a:pt x="848865" y="156719"/>
                </a:lnTo>
                <a:lnTo>
                  <a:pt x="860865" y="156719"/>
                </a:lnTo>
                <a:lnTo>
                  <a:pt x="882294" y="26668"/>
                </a:lnTo>
                <a:lnTo>
                  <a:pt x="896726" y="26668"/>
                </a:lnTo>
                <a:lnTo>
                  <a:pt x="896726" y="1014"/>
                </a:lnTo>
                <a:close/>
              </a:path>
              <a:path w="2019935" h="210820">
                <a:moveTo>
                  <a:pt x="977007" y="1014"/>
                </a:moveTo>
                <a:lnTo>
                  <a:pt x="920785" y="1014"/>
                </a:lnTo>
                <a:lnTo>
                  <a:pt x="920785" y="178815"/>
                </a:lnTo>
                <a:lnTo>
                  <a:pt x="977007" y="178815"/>
                </a:lnTo>
                <a:lnTo>
                  <a:pt x="977007" y="166622"/>
                </a:lnTo>
                <a:lnTo>
                  <a:pt x="935217" y="166622"/>
                </a:lnTo>
                <a:lnTo>
                  <a:pt x="935217" y="93725"/>
                </a:lnTo>
                <a:lnTo>
                  <a:pt x="971938" y="93725"/>
                </a:lnTo>
                <a:lnTo>
                  <a:pt x="971938" y="81532"/>
                </a:lnTo>
                <a:lnTo>
                  <a:pt x="935217" y="81532"/>
                </a:lnTo>
                <a:lnTo>
                  <a:pt x="935217" y="13205"/>
                </a:lnTo>
                <a:lnTo>
                  <a:pt x="977007" y="13205"/>
                </a:lnTo>
                <a:lnTo>
                  <a:pt x="977007" y="1014"/>
                </a:lnTo>
                <a:close/>
              </a:path>
              <a:path w="2019935" h="210820">
                <a:moveTo>
                  <a:pt x="1027903" y="1014"/>
                </a:moveTo>
                <a:lnTo>
                  <a:pt x="998780" y="1014"/>
                </a:lnTo>
                <a:lnTo>
                  <a:pt x="998780" y="178815"/>
                </a:lnTo>
                <a:lnTo>
                  <a:pt x="1013216" y="178815"/>
                </a:lnTo>
                <a:lnTo>
                  <a:pt x="1013216" y="105915"/>
                </a:lnTo>
                <a:lnTo>
                  <a:pt x="1027903" y="105915"/>
                </a:lnTo>
                <a:lnTo>
                  <a:pt x="1039889" y="103998"/>
                </a:lnTo>
                <a:lnTo>
                  <a:pt x="1049714" y="98391"/>
                </a:lnTo>
                <a:lnTo>
                  <a:pt x="1053126" y="93725"/>
                </a:lnTo>
                <a:lnTo>
                  <a:pt x="1013216" y="93725"/>
                </a:lnTo>
                <a:lnTo>
                  <a:pt x="1013216" y="13205"/>
                </a:lnTo>
                <a:lnTo>
                  <a:pt x="1053001" y="13205"/>
                </a:lnTo>
                <a:lnTo>
                  <a:pt x="1049714" y="8666"/>
                </a:lnTo>
                <a:lnTo>
                  <a:pt x="1039889" y="2971"/>
                </a:lnTo>
                <a:lnTo>
                  <a:pt x="1027903" y="1014"/>
                </a:lnTo>
                <a:close/>
              </a:path>
              <a:path w="2019935" h="210820">
                <a:moveTo>
                  <a:pt x="1053001" y="13205"/>
                </a:moveTo>
                <a:lnTo>
                  <a:pt x="1037022" y="13205"/>
                </a:lnTo>
                <a:lnTo>
                  <a:pt x="1044362" y="19555"/>
                </a:lnTo>
                <a:lnTo>
                  <a:pt x="1044362" y="87627"/>
                </a:lnTo>
                <a:lnTo>
                  <a:pt x="1037022" y="93725"/>
                </a:lnTo>
                <a:lnTo>
                  <a:pt x="1053126" y="93725"/>
                </a:lnTo>
                <a:lnTo>
                  <a:pt x="1056357" y="89307"/>
                </a:lnTo>
                <a:lnTo>
                  <a:pt x="1058799" y="76960"/>
                </a:lnTo>
                <a:lnTo>
                  <a:pt x="1058799" y="30225"/>
                </a:lnTo>
                <a:lnTo>
                  <a:pt x="1056357" y="17838"/>
                </a:lnTo>
                <a:lnTo>
                  <a:pt x="1053001" y="13205"/>
                </a:lnTo>
                <a:close/>
              </a:path>
              <a:path w="2019935" h="210820">
                <a:moveTo>
                  <a:pt x="1095015" y="1014"/>
                </a:moveTo>
                <a:lnTo>
                  <a:pt x="1080579" y="1014"/>
                </a:lnTo>
                <a:lnTo>
                  <a:pt x="1080579" y="178815"/>
                </a:lnTo>
                <a:lnTo>
                  <a:pt x="1109703" y="178815"/>
                </a:lnTo>
                <a:lnTo>
                  <a:pt x="1121688" y="176859"/>
                </a:lnTo>
                <a:lnTo>
                  <a:pt x="1131513" y="171164"/>
                </a:lnTo>
                <a:lnTo>
                  <a:pt x="1134803" y="166622"/>
                </a:lnTo>
                <a:lnTo>
                  <a:pt x="1095015" y="166622"/>
                </a:lnTo>
                <a:lnTo>
                  <a:pt x="1095015" y="85089"/>
                </a:lnTo>
                <a:lnTo>
                  <a:pt x="1134927" y="85089"/>
                </a:lnTo>
                <a:lnTo>
                  <a:pt x="1131513" y="80421"/>
                </a:lnTo>
                <a:lnTo>
                  <a:pt x="1121688" y="74813"/>
                </a:lnTo>
                <a:lnTo>
                  <a:pt x="1109703" y="72896"/>
                </a:lnTo>
                <a:lnTo>
                  <a:pt x="1095015" y="72896"/>
                </a:lnTo>
                <a:lnTo>
                  <a:pt x="1095015" y="1014"/>
                </a:lnTo>
                <a:close/>
              </a:path>
              <a:path w="2019935" h="210820">
                <a:moveTo>
                  <a:pt x="1134927" y="85089"/>
                </a:moveTo>
                <a:lnTo>
                  <a:pt x="1118817" y="85089"/>
                </a:lnTo>
                <a:lnTo>
                  <a:pt x="1126162" y="91184"/>
                </a:lnTo>
                <a:lnTo>
                  <a:pt x="1126162" y="160271"/>
                </a:lnTo>
                <a:lnTo>
                  <a:pt x="1118817" y="166622"/>
                </a:lnTo>
                <a:lnTo>
                  <a:pt x="1134803" y="166622"/>
                </a:lnTo>
                <a:lnTo>
                  <a:pt x="1138157" y="161992"/>
                </a:lnTo>
                <a:lnTo>
                  <a:pt x="1140598" y="149604"/>
                </a:lnTo>
                <a:lnTo>
                  <a:pt x="1140598" y="101855"/>
                </a:lnTo>
                <a:lnTo>
                  <a:pt x="1138157" y="89507"/>
                </a:lnTo>
                <a:lnTo>
                  <a:pt x="1134927" y="85089"/>
                </a:lnTo>
                <a:close/>
              </a:path>
              <a:path w="2019935" h="210820">
                <a:moveTo>
                  <a:pt x="1169974" y="1014"/>
                </a:moveTo>
                <a:lnTo>
                  <a:pt x="1155541" y="1014"/>
                </a:lnTo>
                <a:lnTo>
                  <a:pt x="1155541" y="178815"/>
                </a:lnTo>
                <a:lnTo>
                  <a:pt x="1169974" y="178815"/>
                </a:lnTo>
                <a:lnTo>
                  <a:pt x="1169974" y="1014"/>
                </a:lnTo>
                <a:close/>
              </a:path>
              <a:path w="2019935" h="210820">
                <a:moveTo>
                  <a:pt x="1294825" y="1014"/>
                </a:moveTo>
                <a:lnTo>
                  <a:pt x="1233031" y="1014"/>
                </a:lnTo>
                <a:lnTo>
                  <a:pt x="1233031" y="178815"/>
                </a:lnTo>
                <a:lnTo>
                  <a:pt x="1247467" y="178815"/>
                </a:lnTo>
                <a:lnTo>
                  <a:pt x="1247467" y="13205"/>
                </a:lnTo>
                <a:lnTo>
                  <a:pt x="1294825" y="13205"/>
                </a:lnTo>
                <a:lnTo>
                  <a:pt x="1294825" y="1014"/>
                </a:lnTo>
                <a:close/>
              </a:path>
              <a:path w="2019935" h="210820">
                <a:moveTo>
                  <a:pt x="1294825" y="13205"/>
                </a:moveTo>
                <a:lnTo>
                  <a:pt x="1280389" y="13205"/>
                </a:lnTo>
                <a:lnTo>
                  <a:pt x="1280389" y="178815"/>
                </a:lnTo>
                <a:lnTo>
                  <a:pt x="1294825" y="178815"/>
                </a:lnTo>
                <a:lnTo>
                  <a:pt x="1294825" y="13205"/>
                </a:lnTo>
                <a:close/>
              </a:path>
              <a:path w="2019935" h="210820">
                <a:moveTo>
                  <a:pt x="1347245" y="0"/>
                </a:moveTo>
                <a:lnTo>
                  <a:pt x="1335299" y="1956"/>
                </a:lnTo>
                <a:lnTo>
                  <a:pt x="1325561" y="7651"/>
                </a:lnTo>
                <a:lnTo>
                  <a:pt x="1319004" y="16822"/>
                </a:lnTo>
                <a:lnTo>
                  <a:pt x="1316602" y="29210"/>
                </a:lnTo>
                <a:lnTo>
                  <a:pt x="1316602" y="150875"/>
                </a:lnTo>
                <a:lnTo>
                  <a:pt x="1319004" y="163221"/>
                </a:lnTo>
                <a:lnTo>
                  <a:pt x="1325561" y="172305"/>
                </a:lnTo>
                <a:lnTo>
                  <a:pt x="1335299" y="177913"/>
                </a:lnTo>
                <a:lnTo>
                  <a:pt x="1347245" y="179830"/>
                </a:lnTo>
                <a:lnTo>
                  <a:pt x="1359230" y="177913"/>
                </a:lnTo>
                <a:lnTo>
                  <a:pt x="1369055" y="172305"/>
                </a:lnTo>
                <a:lnTo>
                  <a:pt x="1372466" y="167641"/>
                </a:lnTo>
                <a:lnTo>
                  <a:pt x="1338381" y="167641"/>
                </a:lnTo>
                <a:lnTo>
                  <a:pt x="1331034" y="161542"/>
                </a:lnTo>
                <a:lnTo>
                  <a:pt x="1331034" y="18539"/>
                </a:lnTo>
                <a:lnTo>
                  <a:pt x="1338381" y="12189"/>
                </a:lnTo>
                <a:lnTo>
                  <a:pt x="1372342" y="12189"/>
                </a:lnTo>
                <a:lnTo>
                  <a:pt x="1369055" y="7651"/>
                </a:lnTo>
                <a:lnTo>
                  <a:pt x="1359230" y="1956"/>
                </a:lnTo>
                <a:lnTo>
                  <a:pt x="1347245" y="0"/>
                </a:lnTo>
                <a:close/>
              </a:path>
              <a:path w="2019935" h="210820">
                <a:moveTo>
                  <a:pt x="1372342" y="12189"/>
                </a:moveTo>
                <a:lnTo>
                  <a:pt x="1356359" y="12189"/>
                </a:lnTo>
                <a:lnTo>
                  <a:pt x="1363704" y="18539"/>
                </a:lnTo>
                <a:lnTo>
                  <a:pt x="1363704" y="161542"/>
                </a:lnTo>
                <a:lnTo>
                  <a:pt x="1356359" y="167641"/>
                </a:lnTo>
                <a:lnTo>
                  <a:pt x="1372466" y="167641"/>
                </a:lnTo>
                <a:lnTo>
                  <a:pt x="1375699" y="163221"/>
                </a:lnTo>
                <a:lnTo>
                  <a:pt x="1378140" y="150875"/>
                </a:lnTo>
                <a:lnTo>
                  <a:pt x="1378140" y="29210"/>
                </a:lnTo>
                <a:lnTo>
                  <a:pt x="1375699" y="16822"/>
                </a:lnTo>
                <a:lnTo>
                  <a:pt x="1372342" y="12189"/>
                </a:lnTo>
                <a:close/>
              </a:path>
              <a:path w="2019935" h="210820">
                <a:moveTo>
                  <a:pt x="1478673" y="166622"/>
                </a:moveTo>
                <a:lnTo>
                  <a:pt x="1393840" y="166622"/>
                </a:lnTo>
                <a:lnTo>
                  <a:pt x="1393840" y="210567"/>
                </a:lnTo>
                <a:lnTo>
                  <a:pt x="1408272" y="210567"/>
                </a:lnTo>
                <a:lnTo>
                  <a:pt x="1408272" y="178815"/>
                </a:lnTo>
                <a:lnTo>
                  <a:pt x="1478673" y="178815"/>
                </a:lnTo>
                <a:lnTo>
                  <a:pt x="1478673" y="166622"/>
                </a:lnTo>
                <a:close/>
              </a:path>
              <a:path w="2019935" h="210820">
                <a:moveTo>
                  <a:pt x="1478673" y="178815"/>
                </a:moveTo>
                <a:lnTo>
                  <a:pt x="1464237" y="178815"/>
                </a:lnTo>
                <a:lnTo>
                  <a:pt x="1464237" y="210567"/>
                </a:lnTo>
                <a:lnTo>
                  <a:pt x="1478673" y="210567"/>
                </a:lnTo>
                <a:lnTo>
                  <a:pt x="1478673" y="178815"/>
                </a:lnTo>
                <a:close/>
              </a:path>
              <a:path w="2019935" h="210820">
                <a:moveTo>
                  <a:pt x="1466517" y="1014"/>
                </a:moveTo>
                <a:lnTo>
                  <a:pt x="1409795" y="1014"/>
                </a:lnTo>
                <a:lnTo>
                  <a:pt x="1409795" y="159005"/>
                </a:lnTo>
                <a:lnTo>
                  <a:pt x="1403714" y="166622"/>
                </a:lnTo>
                <a:lnTo>
                  <a:pt x="1417643" y="166622"/>
                </a:lnTo>
                <a:lnTo>
                  <a:pt x="1421696" y="162050"/>
                </a:lnTo>
                <a:lnTo>
                  <a:pt x="1424231" y="154939"/>
                </a:lnTo>
                <a:lnTo>
                  <a:pt x="1424231" y="13205"/>
                </a:lnTo>
                <a:lnTo>
                  <a:pt x="1466517" y="13205"/>
                </a:lnTo>
                <a:lnTo>
                  <a:pt x="1466517" y="1014"/>
                </a:lnTo>
                <a:close/>
              </a:path>
              <a:path w="2019935" h="210820">
                <a:moveTo>
                  <a:pt x="1466517" y="13205"/>
                </a:moveTo>
                <a:lnTo>
                  <a:pt x="1452084" y="13205"/>
                </a:lnTo>
                <a:lnTo>
                  <a:pt x="1452084" y="166622"/>
                </a:lnTo>
                <a:lnTo>
                  <a:pt x="1466517" y="166622"/>
                </a:lnTo>
                <a:lnTo>
                  <a:pt x="1466517" y="13205"/>
                </a:lnTo>
                <a:close/>
              </a:path>
              <a:path w="2019935" h="210820">
                <a:moveTo>
                  <a:pt x="1575161" y="166622"/>
                </a:moveTo>
                <a:lnTo>
                  <a:pt x="1490327" y="166622"/>
                </a:lnTo>
                <a:lnTo>
                  <a:pt x="1490327" y="210567"/>
                </a:lnTo>
                <a:lnTo>
                  <a:pt x="1504759" y="210567"/>
                </a:lnTo>
                <a:lnTo>
                  <a:pt x="1504759" y="178815"/>
                </a:lnTo>
                <a:lnTo>
                  <a:pt x="1575161" y="178815"/>
                </a:lnTo>
                <a:lnTo>
                  <a:pt x="1575161" y="166622"/>
                </a:lnTo>
                <a:close/>
              </a:path>
              <a:path w="2019935" h="210820">
                <a:moveTo>
                  <a:pt x="1575161" y="178815"/>
                </a:moveTo>
                <a:lnTo>
                  <a:pt x="1560725" y="178815"/>
                </a:lnTo>
                <a:lnTo>
                  <a:pt x="1560725" y="210567"/>
                </a:lnTo>
                <a:lnTo>
                  <a:pt x="1575161" y="210567"/>
                </a:lnTo>
                <a:lnTo>
                  <a:pt x="1575161" y="178815"/>
                </a:lnTo>
                <a:close/>
              </a:path>
              <a:path w="2019935" h="210820">
                <a:moveTo>
                  <a:pt x="1563004" y="1014"/>
                </a:moveTo>
                <a:lnTo>
                  <a:pt x="1506278" y="1014"/>
                </a:lnTo>
                <a:lnTo>
                  <a:pt x="1506278" y="159005"/>
                </a:lnTo>
                <a:lnTo>
                  <a:pt x="1500198" y="166622"/>
                </a:lnTo>
                <a:lnTo>
                  <a:pt x="1514130" y="166622"/>
                </a:lnTo>
                <a:lnTo>
                  <a:pt x="1518180" y="162050"/>
                </a:lnTo>
                <a:lnTo>
                  <a:pt x="1520714" y="154939"/>
                </a:lnTo>
                <a:lnTo>
                  <a:pt x="1520714" y="13205"/>
                </a:lnTo>
                <a:lnTo>
                  <a:pt x="1563004" y="13205"/>
                </a:lnTo>
                <a:lnTo>
                  <a:pt x="1563004" y="1014"/>
                </a:lnTo>
                <a:close/>
              </a:path>
              <a:path w="2019935" h="210820">
                <a:moveTo>
                  <a:pt x="1563004" y="13205"/>
                </a:moveTo>
                <a:lnTo>
                  <a:pt x="1548571" y="13205"/>
                </a:lnTo>
                <a:lnTo>
                  <a:pt x="1548571" y="166622"/>
                </a:lnTo>
                <a:lnTo>
                  <a:pt x="1563004" y="166622"/>
                </a:lnTo>
                <a:lnTo>
                  <a:pt x="1563004" y="13205"/>
                </a:lnTo>
                <a:close/>
              </a:path>
              <a:path w="2019935" h="210820">
                <a:moveTo>
                  <a:pt x="1649108" y="1014"/>
                </a:moveTo>
                <a:lnTo>
                  <a:pt x="1592887" y="1014"/>
                </a:lnTo>
                <a:lnTo>
                  <a:pt x="1592887" y="178815"/>
                </a:lnTo>
                <a:lnTo>
                  <a:pt x="1649108" y="178815"/>
                </a:lnTo>
                <a:lnTo>
                  <a:pt x="1649108" y="166622"/>
                </a:lnTo>
                <a:lnTo>
                  <a:pt x="1607323" y="166622"/>
                </a:lnTo>
                <a:lnTo>
                  <a:pt x="1607323" y="93725"/>
                </a:lnTo>
                <a:lnTo>
                  <a:pt x="1644040" y="93725"/>
                </a:lnTo>
                <a:lnTo>
                  <a:pt x="1644040" y="81532"/>
                </a:lnTo>
                <a:lnTo>
                  <a:pt x="1607323" y="81532"/>
                </a:lnTo>
                <a:lnTo>
                  <a:pt x="1607323" y="13205"/>
                </a:lnTo>
                <a:lnTo>
                  <a:pt x="1649108" y="13205"/>
                </a:lnTo>
                <a:lnTo>
                  <a:pt x="1649108" y="1014"/>
                </a:lnTo>
                <a:close/>
              </a:path>
              <a:path w="2019935" h="210820">
                <a:moveTo>
                  <a:pt x="1700009" y="1014"/>
                </a:moveTo>
                <a:lnTo>
                  <a:pt x="1670885" y="1014"/>
                </a:lnTo>
                <a:lnTo>
                  <a:pt x="1670885" y="178815"/>
                </a:lnTo>
                <a:lnTo>
                  <a:pt x="1685321" y="178815"/>
                </a:lnTo>
                <a:lnTo>
                  <a:pt x="1685321" y="105915"/>
                </a:lnTo>
                <a:lnTo>
                  <a:pt x="1700009" y="105915"/>
                </a:lnTo>
                <a:lnTo>
                  <a:pt x="1711994" y="103998"/>
                </a:lnTo>
                <a:lnTo>
                  <a:pt x="1721819" y="98391"/>
                </a:lnTo>
                <a:lnTo>
                  <a:pt x="1725231" y="93725"/>
                </a:lnTo>
                <a:lnTo>
                  <a:pt x="1685321" y="93725"/>
                </a:lnTo>
                <a:lnTo>
                  <a:pt x="1685321" y="13205"/>
                </a:lnTo>
                <a:lnTo>
                  <a:pt x="1725107" y="13205"/>
                </a:lnTo>
                <a:lnTo>
                  <a:pt x="1721819" y="8666"/>
                </a:lnTo>
                <a:lnTo>
                  <a:pt x="1711994" y="2971"/>
                </a:lnTo>
                <a:lnTo>
                  <a:pt x="1700009" y="1014"/>
                </a:lnTo>
                <a:close/>
              </a:path>
              <a:path w="2019935" h="210820">
                <a:moveTo>
                  <a:pt x="1725107" y="13205"/>
                </a:moveTo>
                <a:lnTo>
                  <a:pt x="1709124" y="13205"/>
                </a:lnTo>
                <a:lnTo>
                  <a:pt x="1716468" y="19555"/>
                </a:lnTo>
                <a:lnTo>
                  <a:pt x="1716468" y="87627"/>
                </a:lnTo>
                <a:lnTo>
                  <a:pt x="1709124" y="93725"/>
                </a:lnTo>
                <a:lnTo>
                  <a:pt x="1725231" y="93725"/>
                </a:lnTo>
                <a:lnTo>
                  <a:pt x="1728463" y="89307"/>
                </a:lnTo>
                <a:lnTo>
                  <a:pt x="1730904" y="76960"/>
                </a:lnTo>
                <a:lnTo>
                  <a:pt x="1730904" y="30225"/>
                </a:lnTo>
                <a:lnTo>
                  <a:pt x="1728463" y="17838"/>
                </a:lnTo>
                <a:lnTo>
                  <a:pt x="1725107" y="13205"/>
                </a:lnTo>
                <a:close/>
              </a:path>
              <a:path w="2019935" h="210820">
                <a:moveTo>
                  <a:pt x="1761295" y="1014"/>
                </a:moveTo>
                <a:lnTo>
                  <a:pt x="1746100" y="1014"/>
                </a:lnTo>
                <a:lnTo>
                  <a:pt x="1774968" y="87627"/>
                </a:lnTo>
                <a:lnTo>
                  <a:pt x="1745340" y="178815"/>
                </a:lnTo>
                <a:lnTo>
                  <a:pt x="1760280" y="178815"/>
                </a:lnTo>
                <a:lnTo>
                  <a:pt x="1786114" y="93725"/>
                </a:lnTo>
                <a:lnTo>
                  <a:pt x="1832663" y="93725"/>
                </a:lnTo>
                <a:lnTo>
                  <a:pt x="1830682" y="87627"/>
                </a:lnTo>
                <a:lnTo>
                  <a:pt x="1832713" y="81532"/>
                </a:lnTo>
                <a:lnTo>
                  <a:pt x="1786114" y="81532"/>
                </a:lnTo>
                <a:lnTo>
                  <a:pt x="1761295" y="1014"/>
                </a:lnTo>
                <a:close/>
              </a:path>
              <a:path w="2019935" h="210820">
                <a:moveTo>
                  <a:pt x="1810169" y="93725"/>
                </a:moveTo>
                <a:lnTo>
                  <a:pt x="1795736" y="93725"/>
                </a:lnTo>
                <a:lnTo>
                  <a:pt x="1795736" y="178815"/>
                </a:lnTo>
                <a:lnTo>
                  <a:pt x="1810169" y="178815"/>
                </a:lnTo>
                <a:lnTo>
                  <a:pt x="1810169" y="93725"/>
                </a:lnTo>
                <a:close/>
              </a:path>
              <a:path w="2019935" h="210820">
                <a:moveTo>
                  <a:pt x="1832663" y="93725"/>
                </a:moveTo>
                <a:lnTo>
                  <a:pt x="1819540" y="93725"/>
                </a:lnTo>
                <a:lnTo>
                  <a:pt x="1845369" y="178815"/>
                </a:lnTo>
                <a:lnTo>
                  <a:pt x="1860309" y="178815"/>
                </a:lnTo>
                <a:lnTo>
                  <a:pt x="1832663" y="93725"/>
                </a:lnTo>
                <a:close/>
              </a:path>
              <a:path w="2019935" h="210820">
                <a:moveTo>
                  <a:pt x="1810169" y="1014"/>
                </a:moveTo>
                <a:lnTo>
                  <a:pt x="1795736" y="1014"/>
                </a:lnTo>
                <a:lnTo>
                  <a:pt x="1795736" y="81532"/>
                </a:lnTo>
                <a:lnTo>
                  <a:pt x="1810169" y="81532"/>
                </a:lnTo>
                <a:lnTo>
                  <a:pt x="1810169" y="1014"/>
                </a:lnTo>
                <a:close/>
              </a:path>
              <a:path w="2019935" h="210820">
                <a:moveTo>
                  <a:pt x="1859554" y="1014"/>
                </a:moveTo>
                <a:lnTo>
                  <a:pt x="1844610" y="1014"/>
                </a:lnTo>
                <a:lnTo>
                  <a:pt x="1819540" y="81532"/>
                </a:lnTo>
                <a:lnTo>
                  <a:pt x="1832713" y="81532"/>
                </a:lnTo>
                <a:lnTo>
                  <a:pt x="1859554" y="1014"/>
                </a:lnTo>
                <a:close/>
              </a:path>
              <a:path w="2019935" h="210820">
                <a:moveTo>
                  <a:pt x="1891205" y="1014"/>
                </a:moveTo>
                <a:lnTo>
                  <a:pt x="1876769" y="1014"/>
                </a:lnTo>
                <a:lnTo>
                  <a:pt x="1876769" y="178815"/>
                </a:lnTo>
                <a:lnTo>
                  <a:pt x="1891205" y="178815"/>
                </a:lnTo>
                <a:lnTo>
                  <a:pt x="1891205" y="93725"/>
                </a:lnTo>
                <a:lnTo>
                  <a:pt x="1913951" y="93725"/>
                </a:lnTo>
                <a:lnTo>
                  <a:pt x="1911969" y="87627"/>
                </a:lnTo>
                <a:lnTo>
                  <a:pt x="1913983" y="81532"/>
                </a:lnTo>
                <a:lnTo>
                  <a:pt x="1891205" y="81532"/>
                </a:lnTo>
                <a:lnTo>
                  <a:pt x="1891205" y="1014"/>
                </a:lnTo>
                <a:close/>
              </a:path>
              <a:path w="2019935" h="210820">
                <a:moveTo>
                  <a:pt x="1913951" y="93725"/>
                </a:moveTo>
                <a:lnTo>
                  <a:pt x="1900828" y="93725"/>
                </a:lnTo>
                <a:lnTo>
                  <a:pt x="1926405" y="178815"/>
                </a:lnTo>
                <a:lnTo>
                  <a:pt x="1941597" y="178815"/>
                </a:lnTo>
                <a:lnTo>
                  <a:pt x="1913951" y="93725"/>
                </a:lnTo>
                <a:close/>
              </a:path>
              <a:path w="2019935" h="210820">
                <a:moveTo>
                  <a:pt x="1940586" y="1014"/>
                </a:moveTo>
                <a:lnTo>
                  <a:pt x="1925646" y="1014"/>
                </a:lnTo>
                <a:lnTo>
                  <a:pt x="1900572" y="81532"/>
                </a:lnTo>
                <a:lnTo>
                  <a:pt x="1913983" y="81532"/>
                </a:lnTo>
                <a:lnTo>
                  <a:pt x="1940586" y="1014"/>
                </a:lnTo>
                <a:close/>
              </a:path>
              <a:path w="2019935" h="210820">
                <a:moveTo>
                  <a:pt x="1971737" y="1014"/>
                </a:moveTo>
                <a:lnTo>
                  <a:pt x="1957809" y="1014"/>
                </a:lnTo>
                <a:lnTo>
                  <a:pt x="1957809" y="178815"/>
                </a:lnTo>
                <a:lnTo>
                  <a:pt x="1971737" y="178815"/>
                </a:lnTo>
                <a:lnTo>
                  <a:pt x="1971737" y="166114"/>
                </a:lnTo>
                <a:lnTo>
                  <a:pt x="1982065" y="130553"/>
                </a:lnTo>
                <a:lnTo>
                  <a:pt x="1971737" y="130553"/>
                </a:lnTo>
                <a:lnTo>
                  <a:pt x="1971737" y="1014"/>
                </a:lnTo>
                <a:close/>
              </a:path>
              <a:path w="2019935" h="210820">
                <a:moveTo>
                  <a:pt x="2019851" y="49273"/>
                </a:moveTo>
                <a:lnTo>
                  <a:pt x="2005926" y="49273"/>
                </a:lnTo>
                <a:lnTo>
                  <a:pt x="2005926" y="178815"/>
                </a:lnTo>
                <a:lnTo>
                  <a:pt x="2019851" y="178815"/>
                </a:lnTo>
                <a:lnTo>
                  <a:pt x="2019851" y="49273"/>
                </a:lnTo>
                <a:close/>
              </a:path>
              <a:path w="2019935" h="210820">
                <a:moveTo>
                  <a:pt x="2019851" y="1014"/>
                </a:moveTo>
                <a:lnTo>
                  <a:pt x="2005926" y="1014"/>
                </a:lnTo>
                <a:lnTo>
                  <a:pt x="2005926" y="13715"/>
                </a:lnTo>
                <a:lnTo>
                  <a:pt x="1972245" y="130553"/>
                </a:lnTo>
                <a:lnTo>
                  <a:pt x="1982065" y="130553"/>
                </a:lnTo>
                <a:lnTo>
                  <a:pt x="2005671" y="49273"/>
                </a:lnTo>
                <a:lnTo>
                  <a:pt x="2019851" y="49273"/>
                </a:lnTo>
                <a:lnTo>
                  <a:pt x="2019851" y="10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Заголовок 50"/>
          <p:cNvSpPr>
            <a:spLocks noGrp="1"/>
          </p:cNvSpPr>
          <p:nvPr>
            <p:ph type="title"/>
          </p:nvPr>
        </p:nvSpPr>
        <p:spPr>
          <a:xfrm>
            <a:off x="546100" y="733425"/>
            <a:ext cx="4495800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РАБОТА С ИНВЕСТОРОМ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4900" y="2943225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КОНСУЛЬТУЦИОННАЯ</a:t>
            </a:r>
          </a:p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 ПОДДЕРЖКА</a:t>
            </a:r>
            <a:endParaRPr lang="ru-RU" sz="1200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75700" y="2943225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ОБРАЗОВАТЕЛЬНАЯ</a:t>
            </a:r>
          </a:p>
          <a:p>
            <a:r>
              <a:rPr lang="ru-RU" sz="1400" dirty="0" smtClean="0">
                <a:solidFill>
                  <a:srgbClr val="92D050"/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ПОДДЕРЖКА</a:t>
            </a:r>
            <a:endParaRPr lang="ru-RU" sz="1200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775700" y="3400425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ИНФОРМАЦИОННАЯ </a:t>
            </a:r>
          </a:p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ПОДДЕРЖКА</a:t>
            </a:r>
            <a:endParaRPr lang="ru-RU" sz="1200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84900" y="3400425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ИМУЩЕСТВЕННАЯ </a:t>
            </a:r>
          </a:p>
          <a:p>
            <a:r>
              <a:rPr lang="ru-RU" sz="1200" dirty="0" smtClean="0">
                <a:solidFill>
                  <a:srgbClr val="92D050"/>
                </a:solidFill>
                <a:latin typeface="Arial Narrow" pitchFamily="34" charset="0"/>
              </a:rPr>
              <a:t>ПОДДЕРЖКА</a:t>
            </a:r>
            <a:endParaRPr lang="ru-RU" sz="1200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22900" y="3781425"/>
            <a:ext cx="307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 Narrow" pitchFamily="34" charset="0"/>
              </a:rPr>
              <a:t>МЕРЫ МУНИЦИПАЛЬНОЙ ПОДДЕРЖКИ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03900" y="5305425"/>
            <a:ext cx="193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 Narrow" pitchFamily="34" charset="0"/>
              </a:rPr>
              <a:t>ФИНАНСОВАЯ ПОДДЕРЖКА</a:t>
            </a:r>
            <a:endParaRPr lang="ru-RU" sz="12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8500" y="3781425"/>
            <a:ext cx="47965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ПРЕДОСТАВЛЕНИЕ ЗЕМЕЛЬНОГО УЧАСТКА В АРЕНДУ </a:t>
            </a:r>
          </a:p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БЕЗ ПРОВЕДЕНИЯ ТОРГОВ ДЛЯ РЕАЛИЗАЦИИ МАСШТАБНОГО </a:t>
            </a:r>
          </a:p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ИНВЕСТИЦИОННОГО ПРОЕКТА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8500" y="4543425"/>
            <a:ext cx="392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НАЛОГОВЫЕ ЛЬГОТЫ ДЛЯ НОВЫХ ОРГАНИЗАЦИЙ*</a:t>
            </a:r>
          </a:p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НА СРОК ОТ 3 ДО 5 ЛЕТ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8500" y="5838825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НАЛОГОВЫЕ ЛЬГОТЫ ДЛЯ ДЕЙСТВУЮЩИХ ОРГАНИЗАЦИЙ </a:t>
            </a:r>
          </a:p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НА СРОК ОТ 3 ДО 8 ЛЕТ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8500" y="6448425"/>
            <a:ext cx="397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ИНВЕСТИЦИОННЫЙ НАЛОГОВЫЙ КРЕДИТ НА 5 ЛЕТ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84900" y="657225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ГРАНТЫ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61100" y="1571625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/>
                </a:solidFill>
                <a:latin typeface="Arial Narrow" pitchFamily="34" charset="0"/>
              </a:rPr>
              <a:t>СУБСИДИИ</a:t>
            </a:r>
            <a:endParaRPr lang="ru-RU" sz="1400" dirty="0">
              <a:solidFill>
                <a:schemeClr val="accent3"/>
              </a:solidFill>
              <a:latin typeface="Arial Narrow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27700" y="4010025"/>
            <a:ext cx="2202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 Narrow" pitchFamily="34" charset="0"/>
              </a:rPr>
              <a:t>ИМУЩЕСТВЕННАЯ ПОДДЕРЖКА</a:t>
            </a:r>
            <a:endParaRPr lang="ru-RU" sz="12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27700" y="5531525"/>
            <a:ext cx="49657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«Поддержка субъектов малого и среднего предпринимательства и развитие потребительского рынка в Кичменгско-Городецком районе на 2015-2021 годы». Целевая субсидия на возмещение части затрат организациям любых форм собственности и индивидуальным предпринимателям, занимающимся доставкой товаров в малонаселенные и труднодоступные населенные пункты. Получателями средств в 2019 году стали пять организаций торговли. 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В 2019 году впервые была предоставлена возможность получения субсидии на приобретение специализированного автотранспорта для развития мобильной торговли в малонаселенных и труднодоступных населенных пунктах. Победитель отбора -  ИП Некипелова М.В.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98500" y="5000625"/>
            <a:ext cx="4495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-освобождение от уплаты транспортного налога на имущество</a:t>
            </a:r>
          </a:p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-снижение ставки налога на прибыль до 13,5%</a:t>
            </a:r>
          </a:p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-инвестиционный налоговый вычет в размере 50% расходов на приобретение, строительство((модернизацию) основных средств на срок 5 лет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8500" y="6296025"/>
            <a:ext cx="4745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-снижение ставки или освобождение от уплаты налога на имущество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8500" y="6677025"/>
            <a:ext cx="4775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-по налогу на имущество, транспортному налогу и налогу на прибыль</a:t>
            </a:r>
          </a:p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-проценты за использование кредита – ½ ключевой ставки ЦБ РФ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84900" y="885825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развитие семейных животноводческих ферм;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поддержку начинающего фермера;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развитие материально-технической базы сельхозкооперативов;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61100" y="1800225"/>
            <a:ext cx="44323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оплату процентов по кредитам на реализацию комплексных инвестиционных  проектов в гражданских отраслях промышленности;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-при оформлении в собственность земель сельхоз – назначения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приобретение техники, машин и оборудования;</a:t>
            </a:r>
          </a:p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-на приведение продукции в соответствие необходимым требованиям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9900" y="2200527"/>
            <a:ext cx="48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2019 году грант на развитие крестьянско-фермерского хозяйства получил начинающий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фермер Алексей Григорьевич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Дурягин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сумме 2,6 млн.рублей. Грант направлен на покупку сельскохозяйственной техники и молодняка крупного рогатого скота мясного направления.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9900" y="1266825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Действует программа «Поддержка субъектов малого и среднего предпринимательства и развитие потребительского рынка в Кичменгско-Городецком районе на 2015-2021 годы» которая позволяет получить имущественную и финансовую поддержку.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27700" y="4162425"/>
            <a:ext cx="49657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Муниципальные преференции в виде передачи в аренду муниципального имущества без проведения торгов. Имущество передается из перечня утвержденного постановлением от 17.07.2009г №256 «Об утверждении перечня муниципального имущества, предназначенного для передачи во владение и (или) пользование субъектам малого и среднего предпринимательства и организациям образующим инфраструктуру поддержки субъектов малого и среднего предпринимательства»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073" y="372599"/>
            <a:ext cx="20574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24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60887" y="0"/>
            <a:ext cx="2002154" cy="4245610"/>
          </a:xfrm>
          <a:custGeom>
            <a:avLst/>
            <a:gdLst/>
            <a:ahLst/>
            <a:cxnLst/>
            <a:rect l="l" t="t" r="r" b="b"/>
            <a:pathLst>
              <a:path w="2002154" h="4245610">
                <a:moveTo>
                  <a:pt x="2001852" y="0"/>
                </a:moveTo>
                <a:lnTo>
                  <a:pt x="0" y="0"/>
                </a:lnTo>
                <a:lnTo>
                  <a:pt x="0" y="3261052"/>
                </a:lnTo>
                <a:lnTo>
                  <a:pt x="938505" y="4245527"/>
                </a:lnTo>
                <a:lnTo>
                  <a:pt x="2001852" y="3261052"/>
                </a:lnTo>
                <a:lnTo>
                  <a:pt x="2001852" y="0"/>
                </a:lnTo>
                <a:close/>
              </a:path>
            </a:pathLst>
          </a:custGeom>
          <a:solidFill>
            <a:srgbClr val="0078BF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360887" y="6123704"/>
            <a:ext cx="2002154" cy="1436370"/>
          </a:xfrm>
          <a:custGeom>
            <a:avLst/>
            <a:gdLst/>
            <a:ahLst/>
            <a:cxnLst/>
            <a:rect l="l" t="t" r="r" b="b"/>
            <a:pathLst>
              <a:path w="2002154" h="1436370">
                <a:moveTo>
                  <a:pt x="938505" y="0"/>
                </a:moveTo>
                <a:lnTo>
                  <a:pt x="0" y="896147"/>
                </a:lnTo>
                <a:lnTo>
                  <a:pt x="0" y="1436295"/>
                </a:lnTo>
                <a:lnTo>
                  <a:pt x="2001852" y="1436295"/>
                </a:lnTo>
                <a:lnTo>
                  <a:pt x="2001852" y="896147"/>
                </a:lnTo>
                <a:lnTo>
                  <a:pt x="938505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65659" y="1451962"/>
            <a:ext cx="897255" cy="1794510"/>
          </a:xfrm>
          <a:custGeom>
            <a:avLst/>
            <a:gdLst/>
            <a:ahLst/>
            <a:cxnLst/>
            <a:rect l="l" t="t" r="r" b="b"/>
            <a:pathLst>
              <a:path w="897254" h="1794510">
                <a:moveTo>
                  <a:pt x="897081" y="0"/>
                </a:moveTo>
                <a:lnTo>
                  <a:pt x="0" y="897077"/>
                </a:lnTo>
                <a:lnTo>
                  <a:pt x="897081" y="1794153"/>
                </a:lnTo>
                <a:lnTo>
                  <a:pt x="89708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60887" y="3702182"/>
            <a:ext cx="2002154" cy="2864485"/>
          </a:xfrm>
          <a:custGeom>
            <a:avLst/>
            <a:gdLst/>
            <a:ahLst/>
            <a:cxnLst/>
            <a:rect l="l" t="t" r="r" b="b"/>
            <a:pathLst>
              <a:path w="2002154" h="2864484">
                <a:moveTo>
                  <a:pt x="2001852" y="0"/>
                </a:moveTo>
                <a:lnTo>
                  <a:pt x="0" y="1883106"/>
                </a:lnTo>
                <a:lnTo>
                  <a:pt x="0" y="2864027"/>
                </a:lnTo>
                <a:lnTo>
                  <a:pt x="2001852" y="980921"/>
                </a:lnTo>
                <a:lnTo>
                  <a:pt x="2001852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546100" y="581026"/>
            <a:ext cx="5791200" cy="369332"/>
          </a:xfrm>
        </p:spPr>
        <p:txBody>
          <a:bodyPr/>
          <a:lstStyle/>
          <a:p>
            <a:pPr algn="l"/>
            <a:r>
              <a:rPr lang="ru-RU" sz="2400" dirty="0" smtClean="0">
                <a:latin typeface="Arial Narrow" pitchFamily="34" charset="0"/>
              </a:rPr>
              <a:t>ИНФРАСТРУКТУРА ПОДДЕРЖКИ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37301" y="352425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КИЧМЕНГСКО-ГОРОДЕЦКИЙ РАЙОН СЕГОДНЯ: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89902" y="3171825"/>
            <a:ext cx="260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Narrow" pitchFamily="34" charset="0"/>
              </a:rPr>
              <a:t>КРАТКИЙ</a:t>
            </a:r>
          </a:p>
          <a:p>
            <a:pPr algn="ctr"/>
            <a:r>
              <a:rPr lang="ru-RU" sz="2400" dirty="0" smtClean="0">
                <a:latin typeface="Arial Narrow" pitchFamily="34" charset="0"/>
              </a:rPr>
              <a:t> СПРАВОЧНИК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7169" name="Picture 1" descr="C:\Users\admin\Desktop\bebf69da92aa81627e1f405656de3f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419225"/>
            <a:ext cx="1223934" cy="381000"/>
          </a:xfrm>
          <a:prstGeom prst="rect">
            <a:avLst/>
          </a:prstGeom>
          <a:noFill/>
        </p:spPr>
      </p:pic>
      <p:pic>
        <p:nvPicPr>
          <p:cNvPr id="7171" name="Picture 3" descr="https://tassbiz.ru/api/files/1af2d9b7-cad6-486b-abc4-1bd33bbca824/%D0%9C%D0%9E%D0%99%20%D0%91%D0%98%D0%97%D0%9D%D0%95%D0%A1_%D0%B1%D0%B0%D0%BD%D0%B5%D1%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2638425"/>
            <a:ext cx="1300965" cy="457200"/>
          </a:xfrm>
          <a:prstGeom prst="rect">
            <a:avLst/>
          </a:prstGeom>
          <a:noFill/>
        </p:spPr>
      </p:pic>
      <p:pic>
        <p:nvPicPr>
          <p:cNvPr id="7173" name="Picture 5" descr="http://vologdaops.ru/images/partners/b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38625"/>
            <a:ext cx="1487053" cy="685800"/>
          </a:xfrm>
          <a:prstGeom prst="rect">
            <a:avLst/>
          </a:prstGeom>
          <a:noFill/>
        </p:spPr>
      </p:pic>
      <p:pic>
        <p:nvPicPr>
          <p:cNvPr id="7175" name="Picture 7" descr="https://www.gorodche.ru/best/award2019/images/tild3862-3234-4965-a564-663963616261__FRP_logo_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100" y="5915025"/>
            <a:ext cx="1219200" cy="457200"/>
          </a:xfrm>
          <a:prstGeom prst="rect">
            <a:avLst/>
          </a:prstGeom>
          <a:noFill/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460500" y="1266825"/>
            <a:ext cx="3733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АНО « Инвестиционное агентство Вологодской области» оказывает всестороннее и комплексное содействие в реализации инвестиционных проектов на территории Вологодской области в режиме «одного окна»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46500" y="2105025"/>
            <a:ext cx="14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www.investregion35</a:t>
            </a:r>
            <a:r>
              <a:rPr lang="en-US" sz="1200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200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ru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460500" y="2486025"/>
            <a:ext cx="3810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 агентстве развития  предпринимательства и инвестиций Вологодской области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Мой бизнес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бизнесмены могут получить квалифицированную помощь по вопросам старта предпринимательской деятельности, получение финансовых форм поддержки, кластерной кооперации с другими предпринимателями региона, а также продвижения продукции на внутреннем и внешнем рынках.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594100" y="3905130"/>
            <a:ext cx="167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www.rcpp35.ru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460500" y="432426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АУ ВО «Бизнес – инкубатор» оказывает содействие в становлении эффективных, экономически и организованно самостоятельных субъектов бизнеса. При Бизнес – инкубаторе действует Государственный Фонд развития промышленности Вологодской области, представляющий займы на льготных условиях.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365500" y="5564802"/>
            <a:ext cx="1993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www.smb35.ru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60500" y="5838825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 Narrow" pitchFamily="34" charset="0"/>
              </a:rPr>
              <a:t>Фонд ресурсной поддержки предпринимательства предоставляет </a:t>
            </a:r>
            <a:r>
              <a:rPr lang="ru-RU" sz="1200" dirty="0" err="1" smtClean="0">
                <a:latin typeface="Arial Narrow" pitchFamily="34" charset="0"/>
              </a:rPr>
              <a:t>микрозаймы</a:t>
            </a:r>
            <a:r>
              <a:rPr lang="ru-RU" sz="1200" dirty="0" smtClean="0">
                <a:latin typeface="Arial Narrow" pitchFamily="34" charset="0"/>
              </a:rPr>
              <a:t> субъектам малого и среднего бизнеса.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898900" y="6448425"/>
            <a:ext cx="1384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www.frp35.ru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071100" y="2762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25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69593" y="3951278"/>
            <a:ext cx="1078866" cy="1334135"/>
          </a:xfrm>
          <a:custGeom>
            <a:avLst/>
            <a:gdLst/>
            <a:ahLst/>
            <a:cxnLst/>
            <a:rect l="l" t="t" r="r" b="b"/>
            <a:pathLst>
              <a:path w="1078865" h="1334135">
                <a:moveTo>
                  <a:pt x="0" y="355886"/>
                </a:moveTo>
                <a:lnTo>
                  <a:pt x="8732" y="292830"/>
                </a:lnTo>
                <a:lnTo>
                  <a:pt x="32242" y="243506"/>
                </a:lnTo>
                <a:lnTo>
                  <a:pt x="64126" y="206319"/>
                </a:lnTo>
                <a:lnTo>
                  <a:pt x="97981" y="179680"/>
                </a:lnTo>
                <a:lnTo>
                  <a:pt x="145991" y="151669"/>
                </a:lnTo>
                <a:lnTo>
                  <a:pt x="124443" y="146432"/>
                </a:lnTo>
                <a:lnTo>
                  <a:pt x="105652" y="141225"/>
                </a:lnTo>
                <a:lnTo>
                  <a:pt x="86123" y="134436"/>
                </a:lnTo>
                <a:lnTo>
                  <a:pt x="62359" y="124456"/>
                </a:lnTo>
                <a:lnTo>
                  <a:pt x="64801" y="79284"/>
                </a:lnTo>
                <a:lnTo>
                  <a:pt x="94846" y="47803"/>
                </a:lnTo>
                <a:lnTo>
                  <a:pt x="135153" y="27058"/>
                </a:lnTo>
                <a:lnTo>
                  <a:pt x="168382" y="14092"/>
                </a:lnTo>
                <a:lnTo>
                  <a:pt x="199410" y="35085"/>
                </a:lnTo>
                <a:lnTo>
                  <a:pt x="229456" y="56528"/>
                </a:lnTo>
                <a:lnTo>
                  <a:pt x="268119" y="70715"/>
                </a:lnTo>
                <a:lnTo>
                  <a:pt x="324998" y="69942"/>
                </a:lnTo>
                <a:lnTo>
                  <a:pt x="322807" y="30222"/>
                </a:lnTo>
                <a:lnTo>
                  <a:pt x="344393" y="8639"/>
                </a:lnTo>
                <a:lnTo>
                  <a:pt x="380758" y="221"/>
                </a:lnTo>
                <a:lnTo>
                  <a:pt x="422900" y="0"/>
                </a:lnTo>
                <a:lnTo>
                  <a:pt x="461818" y="3003"/>
                </a:lnTo>
                <a:lnTo>
                  <a:pt x="488513" y="4260"/>
                </a:lnTo>
                <a:lnTo>
                  <a:pt x="487980" y="174587"/>
                </a:lnTo>
                <a:lnTo>
                  <a:pt x="552564" y="180603"/>
                </a:lnTo>
                <a:lnTo>
                  <a:pt x="608538" y="182723"/>
                </a:lnTo>
                <a:lnTo>
                  <a:pt x="670702" y="183327"/>
                </a:lnTo>
                <a:lnTo>
                  <a:pt x="677128" y="151736"/>
                </a:lnTo>
                <a:lnTo>
                  <a:pt x="680458" y="114149"/>
                </a:lnTo>
                <a:lnTo>
                  <a:pt x="683064" y="74199"/>
                </a:lnTo>
                <a:lnTo>
                  <a:pt x="687322" y="35516"/>
                </a:lnTo>
                <a:lnTo>
                  <a:pt x="708256" y="33989"/>
                </a:lnTo>
                <a:lnTo>
                  <a:pt x="731220" y="31429"/>
                </a:lnTo>
                <a:lnTo>
                  <a:pt x="753158" y="33998"/>
                </a:lnTo>
                <a:lnTo>
                  <a:pt x="771015" y="47852"/>
                </a:lnTo>
                <a:lnTo>
                  <a:pt x="785254" y="64944"/>
                </a:lnTo>
                <a:lnTo>
                  <a:pt x="804509" y="77662"/>
                </a:lnTo>
                <a:lnTo>
                  <a:pt x="831852" y="83883"/>
                </a:lnTo>
                <a:lnTo>
                  <a:pt x="870355" y="81483"/>
                </a:lnTo>
                <a:lnTo>
                  <a:pt x="863929" y="106482"/>
                </a:lnTo>
                <a:lnTo>
                  <a:pt x="857776" y="130545"/>
                </a:lnTo>
                <a:lnTo>
                  <a:pt x="855370" y="151163"/>
                </a:lnTo>
                <a:lnTo>
                  <a:pt x="860181" y="165828"/>
                </a:lnTo>
                <a:lnTo>
                  <a:pt x="883630" y="188793"/>
                </a:lnTo>
                <a:lnTo>
                  <a:pt x="908895" y="211406"/>
                </a:lnTo>
                <a:lnTo>
                  <a:pt x="932435" y="236853"/>
                </a:lnTo>
                <a:lnTo>
                  <a:pt x="950713" y="268317"/>
                </a:lnTo>
                <a:lnTo>
                  <a:pt x="976700" y="260148"/>
                </a:lnTo>
                <a:lnTo>
                  <a:pt x="1016977" y="238193"/>
                </a:lnTo>
                <a:lnTo>
                  <a:pt x="1054851" y="217551"/>
                </a:lnTo>
                <a:lnTo>
                  <a:pt x="1073632" y="213323"/>
                </a:lnTo>
                <a:lnTo>
                  <a:pt x="1078423" y="256892"/>
                </a:lnTo>
                <a:lnTo>
                  <a:pt x="1064888" y="298746"/>
                </a:lnTo>
                <a:lnTo>
                  <a:pt x="1042908" y="332716"/>
                </a:lnTo>
                <a:lnTo>
                  <a:pt x="1022363" y="352636"/>
                </a:lnTo>
                <a:lnTo>
                  <a:pt x="1013367" y="373371"/>
                </a:lnTo>
                <a:lnTo>
                  <a:pt x="1019626" y="402349"/>
                </a:lnTo>
                <a:lnTo>
                  <a:pt x="1028060" y="430988"/>
                </a:lnTo>
                <a:lnTo>
                  <a:pt x="1025589" y="450703"/>
                </a:lnTo>
                <a:lnTo>
                  <a:pt x="1009888" y="457462"/>
                </a:lnTo>
                <a:lnTo>
                  <a:pt x="982359" y="462868"/>
                </a:lnTo>
                <a:lnTo>
                  <a:pt x="952147" y="465019"/>
                </a:lnTo>
                <a:lnTo>
                  <a:pt x="928400" y="462011"/>
                </a:lnTo>
                <a:lnTo>
                  <a:pt x="919853" y="453925"/>
                </a:lnTo>
                <a:lnTo>
                  <a:pt x="918872" y="442494"/>
                </a:lnTo>
                <a:lnTo>
                  <a:pt x="920219" y="431934"/>
                </a:lnTo>
                <a:lnTo>
                  <a:pt x="918659" y="426461"/>
                </a:lnTo>
                <a:lnTo>
                  <a:pt x="844227" y="409459"/>
                </a:lnTo>
                <a:lnTo>
                  <a:pt x="793170" y="399937"/>
                </a:lnTo>
                <a:lnTo>
                  <a:pt x="743770" y="391687"/>
                </a:lnTo>
                <a:lnTo>
                  <a:pt x="704191" y="386170"/>
                </a:lnTo>
                <a:lnTo>
                  <a:pt x="682596" y="384853"/>
                </a:lnTo>
                <a:lnTo>
                  <a:pt x="687150" y="389197"/>
                </a:lnTo>
                <a:lnTo>
                  <a:pt x="716510" y="413182"/>
                </a:lnTo>
                <a:lnTo>
                  <a:pt x="717676" y="444474"/>
                </a:lnTo>
                <a:lnTo>
                  <a:pt x="699553" y="474508"/>
                </a:lnTo>
                <a:lnTo>
                  <a:pt x="671047" y="494720"/>
                </a:lnTo>
                <a:lnTo>
                  <a:pt x="655088" y="498180"/>
                </a:lnTo>
                <a:lnTo>
                  <a:pt x="642182" y="496958"/>
                </a:lnTo>
                <a:lnTo>
                  <a:pt x="633540" y="494417"/>
                </a:lnTo>
                <a:lnTo>
                  <a:pt x="630370" y="493917"/>
                </a:lnTo>
                <a:lnTo>
                  <a:pt x="627451" y="524438"/>
                </a:lnTo>
                <a:lnTo>
                  <a:pt x="622589" y="543446"/>
                </a:lnTo>
                <a:lnTo>
                  <a:pt x="619565" y="561283"/>
                </a:lnTo>
                <a:lnTo>
                  <a:pt x="622160" y="588288"/>
                </a:lnTo>
                <a:lnTo>
                  <a:pt x="643868" y="622466"/>
                </a:lnTo>
                <a:lnTo>
                  <a:pt x="661737" y="674130"/>
                </a:lnTo>
                <a:lnTo>
                  <a:pt x="676294" y="734443"/>
                </a:lnTo>
                <a:lnTo>
                  <a:pt x="688070" y="794569"/>
                </a:lnTo>
                <a:lnTo>
                  <a:pt x="697594" y="845671"/>
                </a:lnTo>
                <a:lnTo>
                  <a:pt x="705394" y="878913"/>
                </a:lnTo>
                <a:lnTo>
                  <a:pt x="742119" y="876781"/>
                </a:lnTo>
                <a:lnTo>
                  <a:pt x="776251" y="871339"/>
                </a:lnTo>
                <a:lnTo>
                  <a:pt x="813793" y="865303"/>
                </a:lnTo>
                <a:lnTo>
                  <a:pt x="860746" y="861388"/>
                </a:lnTo>
                <a:lnTo>
                  <a:pt x="865332" y="893800"/>
                </a:lnTo>
                <a:lnTo>
                  <a:pt x="867494" y="938124"/>
                </a:lnTo>
                <a:lnTo>
                  <a:pt x="868113" y="985309"/>
                </a:lnTo>
                <a:lnTo>
                  <a:pt x="868069" y="1026304"/>
                </a:lnTo>
                <a:lnTo>
                  <a:pt x="850890" y="1032259"/>
                </a:lnTo>
                <a:lnTo>
                  <a:pt x="838903" y="1041367"/>
                </a:lnTo>
                <a:lnTo>
                  <a:pt x="832558" y="1053902"/>
                </a:lnTo>
                <a:lnTo>
                  <a:pt x="832305" y="1070140"/>
                </a:lnTo>
                <a:lnTo>
                  <a:pt x="787270" y="1069202"/>
                </a:lnTo>
                <a:lnTo>
                  <a:pt x="775569" y="1100233"/>
                </a:lnTo>
                <a:lnTo>
                  <a:pt x="717552" y="1103084"/>
                </a:lnTo>
                <a:lnTo>
                  <a:pt x="687589" y="1332858"/>
                </a:lnTo>
                <a:lnTo>
                  <a:pt x="646723" y="1333841"/>
                </a:lnTo>
                <a:lnTo>
                  <a:pt x="616410" y="1315190"/>
                </a:lnTo>
                <a:lnTo>
                  <a:pt x="592441" y="1282917"/>
                </a:lnTo>
                <a:lnTo>
                  <a:pt x="570610" y="1243034"/>
                </a:lnTo>
                <a:lnTo>
                  <a:pt x="546708" y="1201554"/>
                </a:lnTo>
                <a:lnTo>
                  <a:pt x="516528" y="1164490"/>
                </a:lnTo>
                <a:lnTo>
                  <a:pt x="470291" y="1171906"/>
                </a:lnTo>
                <a:lnTo>
                  <a:pt x="416747" y="1187339"/>
                </a:lnTo>
                <a:lnTo>
                  <a:pt x="365305" y="1206215"/>
                </a:lnTo>
                <a:lnTo>
                  <a:pt x="325372" y="1223958"/>
                </a:lnTo>
                <a:lnTo>
                  <a:pt x="310109" y="1186654"/>
                </a:lnTo>
                <a:lnTo>
                  <a:pt x="303667" y="1146698"/>
                </a:lnTo>
                <a:lnTo>
                  <a:pt x="282823" y="1089095"/>
                </a:lnTo>
                <a:lnTo>
                  <a:pt x="252302" y="1083321"/>
                </a:lnTo>
                <a:lnTo>
                  <a:pt x="237902" y="1082364"/>
                </a:lnTo>
                <a:lnTo>
                  <a:pt x="225403" y="1075663"/>
                </a:lnTo>
                <a:lnTo>
                  <a:pt x="220474" y="1051782"/>
                </a:lnTo>
                <a:lnTo>
                  <a:pt x="222652" y="1024425"/>
                </a:lnTo>
                <a:lnTo>
                  <a:pt x="235418" y="1002897"/>
                </a:lnTo>
                <a:lnTo>
                  <a:pt x="262253" y="996499"/>
                </a:lnTo>
                <a:lnTo>
                  <a:pt x="263279" y="976925"/>
                </a:lnTo>
                <a:lnTo>
                  <a:pt x="264650" y="958240"/>
                </a:lnTo>
                <a:lnTo>
                  <a:pt x="263157" y="941507"/>
                </a:lnTo>
                <a:lnTo>
                  <a:pt x="255593" y="927790"/>
                </a:lnTo>
                <a:lnTo>
                  <a:pt x="231890" y="920280"/>
                </a:lnTo>
                <a:lnTo>
                  <a:pt x="198342" y="922272"/>
                </a:lnTo>
                <a:lnTo>
                  <a:pt x="165257" y="923768"/>
                </a:lnTo>
                <a:lnTo>
                  <a:pt x="142942" y="914772"/>
                </a:lnTo>
                <a:lnTo>
                  <a:pt x="114258" y="880344"/>
                </a:lnTo>
                <a:lnTo>
                  <a:pt x="83161" y="849746"/>
                </a:lnTo>
                <a:lnTo>
                  <a:pt x="49443" y="824387"/>
                </a:lnTo>
                <a:lnTo>
                  <a:pt x="12891" y="805674"/>
                </a:lnTo>
                <a:lnTo>
                  <a:pt x="12496" y="747279"/>
                </a:lnTo>
                <a:lnTo>
                  <a:pt x="13517" y="692376"/>
                </a:lnTo>
                <a:lnTo>
                  <a:pt x="16122" y="640150"/>
                </a:lnTo>
                <a:lnTo>
                  <a:pt x="20481" y="589784"/>
                </a:lnTo>
                <a:lnTo>
                  <a:pt x="26760" y="540464"/>
                </a:lnTo>
                <a:lnTo>
                  <a:pt x="35129" y="491373"/>
                </a:lnTo>
                <a:lnTo>
                  <a:pt x="45756" y="441695"/>
                </a:lnTo>
                <a:lnTo>
                  <a:pt x="58809" y="390615"/>
                </a:lnTo>
                <a:lnTo>
                  <a:pt x="0" y="355886"/>
                </a:lnTo>
                <a:close/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45428" y="3270583"/>
            <a:ext cx="730249" cy="1040765"/>
          </a:xfrm>
          <a:custGeom>
            <a:avLst/>
            <a:gdLst/>
            <a:ahLst/>
            <a:cxnLst/>
            <a:rect l="l" t="t" r="r" b="b"/>
            <a:pathLst>
              <a:path w="730250" h="1040764">
                <a:moveTo>
                  <a:pt x="729922" y="35466"/>
                </a:moveTo>
                <a:lnTo>
                  <a:pt x="318762" y="0"/>
                </a:lnTo>
                <a:lnTo>
                  <a:pt x="289894" y="157995"/>
                </a:lnTo>
                <a:lnTo>
                  <a:pt x="268494" y="162739"/>
                </a:lnTo>
                <a:lnTo>
                  <a:pt x="246428" y="160989"/>
                </a:lnTo>
                <a:lnTo>
                  <a:pt x="220846" y="161818"/>
                </a:lnTo>
                <a:lnTo>
                  <a:pt x="188899" y="174303"/>
                </a:lnTo>
                <a:lnTo>
                  <a:pt x="169059" y="229511"/>
                </a:lnTo>
                <a:lnTo>
                  <a:pt x="156867" y="273144"/>
                </a:lnTo>
                <a:lnTo>
                  <a:pt x="144129" y="324067"/>
                </a:lnTo>
                <a:lnTo>
                  <a:pt x="131568" y="379734"/>
                </a:lnTo>
                <a:lnTo>
                  <a:pt x="119910" y="437597"/>
                </a:lnTo>
                <a:lnTo>
                  <a:pt x="109880" y="495109"/>
                </a:lnTo>
                <a:lnTo>
                  <a:pt x="102202" y="549724"/>
                </a:lnTo>
                <a:lnTo>
                  <a:pt x="97603" y="598895"/>
                </a:lnTo>
                <a:lnTo>
                  <a:pt x="100853" y="607387"/>
                </a:lnTo>
                <a:lnTo>
                  <a:pt x="109424" y="607609"/>
                </a:lnTo>
                <a:lnTo>
                  <a:pt x="118734" y="607060"/>
                </a:lnTo>
                <a:lnTo>
                  <a:pt x="124204" y="613237"/>
                </a:lnTo>
                <a:lnTo>
                  <a:pt x="130176" y="643147"/>
                </a:lnTo>
                <a:lnTo>
                  <a:pt x="135934" y="672037"/>
                </a:lnTo>
                <a:lnTo>
                  <a:pt x="138481" y="699291"/>
                </a:lnTo>
                <a:lnTo>
                  <a:pt x="134816" y="724291"/>
                </a:lnTo>
                <a:lnTo>
                  <a:pt x="116526" y="757723"/>
                </a:lnTo>
                <a:lnTo>
                  <a:pt x="87752" y="787634"/>
                </a:lnTo>
                <a:lnTo>
                  <a:pt x="49061" y="825887"/>
                </a:lnTo>
                <a:lnTo>
                  <a:pt x="1019" y="884342"/>
                </a:lnTo>
                <a:lnTo>
                  <a:pt x="4326" y="906335"/>
                </a:lnTo>
                <a:lnTo>
                  <a:pt x="5481" y="924146"/>
                </a:lnTo>
                <a:lnTo>
                  <a:pt x="4151" y="938856"/>
                </a:lnTo>
                <a:lnTo>
                  <a:pt x="0" y="951543"/>
                </a:lnTo>
                <a:lnTo>
                  <a:pt x="19004" y="948899"/>
                </a:lnTo>
                <a:lnTo>
                  <a:pt x="43837" y="950645"/>
                </a:lnTo>
                <a:lnTo>
                  <a:pt x="70411" y="953647"/>
                </a:lnTo>
                <a:lnTo>
                  <a:pt x="94637" y="954769"/>
                </a:lnTo>
                <a:lnTo>
                  <a:pt x="102324" y="947980"/>
                </a:lnTo>
                <a:lnTo>
                  <a:pt x="99419" y="933548"/>
                </a:lnTo>
                <a:lnTo>
                  <a:pt x="95593" y="918454"/>
                </a:lnTo>
                <a:lnTo>
                  <a:pt x="100516" y="909675"/>
                </a:lnTo>
                <a:lnTo>
                  <a:pt x="129108" y="927948"/>
                </a:lnTo>
                <a:lnTo>
                  <a:pt x="161209" y="932381"/>
                </a:lnTo>
                <a:lnTo>
                  <a:pt x="189746" y="927876"/>
                </a:lnTo>
                <a:lnTo>
                  <a:pt x="207645" y="919335"/>
                </a:lnTo>
                <a:lnTo>
                  <a:pt x="228300" y="968117"/>
                </a:lnTo>
                <a:lnTo>
                  <a:pt x="252977" y="1003538"/>
                </a:lnTo>
                <a:lnTo>
                  <a:pt x="281016" y="1026696"/>
                </a:lnTo>
                <a:lnTo>
                  <a:pt x="311754" y="1038688"/>
                </a:lnTo>
                <a:lnTo>
                  <a:pt x="344530" y="1040612"/>
                </a:lnTo>
                <a:lnTo>
                  <a:pt x="378682" y="1033566"/>
                </a:lnTo>
                <a:lnTo>
                  <a:pt x="448468" y="996952"/>
                </a:lnTo>
                <a:lnTo>
                  <a:pt x="482779" y="969580"/>
                </a:lnTo>
                <a:lnTo>
                  <a:pt x="529411" y="912917"/>
                </a:lnTo>
                <a:lnTo>
                  <a:pt x="558065" y="864873"/>
                </a:lnTo>
                <a:lnTo>
                  <a:pt x="573599" y="823726"/>
                </a:lnTo>
                <a:lnTo>
                  <a:pt x="584741" y="755223"/>
                </a:lnTo>
                <a:lnTo>
                  <a:pt x="590066" y="724420"/>
                </a:lnTo>
                <a:lnTo>
                  <a:pt x="626335" y="719619"/>
                </a:lnTo>
                <a:lnTo>
                  <a:pt x="646438" y="698008"/>
                </a:lnTo>
                <a:lnTo>
                  <a:pt x="651225" y="660475"/>
                </a:lnTo>
                <a:lnTo>
                  <a:pt x="641545" y="607905"/>
                </a:lnTo>
                <a:lnTo>
                  <a:pt x="666712" y="586302"/>
                </a:lnTo>
                <a:lnTo>
                  <a:pt x="686924" y="565251"/>
                </a:lnTo>
                <a:lnTo>
                  <a:pt x="702212" y="544746"/>
                </a:lnTo>
                <a:lnTo>
                  <a:pt x="712609" y="524781"/>
                </a:lnTo>
                <a:lnTo>
                  <a:pt x="729922" y="35466"/>
                </a:lnTo>
                <a:close/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044644" y="3477338"/>
            <a:ext cx="466725" cy="33150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8905" marR="5080" indent="-116839">
              <a:lnSpc>
                <a:spcPts val="1170"/>
              </a:lnSpc>
              <a:spcBef>
                <a:spcPts val="185"/>
              </a:spcBef>
            </a:pPr>
            <a:r>
              <a:rPr sz="1000" spc="-335" dirty="0" smtClean="0">
                <a:solidFill>
                  <a:srgbClr val="FFFFFF"/>
                </a:solidFill>
                <a:latin typeface="Arial"/>
                <a:cs typeface="Arial"/>
              </a:rPr>
              <a:t>НЮКСЕНСКИ  </a:t>
            </a:r>
            <a:r>
              <a:rPr sz="1000" spc="-385" dirty="0">
                <a:solidFill>
                  <a:srgbClr val="FFFFFF"/>
                </a:solidFill>
                <a:latin typeface="Arial"/>
                <a:cs typeface="Arial"/>
              </a:rPr>
              <a:t>РАЙОН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47887" y="3818484"/>
            <a:ext cx="87222" cy="87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058870" y="3901757"/>
            <a:ext cx="306069" cy="1218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spc="-265" dirty="0">
                <a:solidFill>
                  <a:srgbClr val="FFFFFF"/>
                </a:solidFill>
                <a:latin typeface="Arial"/>
                <a:cs typeface="Arial"/>
              </a:rPr>
              <a:t>НЮКСЕНИЦА</a:t>
            </a:r>
            <a:endParaRPr sz="7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38974" y="5029795"/>
            <a:ext cx="62230" cy="180975"/>
          </a:xfrm>
          <a:custGeom>
            <a:avLst/>
            <a:gdLst/>
            <a:ahLst/>
            <a:cxnLst/>
            <a:rect l="l" t="t" r="r" b="b"/>
            <a:pathLst>
              <a:path w="62229" h="180975">
                <a:moveTo>
                  <a:pt x="53517" y="0"/>
                </a:moveTo>
                <a:lnTo>
                  <a:pt x="62086" y="46595"/>
                </a:lnTo>
                <a:lnTo>
                  <a:pt x="45195" y="94418"/>
                </a:lnTo>
                <a:lnTo>
                  <a:pt x="19087" y="140273"/>
                </a:lnTo>
                <a:lnTo>
                  <a:pt x="0" y="180968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6465554"/>
            <a:ext cx="850899" cy="394335"/>
          </a:xfrm>
          <a:custGeom>
            <a:avLst/>
            <a:gdLst/>
            <a:ahLst/>
            <a:cxnLst/>
            <a:rect l="l" t="t" r="r" b="b"/>
            <a:pathLst>
              <a:path w="850900" h="394334">
                <a:moveTo>
                  <a:pt x="657212" y="0"/>
                </a:moveTo>
                <a:lnTo>
                  <a:pt x="0" y="0"/>
                </a:lnTo>
                <a:lnTo>
                  <a:pt x="0" y="393800"/>
                </a:lnTo>
                <a:lnTo>
                  <a:pt x="657212" y="393800"/>
                </a:lnTo>
                <a:lnTo>
                  <a:pt x="850874" y="184618"/>
                </a:lnTo>
                <a:lnTo>
                  <a:pt x="65721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54441" y="908874"/>
            <a:ext cx="311517" cy="467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77827" y="967654"/>
            <a:ext cx="262891" cy="154305"/>
          </a:xfrm>
          <a:custGeom>
            <a:avLst/>
            <a:gdLst/>
            <a:ahLst/>
            <a:cxnLst/>
            <a:rect l="l" t="t" r="r" b="b"/>
            <a:pathLst>
              <a:path w="262890" h="154305">
                <a:moveTo>
                  <a:pt x="178543" y="108"/>
                </a:moveTo>
                <a:lnTo>
                  <a:pt x="151945" y="0"/>
                </a:lnTo>
                <a:lnTo>
                  <a:pt x="134760" y="9792"/>
                </a:lnTo>
                <a:lnTo>
                  <a:pt x="122751" y="24347"/>
                </a:lnTo>
                <a:lnTo>
                  <a:pt x="111676" y="38527"/>
                </a:lnTo>
                <a:lnTo>
                  <a:pt x="100368" y="32097"/>
                </a:lnTo>
                <a:lnTo>
                  <a:pt x="87359" y="29011"/>
                </a:lnTo>
                <a:lnTo>
                  <a:pt x="73420" y="29910"/>
                </a:lnTo>
                <a:lnTo>
                  <a:pt x="59326" y="35438"/>
                </a:lnTo>
                <a:lnTo>
                  <a:pt x="47947" y="44447"/>
                </a:lnTo>
                <a:lnTo>
                  <a:pt x="41335" y="55454"/>
                </a:lnTo>
                <a:lnTo>
                  <a:pt x="38483" y="68946"/>
                </a:lnTo>
                <a:lnTo>
                  <a:pt x="38384" y="85414"/>
                </a:lnTo>
                <a:lnTo>
                  <a:pt x="10321" y="95345"/>
                </a:lnTo>
                <a:lnTo>
                  <a:pt x="0" y="115609"/>
                </a:lnTo>
                <a:lnTo>
                  <a:pt x="5350" y="137161"/>
                </a:lnTo>
                <a:lnTo>
                  <a:pt x="24300" y="150958"/>
                </a:lnTo>
                <a:lnTo>
                  <a:pt x="47219" y="153240"/>
                </a:lnTo>
                <a:lnTo>
                  <a:pt x="82721" y="153662"/>
                </a:lnTo>
                <a:lnTo>
                  <a:pt x="145941" y="152813"/>
                </a:lnTo>
                <a:lnTo>
                  <a:pt x="175100" y="153606"/>
                </a:lnTo>
                <a:lnTo>
                  <a:pt x="206093" y="153686"/>
                </a:lnTo>
                <a:lnTo>
                  <a:pt x="233972" y="149484"/>
                </a:lnTo>
                <a:lnTo>
                  <a:pt x="253789" y="137433"/>
                </a:lnTo>
                <a:lnTo>
                  <a:pt x="262895" y="117914"/>
                </a:lnTo>
                <a:lnTo>
                  <a:pt x="262137" y="95308"/>
                </a:lnTo>
                <a:lnTo>
                  <a:pt x="249232" y="75187"/>
                </a:lnTo>
                <a:lnTo>
                  <a:pt x="221897" y="63127"/>
                </a:lnTo>
                <a:lnTo>
                  <a:pt x="219213" y="39782"/>
                </a:lnTo>
                <a:lnTo>
                  <a:pt x="211364" y="21178"/>
                </a:lnTo>
                <a:lnTo>
                  <a:pt x="197944" y="7794"/>
                </a:lnTo>
                <a:lnTo>
                  <a:pt x="178543" y="108"/>
                </a:lnTo>
                <a:close/>
              </a:path>
            </a:pathLst>
          </a:custGeom>
          <a:solidFill>
            <a:srgbClr val="FCFD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37659" y="1141981"/>
            <a:ext cx="156068" cy="72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547290" y="2325531"/>
            <a:ext cx="311519" cy="467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643758" y="2360037"/>
            <a:ext cx="120650" cy="323215"/>
          </a:xfrm>
          <a:custGeom>
            <a:avLst/>
            <a:gdLst/>
            <a:ahLst/>
            <a:cxnLst/>
            <a:rect l="l" t="t" r="r" b="b"/>
            <a:pathLst>
              <a:path w="120650" h="323214">
                <a:moveTo>
                  <a:pt x="40194" y="216190"/>
                </a:moveTo>
                <a:lnTo>
                  <a:pt x="21068" y="216190"/>
                </a:lnTo>
                <a:lnTo>
                  <a:pt x="17614" y="219506"/>
                </a:lnTo>
                <a:lnTo>
                  <a:pt x="9829" y="229003"/>
                </a:lnTo>
                <a:lnTo>
                  <a:pt x="3816" y="240858"/>
                </a:lnTo>
                <a:lnTo>
                  <a:pt x="298" y="254374"/>
                </a:lnTo>
                <a:lnTo>
                  <a:pt x="0" y="268859"/>
                </a:lnTo>
                <a:lnTo>
                  <a:pt x="1204" y="276452"/>
                </a:lnTo>
                <a:lnTo>
                  <a:pt x="23387" y="310533"/>
                </a:lnTo>
                <a:lnTo>
                  <a:pt x="52744" y="322783"/>
                </a:lnTo>
                <a:lnTo>
                  <a:pt x="53176" y="323126"/>
                </a:lnTo>
                <a:lnTo>
                  <a:pt x="53312" y="322869"/>
                </a:lnTo>
                <a:lnTo>
                  <a:pt x="67754" y="322869"/>
                </a:lnTo>
                <a:lnTo>
                  <a:pt x="68173" y="322718"/>
                </a:lnTo>
                <a:lnTo>
                  <a:pt x="77890" y="320548"/>
                </a:lnTo>
                <a:lnTo>
                  <a:pt x="85813" y="318514"/>
                </a:lnTo>
                <a:lnTo>
                  <a:pt x="89888" y="315277"/>
                </a:lnTo>
                <a:lnTo>
                  <a:pt x="95782" y="311605"/>
                </a:lnTo>
                <a:lnTo>
                  <a:pt x="105073" y="303633"/>
                </a:lnTo>
                <a:lnTo>
                  <a:pt x="105720" y="302723"/>
                </a:lnTo>
                <a:lnTo>
                  <a:pt x="64129" y="302723"/>
                </a:lnTo>
                <a:lnTo>
                  <a:pt x="43816" y="299377"/>
                </a:lnTo>
                <a:lnTo>
                  <a:pt x="40168" y="297764"/>
                </a:lnTo>
                <a:lnTo>
                  <a:pt x="34340" y="293875"/>
                </a:lnTo>
                <a:lnTo>
                  <a:pt x="28536" y="287197"/>
                </a:lnTo>
                <a:lnTo>
                  <a:pt x="25970" y="284364"/>
                </a:lnTo>
                <a:lnTo>
                  <a:pt x="23684" y="279245"/>
                </a:lnTo>
                <a:lnTo>
                  <a:pt x="20158" y="263949"/>
                </a:lnTo>
                <a:lnTo>
                  <a:pt x="22372" y="249202"/>
                </a:lnTo>
                <a:lnTo>
                  <a:pt x="29369" y="236575"/>
                </a:lnTo>
                <a:lnTo>
                  <a:pt x="40194" y="227636"/>
                </a:lnTo>
                <a:lnTo>
                  <a:pt x="40194" y="216190"/>
                </a:lnTo>
                <a:close/>
              </a:path>
              <a:path w="120650" h="323214">
                <a:moveTo>
                  <a:pt x="67754" y="322869"/>
                </a:moveTo>
                <a:lnTo>
                  <a:pt x="53312" y="322869"/>
                </a:lnTo>
                <a:lnTo>
                  <a:pt x="53503" y="323049"/>
                </a:lnTo>
                <a:lnTo>
                  <a:pt x="67043" y="323126"/>
                </a:lnTo>
                <a:lnTo>
                  <a:pt x="67754" y="322869"/>
                </a:lnTo>
                <a:close/>
              </a:path>
              <a:path w="120650" h="323214">
                <a:moveTo>
                  <a:pt x="94062" y="18454"/>
                </a:moveTo>
                <a:lnTo>
                  <a:pt x="59194" y="18454"/>
                </a:lnTo>
                <a:lnTo>
                  <a:pt x="66762" y="21438"/>
                </a:lnTo>
                <a:lnTo>
                  <a:pt x="75707" y="27485"/>
                </a:lnTo>
                <a:lnTo>
                  <a:pt x="79657" y="35790"/>
                </a:lnTo>
                <a:lnTo>
                  <a:pt x="80582" y="45882"/>
                </a:lnTo>
                <a:lnTo>
                  <a:pt x="80453" y="227636"/>
                </a:lnTo>
                <a:lnTo>
                  <a:pt x="85824" y="231228"/>
                </a:lnTo>
                <a:lnTo>
                  <a:pt x="91324" y="235520"/>
                </a:lnTo>
                <a:lnTo>
                  <a:pt x="98284" y="248194"/>
                </a:lnTo>
                <a:lnTo>
                  <a:pt x="100584" y="252882"/>
                </a:lnTo>
                <a:lnTo>
                  <a:pt x="100584" y="263243"/>
                </a:lnTo>
                <a:lnTo>
                  <a:pt x="95528" y="282278"/>
                </a:lnTo>
                <a:lnTo>
                  <a:pt x="82372" y="296231"/>
                </a:lnTo>
                <a:lnTo>
                  <a:pt x="64129" y="302723"/>
                </a:lnTo>
                <a:lnTo>
                  <a:pt x="105720" y="302723"/>
                </a:lnTo>
                <a:lnTo>
                  <a:pt x="112602" y="293032"/>
                </a:lnTo>
                <a:lnTo>
                  <a:pt x="117937" y="281031"/>
                </a:lnTo>
                <a:lnTo>
                  <a:pt x="120650" y="268859"/>
                </a:lnTo>
                <a:lnTo>
                  <a:pt x="120581" y="254727"/>
                </a:lnTo>
                <a:lnTo>
                  <a:pt x="117653" y="242589"/>
                </a:lnTo>
                <a:lnTo>
                  <a:pt x="112609" y="232137"/>
                </a:lnTo>
                <a:lnTo>
                  <a:pt x="106196" y="223064"/>
                </a:lnTo>
                <a:lnTo>
                  <a:pt x="100914" y="217289"/>
                </a:lnTo>
                <a:lnTo>
                  <a:pt x="100532" y="214781"/>
                </a:lnTo>
                <a:lnTo>
                  <a:pt x="100584" y="41706"/>
                </a:lnTo>
                <a:lnTo>
                  <a:pt x="100619" y="37269"/>
                </a:lnTo>
                <a:lnTo>
                  <a:pt x="99795" y="31201"/>
                </a:lnTo>
                <a:lnTo>
                  <a:pt x="99604" y="30086"/>
                </a:lnTo>
                <a:lnTo>
                  <a:pt x="98831" y="28080"/>
                </a:lnTo>
                <a:lnTo>
                  <a:pt x="95061" y="19879"/>
                </a:lnTo>
                <a:lnTo>
                  <a:pt x="94062" y="18454"/>
                </a:lnTo>
                <a:close/>
              </a:path>
              <a:path w="120650" h="323214">
                <a:moveTo>
                  <a:pt x="65495" y="0"/>
                </a:moveTo>
                <a:lnTo>
                  <a:pt x="55166" y="0"/>
                </a:lnTo>
                <a:lnTo>
                  <a:pt x="51700" y="1167"/>
                </a:lnTo>
                <a:lnTo>
                  <a:pt x="21399" y="29511"/>
                </a:lnTo>
                <a:lnTo>
                  <a:pt x="20066" y="216663"/>
                </a:lnTo>
                <a:lnTo>
                  <a:pt x="21068" y="216190"/>
                </a:lnTo>
                <a:lnTo>
                  <a:pt x="40194" y="216190"/>
                </a:lnTo>
                <a:lnTo>
                  <a:pt x="40194" y="56261"/>
                </a:lnTo>
                <a:lnTo>
                  <a:pt x="40056" y="49166"/>
                </a:lnTo>
                <a:lnTo>
                  <a:pt x="40153" y="41706"/>
                </a:lnTo>
                <a:lnTo>
                  <a:pt x="40806" y="36328"/>
                </a:lnTo>
                <a:lnTo>
                  <a:pt x="42925" y="30593"/>
                </a:lnTo>
                <a:lnTo>
                  <a:pt x="44204" y="28257"/>
                </a:lnTo>
                <a:lnTo>
                  <a:pt x="51243" y="21323"/>
                </a:lnTo>
                <a:lnTo>
                  <a:pt x="59194" y="18454"/>
                </a:lnTo>
                <a:lnTo>
                  <a:pt x="94062" y="18454"/>
                </a:lnTo>
                <a:lnTo>
                  <a:pt x="90353" y="13157"/>
                </a:lnTo>
                <a:lnTo>
                  <a:pt x="84235" y="7673"/>
                </a:lnTo>
                <a:lnTo>
                  <a:pt x="76236" y="3186"/>
                </a:lnTo>
                <a:lnTo>
                  <a:pt x="74776" y="2527"/>
                </a:lnTo>
                <a:lnTo>
                  <a:pt x="72820" y="1979"/>
                </a:lnTo>
                <a:lnTo>
                  <a:pt x="71233" y="1473"/>
                </a:lnTo>
                <a:lnTo>
                  <a:pt x="66495" y="368"/>
                </a:lnTo>
                <a:lnTo>
                  <a:pt x="65495" y="0"/>
                </a:lnTo>
                <a:close/>
              </a:path>
              <a:path w="120650" h="323214">
                <a:moveTo>
                  <a:pt x="44218" y="28232"/>
                </a:move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673888" y="2539767"/>
            <a:ext cx="60326" cy="113030"/>
          </a:xfrm>
          <a:custGeom>
            <a:avLst/>
            <a:gdLst/>
            <a:ahLst/>
            <a:cxnLst/>
            <a:rect l="l" t="t" r="r" b="b"/>
            <a:pathLst>
              <a:path w="60325" h="113030">
                <a:moveTo>
                  <a:pt x="30830" y="0"/>
                </a:moveTo>
                <a:lnTo>
                  <a:pt x="21078" y="5788"/>
                </a:lnTo>
                <a:lnTo>
                  <a:pt x="20340" y="7376"/>
                </a:lnTo>
                <a:lnTo>
                  <a:pt x="20416" y="50519"/>
                </a:lnTo>
                <a:lnTo>
                  <a:pt x="19760" y="54154"/>
                </a:lnTo>
                <a:lnTo>
                  <a:pt x="13316" y="57611"/>
                </a:lnTo>
                <a:lnTo>
                  <a:pt x="6804" y="63741"/>
                </a:lnTo>
                <a:lnTo>
                  <a:pt x="5570" y="65199"/>
                </a:lnTo>
                <a:lnTo>
                  <a:pt x="5570" y="64782"/>
                </a:lnTo>
                <a:lnTo>
                  <a:pt x="2690" y="69951"/>
                </a:lnTo>
                <a:lnTo>
                  <a:pt x="715" y="76045"/>
                </a:lnTo>
                <a:lnTo>
                  <a:pt x="0" y="83014"/>
                </a:lnTo>
                <a:lnTo>
                  <a:pt x="689" y="89919"/>
                </a:lnTo>
                <a:lnTo>
                  <a:pt x="2931" y="95821"/>
                </a:lnTo>
                <a:lnTo>
                  <a:pt x="5825" y="100634"/>
                </a:lnTo>
                <a:lnTo>
                  <a:pt x="6775" y="103211"/>
                </a:lnTo>
                <a:lnTo>
                  <a:pt x="16023" y="110045"/>
                </a:lnTo>
                <a:lnTo>
                  <a:pt x="22691" y="112939"/>
                </a:lnTo>
                <a:lnTo>
                  <a:pt x="37829" y="112939"/>
                </a:lnTo>
                <a:lnTo>
                  <a:pt x="60266" y="79186"/>
                </a:lnTo>
                <a:lnTo>
                  <a:pt x="58758" y="72634"/>
                </a:lnTo>
                <a:lnTo>
                  <a:pt x="54810" y="64908"/>
                </a:lnTo>
                <a:lnTo>
                  <a:pt x="50072" y="59281"/>
                </a:lnTo>
                <a:lnTo>
                  <a:pt x="45933" y="56718"/>
                </a:lnTo>
                <a:lnTo>
                  <a:pt x="41281" y="54724"/>
                </a:lnTo>
                <a:lnTo>
                  <a:pt x="40608" y="55140"/>
                </a:lnTo>
                <a:lnTo>
                  <a:pt x="39964" y="50519"/>
                </a:lnTo>
                <a:lnTo>
                  <a:pt x="40071" y="15411"/>
                </a:lnTo>
                <a:lnTo>
                  <a:pt x="39784" y="8888"/>
                </a:lnTo>
                <a:lnTo>
                  <a:pt x="38361" y="347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602024" y="243640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2565" y="0"/>
                </a:lnTo>
              </a:path>
            </a:pathLst>
          </a:custGeom>
          <a:ln w="1943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02024" y="2532361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2565" y="0"/>
                </a:lnTo>
              </a:path>
            </a:pathLst>
          </a:custGeom>
          <a:ln w="1943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618340" y="2484277"/>
            <a:ext cx="1651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83" y="0"/>
                </a:lnTo>
              </a:path>
            </a:pathLst>
          </a:custGeom>
          <a:ln w="1943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55112" y="3740939"/>
            <a:ext cx="304902" cy="4573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49547" y="3774708"/>
            <a:ext cx="118110" cy="316865"/>
          </a:xfrm>
          <a:custGeom>
            <a:avLst/>
            <a:gdLst/>
            <a:ahLst/>
            <a:cxnLst/>
            <a:rect l="l" t="t" r="r" b="b"/>
            <a:pathLst>
              <a:path w="118109" h="316864">
                <a:moveTo>
                  <a:pt x="39334" y="211593"/>
                </a:moveTo>
                <a:lnTo>
                  <a:pt x="20613" y="211593"/>
                </a:lnTo>
                <a:lnTo>
                  <a:pt x="17237" y="214833"/>
                </a:lnTo>
                <a:lnTo>
                  <a:pt x="9619" y="224129"/>
                </a:lnTo>
                <a:lnTo>
                  <a:pt x="3733" y="235735"/>
                </a:lnTo>
                <a:lnTo>
                  <a:pt x="290" y="248967"/>
                </a:lnTo>
                <a:lnTo>
                  <a:pt x="0" y="263145"/>
                </a:lnTo>
                <a:lnTo>
                  <a:pt x="1173" y="270573"/>
                </a:lnTo>
                <a:lnTo>
                  <a:pt x="22885" y="303932"/>
                </a:lnTo>
                <a:lnTo>
                  <a:pt x="51361" y="315850"/>
                </a:lnTo>
                <a:lnTo>
                  <a:pt x="51614" y="315925"/>
                </a:lnTo>
                <a:lnTo>
                  <a:pt x="52034" y="316256"/>
                </a:lnTo>
                <a:lnTo>
                  <a:pt x="52175" y="316001"/>
                </a:lnTo>
                <a:lnTo>
                  <a:pt x="66304" y="316001"/>
                </a:lnTo>
                <a:lnTo>
                  <a:pt x="66715" y="315850"/>
                </a:lnTo>
                <a:lnTo>
                  <a:pt x="66992" y="315774"/>
                </a:lnTo>
                <a:lnTo>
                  <a:pt x="67971" y="315583"/>
                </a:lnTo>
                <a:lnTo>
                  <a:pt x="76226" y="313739"/>
                </a:lnTo>
                <a:lnTo>
                  <a:pt x="83973" y="311745"/>
                </a:lnTo>
                <a:lnTo>
                  <a:pt x="87974" y="308570"/>
                </a:lnTo>
                <a:lnTo>
                  <a:pt x="93741" y="304991"/>
                </a:lnTo>
                <a:lnTo>
                  <a:pt x="102831" y="297187"/>
                </a:lnTo>
                <a:lnTo>
                  <a:pt x="103469" y="296288"/>
                </a:lnTo>
                <a:lnTo>
                  <a:pt x="62757" y="296288"/>
                </a:lnTo>
                <a:lnTo>
                  <a:pt x="42865" y="293014"/>
                </a:lnTo>
                <a:lnTo>
                  <a:pt x="39309" y="291426"/>
                </a:lnTo>
                <a:lnTo>
                  <a:pt x="33606" y="287629"/>
                </a:lnTo>
                <a:lnTo>
                  <a:pt x="27914" y="281103"/>
                </a:lnTo>
                <a:lnTo>
                  <a:pt x="25416" y="278319"/>
                </a:lnTo>
                <a:lnTo>
                  <a:pt x="23181" y="273305"/>
                </a:lnTo>
                <a:lnTo>
                  <a:pt x="19723" y="258335"/>
                </a:lnTo>
                <a:lnTo>
                  <a:pt x="21890" y="243902"/>
                </a:lnTo>
                <a:lnTo>
                  <a:pt x="28740" y="231544"/>
                </a:lnTo>
                <a:lnTo>
                  <a:pt x="39334" y="222797"/>
                </a:lnTo>
                <a:lnTo>
                  <a:pt x="39334" y="211593"/>
                </a:lnTo>
                <a:close/>
              </a:path>
              <a:path w="118109" h="316864">
                <a:moveTo>
                  <a:pt x="66304" y="316001"/>
                </a:moveTo>
                <a:lnTo>
                  <a:pt x="52175" y="316001"/>
                </a:lnTo>
                <a:lnTo>
                  <a:pt x="52466" y="316256"/>
                </a:lnTo>
                <a:lnTo>
                  <a:pt x="65610" y="316256"/>
                </a:lnTo>
                <a:lnTo>
                  <a:pt x="66304" y="316001"/>
                </a:lnTo>
                <a:close/>
              </a:path>
              <a:path w="118109" h="316864">
                <a:moveTo>
                  <a:pt x="92048" y="18058"/>
                </a:moveTo>
                <a:lnTo>
                  <a:pt x="57928" y="18058"/>
                </a:lnTo>
                <a:lnTo>
                  <a:pt x="65330" y="20980"/>
                </a:lnTo>
                <a:lnTo>
                  <a:pt x="74085" y="26902"/>
                </a:lnTo>
                <a:lnTo>
                  <a:pt x="77956" y="35031"/>
                </a:lnTo>
                <a:lnTo>
                  <a:pt x="78866" y="44910"/>
                </a:lnTo>
                <a:lnTo>
                  <a:pt x="78742" y="222797"/>
                </a:lnTo>
                <a:lnTo>
                  <a:pt x="83988" y="226313"/>
                </a:lnTo>
                <a:lnTo>
                  <a:pt x="89385" y="230518"/>
                </a:lnTo>
                <a:lnTo>
                  <a:pt x="96192" y="242924"/>
                </a:lnTo>
                <a:lnTo>
                  <a:pt x="98438" y="247511"/>
                </a:lnTo>
                <a:lnTo>
                  <a:pt x="98438" y="257658"/>
                </a:lnTo>
                <a:lnTo>
                  <a:pt x="93491" y="276279"/>
                </a:lnTo>
                <a:lnTo>
                  <a:pt x="80615" y="289933"/>
                </a:lnTo>
                <a:lnTo>
                  <a:pt x="62757" y="296288"/>
                </a:lnTo>
                <a:lnTo>
                  <a:pt x="103469" y="296288"/>
                </a:lnTo>
                <a:lnTo>
                  <a:pt x="110198" y="286806"/>
                </a:lnTo>
                <a:lnTo>
                  <a:pt x="115419" y="275057"/>
                </a:lnTo>
                <a:lnTo>
                  <a:pt x="118073" y="263145"/>
                </a:lnTo>
                <a:lnTo>
                  <a:pt x="118009" y="249314"/>
                </a:lnTo>
                <a:lnTo>
                  <a:pt x="115143" y="237432"/>
                </a:lnTo>
                <a:lnTo>
                  <a:pt x="110205" y="227199"/>
                </a:lnTo>
                <a:lnTo>
                  <a:pt x="103925" y="218311"/>
                </a:lnTo>
                <a:lnTo>
                  <a:pt x="98762" y="212664"/>
                </a:lnTo>
                <a:lnTo>
                  <a:pt x="98388" y="210211"/>
                </a:lnTo>
                <a:lnTo>
                  <a:pt x="98275" y="35031"/>
                </a:lnTo>
                <a:lnTo>
                  <a:pt x="93030" y="19459"/>
                </a:lnTo>
                <a:lnTo>
                  <a:pt x="92048" y="18058"/>
                </a:lnTo>
                <a:close/>
              </a:path>
              <a:path w="118109" h="316864">
                <a:moveTo>
                  <a:pt x="64088" y="0"/>
                </a:moveTo>
                <a:lnTo>
                  <a:pt x="53988" y="0"/>
                </a:lnTo>
                <a:lnTo>
                  <a:pt x="53621" y="140"/>
                </a:lnTo>
                <a:lnTo>
                  <a:pt x="50587" y="1141"/>
                </a:lnTo>
                <a:lnTo>
                  <a:pt x="47829" y="1169"/>
                </a:lnTo>
                <a:lnTo>
                  <a:pt x="37898" y="5601"/>
                </a:lnTo>
                <a:lnTo>
                  <a:pt x="19745" y="40816"/>
                </a:lnTo>
                <a:lnTo>
                  <a:pt x="19634" y="212050"/>
                </a:lnTo>
                <a:lnTo>
                  <a:pt x="20613" y="211593"/>
                </a:lnTo>
                <a:lnTo>
                  <a:pt x="39334" y="211593"/>
                </a:lnTo>
                <a:lnTo>
                  <a:pt x="39334" y="55065"/>
                </a:lnTo>
                <a:lnTo>
                  <a:pt x="39199" y="48123"/>
                </a:lnTo>
                <a:lnTo>
                  <a:pt x="39293" y="40816"/>
                </a:lnTo>
                <a:lnTo>
                  <a:pt x="39929" y="35560"/>
                </a:lnTo>
                <a:lnTo>
                  <a:pt x="42001" y="29945"/>
                </a:lnTo>
                <a:lnTo>
                  <a:pt x="43258" y="27659"/>
                </a:lnTo>
                <a:lnTo>
                  <a:pt x="45011" y="25883"/>
                </a:lnTo>
                <a:lnTo>
                  <a:pt x="50140" y="20866"/>
                </a:lnTo>
                <a:lnTo>
                  <a:pt x="57928" y="18058"/>
                </a:lnTo>
                <a:lnTo>
                  <a:pt x="92048" y="18058"/>
                </a:lnTo>
                <a:lnTo>
                  <a:pt x="88420" y="12879"/>
                </a:lnTo>
                <a:lnTo>
                  <a:pt x="82432" y="7511"/>
                </a:lnTo>
                <a:lnTo>
                  <a:pt x="74603" y="3125"/>
                </a:lnTo>
                <a:lnTo>
                  <a:pt x="73177" y="2476"/>
                </a:lnTo>
                <a:lnTo>
                  <a:pt x="71262" y="1929"/>
                </a:lnTo>
                <a:lnTo>
                  <a:pt x="69710" y="1447"/>
                </a:lnTo>
                <a:lnTo>
                  <a:pt x="64822" y="280"/>
                </a:lnTo>
                <a:lnTo>
                  <a:pt x="64088" y="0"/>
                </a:lnTo>
                <a:close/>
              </a:path>
              <a:path w="118109" h="316864">
                <a:moveTo>
                  <a:pt x="43272" y="27633"/>
                </a:move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679028" y="3836898"/>
            <a:ext cx="59055" cy="224790"/>
          </a:xfrm>
          <a:custGeom>
            <a:avLst/>
            <a:gdLst/>
            <a:ahLst/>
            <a:cxnLst/>
            <a:rect l="l" t="t" r="r" b="b"/>
            <a:pathLst>
              <a:path w="59054" h="224789">
                <a:moveTo>
                  <a:pt x="30171" y="0"/>
                </a:moveTo>
                <a:lnTo>
                  <a:pt x="20635" y="5676"/>
                </a:lnTo>
                <a:lnTo>
                  <a:pt x="19912" y="7228"/>
                </a:lnTo>
                <a:lnTo>
                  <a:pt x="19987" y="163158"/>
                </a:lnTo>
                <a:lnTo>
                  <a:pt x="19345" y="166723"/>
                </a:lnTo>
                <a:lnTo>
                  <a:pt x="13036" y="170109"/>
                </a:lnTo>
                <a:lnTo>
                  <a:pt x="6663" y="176110"/>
                </a:lnTo>
                <a:lnTo>
                  <a:pt x="5447" y="177533"/>
                </a:lnTo>
                <a:lnTo>
                  <a:pt x="5458" y="177126"/>
                </a:lnTo>
                <a:lnTo>
                  <a:pt x="2639" y="182181"/>
                </a:lnTo>
                <a:lnTo>
                  <a:pt x="702" y="188146"/>
                </a:lnTo>
                <a:lnTo>
                  <a:pt x="0" y="194968"/>
                </a:lnTo>
                <a:lnTo>
                  <a:pt x="674" y="201728"/>
                </a:lnTo>
                <a:lnTo>
                  <a:pt x="2869" y="207506"/>
                </a:lnTo>
                <a:lnTo>
                  <a:pt x="5698" y="212205"/>
                </a:lnTo>
                <a:lnTo>
                  <a:pt x="6628" y="214732"/>
                </a:lnTo>
                <a:lnTo>
                  <a:pt x="15696" y="221414"/>
                </a:lnTo>
                <a:lnTo>
                  <a:pt x="22208" y="224257"/>
                </a:lnTo>
                <a:lnTo>
                  <a:pt x="37029" y="224257"/>
                </a:lnTo>
                <a:lnTo>
                  <a:pt x="58984" y="191214"/>
                </a:lnTo>
                <a:lnTo>
                  <a:pt x="57509" y="184806"/>
                </a:lnTo>
                <a:lnTo>
                  <a:pt x="53643" y="177242"/>
                </a:lnTo>
                <a:lnTo>
                  <a:pt x="49006" y="171744"/>
                </a:lnTo>
                <a:lnTo>
                  <a:pt x="44956" y="169228"/>
                </a:lnTo>
                <a:lnTo>
                  <a:pt x="40410" y="167284"/>
                </a:lnTo>
                <a:lnTo>
                  <a:pt x="39748" y="167690"/>
                </a:lnTo>
                <a:lnTo>
                  <a:pt x="39114" y="163169"/>
                </a:lnTo>
                <a:lnTo>
                  <a:pt x="39229" y="32857"/>
                </a:lnTo>
                <a:lnTo>
                  <a:pt x="38948" y="8700"/>
                </a:lnTo>
                <a:lnTo>
                  <a:pt x="37551" y="340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08696" y="3849458"/>
            <a:ext cx="32383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863" y="0"/>
                </a:lnTo>
              </a:path>
            </a:pathLst>
          </a:custGeom>
          <a:ln w="1901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608696" y="3943375"/>
            <a:ext cx="32383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863" y="0"/>
                </a:lnTo>
              </a:path>
            </a:pathLst>
          </a:custGeom>
          <a:ln w="1901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555112" y="5110433"/>
            <a:ext cx="304902" cy="4573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03738" y="5131511"/>
            <a:ext cx="233134" cy="2881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564166" y="6391155"/>
            <a:ext cx="304892" cy="4573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564168" y="6469505"/>
            <a:ext cx="305435" cy="193040"/>
          </a:xfrm>
          <a:custGeom>
            <a:avLst/>
            <a:gdLst/>
            <a:ahLst/>
            <a:cxnLst/>
            <a:rect l="l" t="t" r="r" b="b"/>
            <a:pathLst>
              <a:path w="305434" h="193040">
                <a:moveTo>
                  <a:pt x="0" y="192431"/>
                </a:moveTo>
                <a:lnTo>
                  <a:pt x="304891" y="0"/>
                </a:lnTo>
              </a:path>
            </a:pathLst>
          </a:custGeom>
          <a:ln w="2833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598990" y="6443621"/>
            <a:ext cx="232270" cy="2425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699500" y="5838826"/>
            <a:ext cx="457200" cy="76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75700" y="5915026"/>
            <a:ext cx="295275" cy="294640"/>
          </a:xfrm>
          <a:custGeom>
            <a:avLst/>
            <a:gdLst/>
            <a:ahLst/>
            <a:cxnLst/>
            <a:rect l="l" t="t" r="r" b="b"/>
            <a:pathLst>
              <a:path w="295275" h="294639">
                <a:moveTo>
                  <a:pt x="135060" y="238759"/>
                </a:moveTo>
                <a:lnTo>
                  <a:pt x="110476" y="238759"/>
                </a:lnTo>
                <a:lnTo>
                  <a:pt x="110370" y="247649"/>
                </a:lnTo>
                <a:lnTo>
                  <a:pt x="108956" y="253999"/>
                </a:lnTo>
                <a:lnTo>
                  <a:pt x="104586" y="259079"/>
                </a:lnTo>
                <a:lnTo>
                  <a:pt x="95615" y="262889"/>
                </a:lnTo>
                <a:lnTo>
                  <a:pt x="90982" y="265429"/>
                </a:lnTo>
                <a:lnTo>
                  <a:pt x="83628" y="266699"/>
                </a:lnTo>
                <a:lnTo>
                  <a:pt x="73403" y="273049"/>
                </a:lnTo>
                <a:lnTo>
                  <a:pt x="70675" y="274319"/>
                </a:lnTo>
                <a:lnTo>
                  <a:pt x="63129" y="284479"/>
                </a:lnTo>
                <a:lnTo>
                  <a:pt x="61325" y="289559"/>
                </a:lnTo>
                <a:lnTo>
                  <a:pt x="61325" y="294639"/>
                </a:lnTo>
                <a:lnTo>
                  <a:pt x="86155" y="294639"/>
                </a:lnTo>
                <a:lnTo>
                  <a:pt x="86155" y="293369"/>
                </a:lnTo>
                <a:lnTo>
                  <a:pt x="87235" y="293369"/>
                </a:lnTo>
                <a:lnTo>
                  <a:pt x="88912" y="292099"/>
                </a:lnTo>
                <a:lnTo>
                  <a:pt x="89952" y="292099"/>
                </a:lnTo>
                <a:lnTo>
                  <a:pt x="98528" y="288289"/>
                </a:lnTo>
                <a:lnTo>
                  <a:pt x="132864" y="261619"/>
                </a:lnTo>
                <a:lnTo>
                  <a:pt x="135060" y="255269"/>
                </a:lnTo>
                <a:lnTo>
                  <a:pt x="135060" y="238759"/>
                </a:lnTo>
                <a:close/>
              </a:path>
              <a:path w="295275" h="294639">
                <a:moveTo>
                  <a:pt x="184212" y="184149"/>
                </a:moveTo>
                <a:lnTo>
                  <a:pt x="159637" y="184149"/>
                </a:lnTo>
                <a:lnTo>
                  <a:pt x="159637" y="251459"/>
                </a:lnTo>
                <a:lnTo>
                  <a:pt x="184196" y="283209"/>
                </a:lnTo>
                <a:lnTo>
                  <a:pt x="196174" y="288289"/>
                </a:lnTo>
                <a:lnTo>
                  <a:pt x="200479" y="289559"/>
                </a:lnTo>
                <a:lnTo>
                  <a:pt x="205585" y="292099"/>
                </a:lnTo>
                <a:lnTo>
                  <a:pt x="207453" y="293369"/>
                </a:lnTo>
                <a:lnTo>
                  <a:pt x="208544" y="293369"/>
                </a:lnTo>
                <a:lnTo>
                  <a:pt x="208544" y="294639"/>
                </a:lnTo>
                <a:lnTo>
                  <a:pt x="233373" y="294639"/>
                </a:lnTo>
                <a:lnTo>
                  <a:pt x="214909" y="269239"/>
                </a:lnTo>
                <a:lnTo>
                  <a:pt x="212241" y="267969"/>
                </a:lnTo>
                <a:lnTo>
                  <a:pt x="202716" y="264159"/>
                </a:lnTo>
                <a:lnTo>
                  <a:pt x="196124" y="262889"/>
                </a:lnTo>
                <a:lnTo>
                  <a:pt x="183448" y="253999"/>
                </a:lnTo>
                <a:lnTo>
                  <a:pt x="184212" y="250189"/>
                </a:lnTo>
                <a:lnTo>
                  <a:pt x="184212" y="238759"/>
                </a:lnTo>
                <a:lnTo>
                  <a:pt x="232293" y="238759"/>
                </a:lnTo>
                <a:lnTo>
                  <a:pt x="235799" y="237489"/>
                </a:lnTo>
                <a:lnTo>
                  <a:pt x="240306" y="233679"/>
                </a:lnTo>
                <a:lnTo>
                  <a:pt x="242808" y="229869"/>
                </a:lnTo>
                <a:lnTo>
                  <a:pt x="247164" y="224789"/>
                </a:lnTo>
                <a:lnTo>
                  <a:pt x="248767" y="222249"/>
                </a:lnTo>
                <a:lnTo>
                  <a:pt x="205116" y="222249"/>
                </a:lnTo>
                <a:lnTo>
                  <a:pt x="197279" y="219709"/>
                </a:lnTo>
                <a:lnTo>
                  <a:pt x="190295" y="213359"/>
                </a:lnTo>
                <a:lnTo>
                  <a:pt x="188923" y="212089"/>
                </a:lnTo>
                <a:lnTo>
                  <a:pt x="187728" y="210819"/>
                </a:lnTo>
                <a:lnTo>
                  <a:pt x="187297" y="209549"/>
                </a:lnTo>
                <a:lnTo>
                  <a:pt x="187020" y="209549"/>
                </a:lnTo>
                <a:lnTo>
                  <a:pt x="186115" y="208279"/>
                </a:lnTo>
                <a:lnTo>
                  <a:pt x="184212" y="205739"/>
                </a:lnTo>
                <a:lnTo>
                  <a:pt x="184212" y="184149"/>
                </a:lnTo>
                <a:close/>
              </a:path>
              <a:path w="295275" h="294639">
                <a:moveTo>
                  <a:pt x="135060" y="184149"/>
                </a:moveTo>
                <a:lnTo>
                  <a:pt x="110476" y="184149"/>
                </a:lnTo>
                <a:lnTo>
                  <a:pt x="110476" y="205739"/>
                </a:lnTo>
                <a:lnTo>
                  <a:pt x="108672" y="207009"/>
                </a:lnTo>
                <a:lnTo>
                  <a:pt x="105483" y="212089"/>
                </a:lnTo>
                <a:lnTo>
                  <a:pt x="104051" y="214629"/>
                </a:lnTo>
                <a:lnTo>
                  <a:pt x="99910" y="217169"/>
                </a:lnTo>
                <a:lnTo>
                  <a:pt x="91657" y="220979"/>
                </a:lnTo>
                <a:lnTo>
                  <a:pt x="45323" y="220979"/>
                </a:lnTo>
                <a:lnTo>
                  <a:pt x="47419" y="224789"/>
                </a:lnTo>
                <a:lnTo>
                  <a:pt x="84200" y="246379"/>
                </a:lnTo>
                <a:lnTo>
                  <a:pt x="100303" y="243839"/>
                </a:lnTo>
                <a:lnTo>
                  <a:pt x="103921" y="242569"/>
                </a:lnTo>
                <a:lnTo>
                  <a:pt x="107096" y="240029"/>
                </a:lnTo>
                <a:lnTo>
                  <a:pt x="110476" y="238759"/>
                </a:lnTo>
                <a:lnTo>
                  <a:pt x="135060" y="238759"/>
                </a:lnTo>
                <a:lnTo>
                  <a:pt x="135060" y="220979"/>
                </a:lnTo>
                <a:lnTo>
                  <a:pt x="46454" y="220979"/>
                </a:lnTo>
                <a:lnTo>
                  <a:pt x="45251" y="220847"/>
                </a:lnTo>
                <a:lnTo>
                  <a:pt x="135060" y="220847"/>
                </a:lnTo>
                <a:lnTo>
                  <a:pt x="135060" y="184149"/>
                </a:lnTo>
                <a:close/>
              </a:path>
              <a:path w="295275" h="294639">
                <a:moveTo>
                  <a:pt x="232293" y="238759"/>
                </a:moveTo>
                <a:lnTo>
                  <a:pt x="184212" y="238759"/>
                </a:lnTo>
                <a:lnTo>
                  <a:pt x="185874" y="240029"/>
                </a:lnTo>
                <a:lnTo>
                  <a:pt x="187261" y="240029"/>
                </a:lnTo>
                <a:lnTo>
                  <a:pt x="189010" y="241299"/>
                </a:lnTo>
                <a:lnTo>
                  <a:pt x="198045" y="245109"/>
                </a:lnTo>
                <a:lnTo>
                  <a:pt x="207391" y="246379"/>
                </a:lnTo>
                <a:lnTo>
                  <a:pt x="216797" y="245109"/>
                </a:lnTo>
                <a:lnTo>
                  <a:pt x="226007" y="242569"/>
                </a:lnTo>
                <a:lnTo>
                  <a:pt x="232293" y="238759"/>
                </a:lnTo>
                <a:close/>
              </a:path>
              <a:path w="295275" h="294639">
                <a:moveTo>
                  <a:pt x="262245" y="60959"/>
                </a:moveTo>
                <a:lnTo>
                  <a:pt x="224967" y="60959"/>
                </a:lnTo>
                <a:lnTo>
                  <a:pt x="231951" y="64769"/>
                </a:lnTo>
                <a:lnTo>
                  <a:pt x="236307" y="67309"/>
                </a:lnTo>
                <a:lnTo>
                  <a:pt x="237373" y="68579"/>
                </a:lnTo>
                <a:lnTo>
                  <a:pt x="242302" y="73659"/>
                </a:lnTo>
                <a:lnTo>
                  <a:pt x="245285" y="80009"/>
                </a:lnTo>
                <a:lnTo>
                  <a:pt x="245285" y="86359"/>
                </a:lnTo>
                <a:lnTo>
                  <a:pt x="244778" y="88899"/>
                </a:lnTo>
                <a:lnTo>
                  <a:pt x="244803" y="92709"/>
                </a:lnTo>
                <a:lnTo>
                  <a:pt x="244547" y="95249"/>
                </a:lnTo>
                <a:lnTo>
                  <a:pt x="244547" y="97789"/>
                </a:lnTo>
                <a:lnTo>
                  <a:pt x="245883" y="97789"/>
                </a:lnTo>
                <a:lnTo>
                  <a:pt x="255865" y="101599"/>
                </a:lnTo>
                <a:lnTo>
                  <a:pt x="262749" y="102869"/>
                </a:lnTo>
                <a:lnTo>
                  <a:pt x="267397" y="113029"/>
                </a:lnTo>
                <a:lnTo>
                  <a:pt x="269410" y="119379"/>
                </a:lnTo>
                <a:lnTo>
                  <a:pt x="269643" y="125729"/>
                </a:lnTo>
                <a:lnTo>
                  <a:pt x="268182" y="132079"/>
                </a:lnTo>
                <a:lnTo>
                  <a:pt x="265111" y="137159"/>
                </a:lnTo>
                <a:lnTo>
                  <a:pt x="263714" y="139699"/>
                </a:lnTo>
                <a:lnTo>
                  <a:pt x="262368" y="140969"/>
                </a:lnTo>
                <a:lnTo>
                  <a:pt x="260741" y="142239"/>
                </a:lnTo>
                <a:lnTo>
                  <a:pt x="256208" y="147319"/>
                </a:lnTo>
                <a:lnTo>
                  <a:pt x="256449" y="148589"/>
                </a:lnTo>
                <a:lnTo>
                  <a:pt x="259650" y="152399"/>
                </a:lnTo>
                <a:lnTo>
                  <a:pt x="263855" y="156209"/>
                </a:lnTo>
                <a:lnTo>
                  <a:pt x="266331" y="160019"/>
                </a:lnTo>
                <a:lnTo>
                  <a:pt x="268311" y="163829"/>
                </a:lnTo>
                <a:lnTo>
                  <a:pt x="269851" y="171449"/>
                </a:lnTo>
                <a:lnTo>
                  <a:pt x="268661" y="180339"/>
                </a:lnTo>
                <a:lnTo>
                  <a:pt x="265194" y="186689"/>
                </a:lnTo>
                <a:lnTo>
                  <a:pt x="259905" y="191769"/>
                </a:lnTo>
                <a:lnTo>
                  <a:pt x="257413" y="194309"/>
                </a:lnTo>
                <a:lnTo>
                  <a:pt x="250049" y="196849"/>
                </a:lnTo>
                <a:lnTo>
                  <a:pt x="233931" y="196849"/>
                </a:lnTo>
                <a:lnTo>
                  <a:pt x="233715" y="199389"/>
                </a:lnTo>
                <a:lnTo>
                  <a:pt x="231569" y="204469"/>
                </a:lnTo>
                <a:lnTo>
                  <a:pt x="230605" y="208279"/>
                </a:lnTo>
                <a:lnTo>
                  <a:pt x="224622" y="215899"/>
                </a:lnTo>
                <a:lnTo>
                  <a:pt x="219772" y="219709"/>
                </a:lnTo>
                <a:lnTo>
                  <a:pt x="205116" y="222249"/>
                </a:lnTo>
                <a:lnTo>
                  <a:pt x="248767" y="222249"/>
                </a:lnTo>
                <a:lnTo>
                  <a:pt x="248371" y="220979"/>
                </a:lnTo>
                <a:lnTo>
                  <a:pt x="252158" y="220979"/>
                </a:lnTo>
                <a:lnTo>
                  <a:pt x="258151" y="219709"/>
                </a:lnTo>
                <a:lnTo>
                  <a:pt x="263180" y="218439"/>
                </a:lnTo>
                <a:lnTo>
                  <a:pt x="268908" y="214629"/>
                </a:lnTo>
                <a:lnTo>
                  <a:pt x="270964" y="213359"/>
                </a:lnTo>
                <a:lnTo>
                  <a:pt x="280517" y="207009"/>
                </a:lnTo>
                <a:lnTo>
                  <a:pt x="288022" y="196849"/>
                </a:lnTo>
                <a:lnTo>
                  <a:pt x="292930" y="185419"/>
                </a:lnTo>
                <a:lnTo>
                  <a:pt x="294688" y="173989"/>
                </a:lnTo>
                <a:lnTo>
                  <a:pt x="294688" y="163829"/>
                </a:lnTo>
                <a:lnTo>
                  <a:pt x="292176" y="157479"/>
                </a:lnTo>
                <a:lnTo>
                  <a:pt x="287820" y="148589"/>
                </a:lnTo>
                <a:lnTo>
                  <a:pt x="286992" y="148589"/>
                </a:lnTo>
                <a:lnTo>
                  <a:pt x="287895" y="146049"/>
                </a:lnTo>
                <a:lnTo>
                  <a:pt x="288846" y="144779"/>
                </a:lnTo>
                <a:lnTo>
                  <a:pt x="289723" y="143509"/>
                </a:lnTo>
                <a:lnTo>
                  <a:pt x="293836" y="130809"/>
                </a:lnTo>
                <a:lnTo>
                  <a:pt x="294537" y="119379"/>
                </a:lnTo>
                <a:lnTo>
                  <a:pt x="291831" y="107949"/>
                </a:lnTo>
                <a:lnTo>
                  <a:pt x="285720" y="97789"/>
                </a:lnTo>
                <a:lnTo>
                  <a:pt x="282790" y="92709"/>
                </a:lnTo>
                <a:lnTo>
                  <a:pt x="279270" y="90169"/>
                </a:lnTo>
                <a:lnTo>
                  <a:pt x="274215" y="86359"/>
                </a:lnTo>
                <a:lnTo>
                  <a:pt x="272948" y="85089"/>
                </a:lnTo>
                <a:lnTo>
                  <a:pt x="271602" y="83819"/>
                </a:lnTo>
                <a:lnTo>
                  <a:pt x="268984" y="82549"/>
                </a:lnTo>
                <a:lnTo>
                  <a:pt x="269477" y="82549"/>
                </a:lnTo>
                <a:lnTo>
                  <a:pt x="268005" y="72389"/>
                </a:lnTo>
                <a:lnTo>
                  <a:pt x="265503" y="66039"/>
                </a:lnTo>
                <a:lnTo>
                  <a:pt x="262245" y="60959"/>
                </a:lnTo>
                <a:close/>
              </a:path>
              <a:path w="295275" h="294639">
                <a:moveTo>
                  <a:pt x="78301" y="219709"/>
                </a:moveTo>
                <a:lnTo>
                  <a:pt x="44625" y="219709"/>
                </a:lnTo>
                <a:lnTo>
                  <a:pt x="46454" y="220979"/>
                </a:lnTo>
                <a:lnTo>
                  <a:pt x="82606" y="220979"/>
                </a:lnTo>
                <a:lnTo>
                  <a:pt x="78301" y="219709"/>
                </a:lnTo>
                <a:close/>
              </a:path>
              <a:path w="295275" h="294639">
                <a:moveTo>
                  <a:pt x="59993" y="195579"/>
                </a:moveTo>
                <a:lnTo>
                  <a:pt x="52336" y="196849"/>
                </a:lnTo>
                <a:lnTo>
                  <a:pt x="7134" y="196849"/>
                </a:lnTo>
                <a:lnTo>
                  <a:pt x="7440" y="198119"/>
                </a:lnTo>
                <a:lnTo>
                  <a:pt x="10501" y="201929"/>
                </a:lnTo>
                <a:lnTo>
                  <a:pt x="11962" y="204469"/>
                </a:lnTo>
                <a:lnTo>
                  <a:pt x="13460" y="205739"/>
                </a:lnTo>
                <a:lnTo>
                  <a:pt x="15695" y="208279"/>
                </a:lnTo>
                <a:lnTo>
                  <a:pt x="15962" y="208279"/>
                </a:lnTo>
                <a:lnTo>
                  <a:pt x="18489" y="210819"/>
                </a:lnTo>
                <a:lnTo>
                  <a:pt x="20941" y="212089"/>
                </a:lnTo>
                <a:lnTo>
                  <a:pt x="28954" y="217169"/>
                </a:lnTo>
                <a:lnTo>
                  <a:pt x="34884" y="219709"/>
                </a:lnTo>
                <a:lnTo>
                  <a:pt x="45251" y="220847"/>
                </a:lnTo>
                <a:lnTo>
                  <a:pt x="44625" y="219709"/>
                </a:lnTo>
                <a:lnTo>
                  <a:pt x="78301" y="219709"/>
                </a:lnTo>
                <a:lnTo>
                  <a:pt x="60728" y="198119"/>
                </a:lnTo>
                <a:lnTo>
                  <a:pt x="59993" y="195579"/>
                </a:lnTo>
                <a:close/>
              </a:path>
              <a:path w="295275" h="294639">
                <a:moveTo>
                  <a:pt x="69645" y="38099"/>
                </a:moveTo>
                <a:lnTo>
                  <a:pt x="66280" y="38099"/>
                </a:lnTo>
                <a:lnTo>
                  <a:pt x="59760" y="39369"/>
                </a:lnTo>
                <a:lnTo>
                  <a:pt x="53720" y="41909"/>
                </a:lnTo>
                <a:lnTo>
                  <a:pt x="48093" y="45719"/>
                </a:lnTo>
                <a:lnTo>
                  <a:pt x="42810" y="49529"/>
                </a:lnTo>
                <a:lnTo>
                  <a:pt x="42033" y="49529"/>
                </a:lnTo>
                <a:lnTo>
                  <a:pt x="41705" y="50799"/>
                </a:lnTo>
                <a:lnTo>
                  <a:pt x="38430" y="52069"/>
                </a:lnTo>
                <a:lnTo>
                  <a:pt x="34949" y="57149"/>
                </a:lnTo>
                <a:lnTo>
                  <a:pt x="31356" y="62229"/>
                </a:lnTo>
                <a:lnTo>
                  <a:pt x="29855" y="66039"/>
                </a:lnTo>
                <a:lnTo>
                  <a:pt x="26221" y="74929"/>
                </a:lnTo>
                <a:lnTo>
                  <a:pt x="25322" y="82549"/>
                </a:lnTo>
                <a:lnTo>
                  <a:pt x="24331" y="83819"/>
                </a:lnTo>
                <a:lnTo>
                  <a:pt x="23238" y="83819"/>
                </a:lnTo>
                <a:lnTo>
                  <a:pt x="14271" y="91439"/>
                </a:lnTo>
                <a:lnTo>
                  <a:pt x="6876" y="100329"/>
                </a:lnTo>
                <a:lnTo>
                  <a:pt x="1852" y="110489"/>
                </a:lnTo>
                <a:lnTo>
                  <a:pt x="0" y="121919"/>
                </a:lnTo>
                <a:lnTo>
                  <a:pt x="0" y="130809"/>
                </a:lnTo>
                <a:lnTo>
                  <a:pt x="1446" y="135889"/>
                </a:lnTo>
                <a:lnTo>
                  <a:pt x="5370" y="143509"/>
                </a:lnTo>
                <a:lnTo>
                  <a:pt x="5777" y="144779"/>
                </a:lnTo>
                <a:lnTo>
                  <a:pt x="6691" y="146049"/>
                </a:lnTo>
                <a:lnTo>
                  <a:pt x="7236" y="147319"/>
                </a:lnTo>
                <a:lnTo>
                  <a:pt x="7693" y="148589"/>
                </a:lnTo>
                <a:lnTo>
                  <a:pt x="5345" y="151129"/>
                </a:lnTo>
                <a:lnTo>
                  <a:pt x="3769" y="154939"/>
                </a:lnTo>
                <a:lnTo>
                  <a:pt x="773" y="163829"/>
                </a:lnTo>
                <a:lnTo>
                  <a:pt x="0" y="167639"/>
                </a:lnTo>
                <a:lnTo>
                  <a:pt x="0" y="182879"/>
                </a:lnTo>
                <a:lnTo>
                  <a:pt x="2512" y="189229"/>
                </a:lnTo>
                <a:lnTo>
                  <a:pt x="6767" y="196849"/>
                </a:lnTo>
                <a:lnTo>
                  <a:pt x="48679" y="196849"/>
                </a:lnTo>
                <a:lnTo>
                  <a:pt x="41615" y="195579"/>
                </a:lnTo>
                <a:lnTo>
                  <a:pt x="37525" y="194309"/>
                </a:lnTo>
                <a:lnTo>
                  <a:pt x="25164" y="168909"/>
                </a:lnTo>
                <a:lnTo>
                  <a:pt x="27441" y="162559"/>
                </a:lnTo>
                <a:lnTo>
                  <a:pt x="31723" y="156209"/>
                </a:lnTo>
                <a:lnTo>
                  <a:pt x="38238" y="148589"/>
                </a:lnTo>
                <a:lnTo>
                  <a:pt x="38479" y="147319"/>
                </a:lnTo>
                <a:lnTo>
                  <a:pt x="34084" y="142239"/>
                </a:lnTo>
                <a:lnTo>
                  <a:pt x="28915" y="137159"/>
                </a:lnTo>
                <a:lnTo>
                  <a:pt x="24825" y="132079"/>
                </a:lnTo>
                <a:lnTo>
                  <a:pt x="24825" y="119379"/>
                </a:lnTo>
                <a:lnTo>
                  <a:pt x="25905" y="115569"/>
                </a:lnTo>
                <a:lnTo>
                  <a:pt x="29119" y="109219"/>
                </a:lnTo>
                <a:lnTo>
                  <a:pt x="32280" y="105409"/>
                </a:lnTo>
                <a:lnTo>
                  <a:pt x="37490" y="101599"/>
                </a:lnTo>
                <a:lnTo>
                  <a:pt x="39113" y="101599"/>
                </a:lnTo>
                <a:lnTo>
                  <a:pt x="42645" y="100329"/>
                </a:lnTo>
                <a:lnTo>
                  <a:pt x="47976" y="97789"/>
                </a:lnTo>
                <a:lnTo>
                  <a:pt x="50151" y="97789"/>
                </a:lnTo>
                <a:lnTo>
                  <a:pt x="49805" y="87629"/>
                </a:lnTo>
                <a:lnTo>
                  <a:pt x="49273" y="83819"/>
                </a:lnTo>
                <a:lnTo>
                  <a:pt x="49463" y="82549"/>
                </a:lnTo>
                <a:lnTo>
                  <a:pt x="51573" y="76199"/>
                </a:lnTo>
                <a:lnTo>
                  <a:pt x="53261" y="72389"/>
                </a:lnTo>
                <a:lnTo>
                  <a:pt x="59677" y="66039"/>
                </a:lnTo>
                <a:lnTo>
                  <a:pt x="64249" y="63499"/>
                </a:lnTo>
                <a:lnTo>
                  <a:pt x="73720" y="62229"/>
                </a:lnTo>
                <a:lnTo>
                  <a:pt x="84462" y="62229"/>
                </a:lnTo>
                <a:lnTo>
                  <a:pt x="88160" y="53339"/>
                </a:lnTo>
                <a:lnTo>
                  <a:pt x="88416" y="52069"/>
                </a:lnTo>
                <a:lnTo>
                  <a:pt x="88771" y="52069"/>
                </a:lnTo>
                <a:lnTo>
                  <a:pt x="92303" y="45719"/>
                </a:lnTo>
                <a:lnTo>
                  <a:pt x="97407" y="41909"/>
                </a:lnTo>
                <a:lnTo>
                  <a:pt x="101508" y="39369"/>
                </a:lnTo>
                <a:lnTo>
                  <a:pt x="69404" y="39369"/>
                </a:lnTo>
                <a:lnTo>
                  <a:pt x="69645" y="38099"/>
                </a:lnTo>
                <a:close/>
              </a:path>
              <a:path w="295275" h="294639">
                <a:moveTo>
                  <a:pt x="84070" y="63171"/>
                </a:moveTo>
                <a:lnTo>
                  <a:pt x="83934" y="63499"/>
                </a:lnTo>
                <a:lnTo>
                  <a:pt x="86612" y="63499"/>
                </a:lnTo>
                <a:lnTo>
                  <a:pt x="84070" y="63171"/>
                </a:lnTo>
                <a:close/>
              </a:path>
              <a:path w="295275" h="294639">
                <a:moveTo>
                  <a:pt x="223817" y="36829"/>
                </a:moveTo>
                <a:lnTo>
                  <a:pt x="187020" y="36829"/>
                </a:lnTo>
                <a:lnTo>
                  <a:pt x="197481" y="41909"/>
                </a:lnTo>
                <a:lnTo>
                  <a:pt x="199957" y="43179"/>
                </a:lnTo>
                <a:lnTo>
                  <a:pt x="202027" y="45719"/>
                </a:lnTo>
                <a:lnTo>
                  <a:pt x="204735" y="49529"/>
                </a:lnTo>
                <a:lnTo>
                  <a:pt x="205599" y="50799"/>
                </a:lnTo>
                <a:lnTo>
                  <a:pt x="206142" y="52069"/>
                </a:lnTo>
                <a:lnTo>
                  <a:pt x="206805" y="53339"/>
                </a:lnTo>
                <a:lnTo>
                  <a:pt x="209318" y="60959"/>
                </a:lnTo>
                <a:lnTo>
                  <a:pt x="210182" y="63499"/>
                </a:lnTo>
                <a:lnTo>
                  <a:pt x="214260" y="63499"/>
                </a:lnTo>
                <a:lnTo>
                  <a:pt x="220964" y="62229"/>
                </a:lnTo>
                <a:lnTo>
                  <a:pt x="224967" y="60959"/>
                </a:lnTo>
                <a:lnTo>
                  <a:pt x="262245" y="60959"/>
                </a:lnTo>
                <a:lnTo>
                  <a:pt x="233982" y="39369"/>
                </a:lnTo>
                <a:lnTo>
                  <a:pt x="231176" y="39369"/>
                </a:lnTo>
                <a:lnTo>
                  <a:pt x="224189" y="38099"/>
                </a:lnTo>
                <a:lnTo>
                  <a:pt x="224610" y="38099"/>
                </a:lnTo>
                <a:lnTo>
                  <a:pt x="223817" y="36829"/>
                </a:lnTo>
                <a:close/>
              </a:path>
              <a:path w="295275" h="294639">
                <a:moveTo>
                  <a:pt x="84462" y="62229"/>
                </a:moveTo>
                <a:lnTo>
                  <a:pt x="76780" y="62229"/>
                </a:lnTo>
                <a:lnTo>
                  <a:pt x="84070" y="63171"/>
                </a:lnTo>
                <a:lnTo>
                  <a:pt x="84462" y="62229"/>
                </a:lnTo>
                <a:close/>
              </a:path>
              <a:path w="295275" h="294639">
                <a:moveTo>
                  <a:pt x="170624" y="40488"/>
                </a:moveTo>
                <a:lnTo>
                  <a:pt x="169912" y="40639"/>
                </a:lnTo>
                <a:lnTo>
                  <a:pt x="171766" y="41909"/>
                </a:lnTo>
                <a:lnTo>
                  <a:pt x="170624" y="40488"/>
                </a:lnTo>
                <a:close/>
              </a:path>
              <a:path w="295275" h="294639">
                <a:moveTo>
                  <a:pt x="125861" y="38099"/>
                </a:moveTo>
                <a:lnTo>
                  <a:pt x="115124" y="38099"/>
                </a:lnTo>
                <a:lnTo>
                  <a:pt x="121536" y="40639"/>
                </a:lnTo>
                <a:lnTo>
                  <a:pt x="123811" y="40639"/>
                </a:lnTo>
                <a:lnTo>
                  <a:pt x="125861" y="38099"/>
                </a:lnTo>
                <a:close/>
              </a:path>
              <a:path w="295275" h="294639">
                <a:moveTo>
                  <a:pt x="214693" y="25399"/>
                </a:moveTo>
                <a:lnTo>
                  <a:pt x="147257" y="25399"/>
                </a:lnTo>
                <a:lnTo>
                  <a:pt x="157634" y="27939"/>
                </a:lnTo>
                <a:lnTo>
                  <a:pt x="166662" y="35559"/>
                </a:lnTo>
                <a:lnTo>
                  <a:pt x="170624" y="40488"/>
                </a:lnTo>
                <a:lnTo>
                  <a:pt x="181886" y="38099"/>
                </a:lnTo>
                <a:lnTo>
                  <a:pt x="187020" y="36829"/>
                </a:lnTo>
                <a:lnTo>
                  <a:pt x="223817" y="36829"/>
                </a:lnTo>
                <a:lnTo>
                  <a:pt x="223023" y="35559"/>
                </a:lnTo>
                <a:lnTo>
                  <a:pt x="218959" y="29209"/>
                </a:lnTo>
                <a:lnTo>
                  <a:pt x="217091" y="27939"/>
                </a:lnTo>
                <a:lnTo>
                  <a:pt x="214693" y="25399"/>
                </a:lnTo>
                <a:close/>
              </a:path>
              <a:path w="295275" h="294639">
                <a:moveTo>
                  <a:pt x="112989" y="12699"/>
                </a:moveTo>
                <a:lnTo>
                  <a:pt x="104186" y="12699"/>
                </a:lnTo>
                <a:lnTo>
                  <a:pt x="98372" y="13969"/>
                </a:lnTo>
                <a:lnTo>
                  <a:pt x="69404" y="39369"/>
                </a:lnTo>
                <a:lnTo>
                  <a:pt x="101508" y="39369"/>
                </a:lnTo>
                <a:lnTo>
                  <a:pt x="103559" y="38099"/>
                </a:lnTo>
                <a:lnTo>
                  <a:pt x="125861" y="38099"/>
                </a:lnTo>
                <a:lnTo>
                  <a:pt x="127911" y="35559"/>
                </a:lnTo>
                <a:lnTo>
                  <a:pt x="136895" y="27939"/>
                </a:lnTo>
                <a:lnTo>
                  <a:pt x="147257" y="25399"/>
                </a:lnTo>
                <a:lnTo>
                  <a:pt x="214693" y="25399"/>
                </a:lnTo>
                <a:lnTo>
                  <a:pt x="208708" y="20319"/>
                </a:lnTo>
                <a:lnTo>
                  <a:pt x="201663" y="16509"/>
                </a:lnTo>
                <a:lnTo>
                  <a:pt x="194012" y="13969"/>
                </a:lnTo>
                <a:lnTo>
                  <a:pt x="117029" y="13969"/>
                </a:lnTo>
                <a:lnTo>
                  <a:pt x="112989" y="12699"/>
                </a:lnTo>
                <a:close/>
              </a:path>
              <a:path w="295275" h="294639">
                <a:moveTo>
                  <a:pt x="146225" y="0"/>
                </a:moveTo>
                <a:lnTo>
                  <a:pt x="116953" y="12699"/>
                </a:lnTo>
                <a:lnTo>
                  <a:pt x="117029" y="13969"/>
                </a:lnTo>
                <a:lnTo>
                  <a:pt x="177634" y="13969"/>
                </a:lnTo>
                <a:lnTo>
                  <a:pt x="177695" y="12699"/>
                </a:lnTo>
                <a:lnTo>
                  <a:pt x="146225" y="0"/>
                </a:lnTo>
                <a:close/>
              </a:path>
              <a:path w="295275" h="294639">
                <a:moveTo>
                  <a:pt x="186206" y="12699"/>
                </a:moveTo>
                <a:lnTo>
                  <a:pt x="182559" y="12699"/>
                </a:lnTo>
                <a:lnTo>
                  <a:pt x="177634" y="13969"/>
                </a:lnTo>
                <a:lnTo>
                  <a:pt x="194012" y="13969"/>
                </a:lnTo>
                <a:lnTo>
                  <a:pt x="186206" y="1269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17500" y="200025"/>
            <a:ext cx="20447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26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Рисунок 3" descr="http://www.cultinfo.ru/pasport/raion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65865" y="3095625"/>
            <a:ext cx="6275182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Заголовок 82"/>
          <p:cNvSpPr>
            <a:spLocks noGrp="1"/>
          </p:cNvSpPr>
          <p:nvPr>
            <p:ph type="title"/>
          </p:nvPr>
        </p:nvSpPr>
        <p:spPr>
          <a:xfrm>
            <a:off x="535694" y="768861"/>
            <a:ext cx="4582406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ГЕОГРАФИЯ И КЛИМАТ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" y="1419225"/>
            <a:ext cx="5270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Кичменгско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Городецкий муниципальный район  расположен в восточной   части   Вологодской   области.   На севере район граничит  с  Великоустюгским     районом,  на востоке   - с   Кировской   областью,   на   юге   - с Никольским      районом,      на       западе   -    с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Нюксенским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районом,     на     юго-западе - с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Бабушкинским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районом,    на   юго-востоке – с  Костромской областью. Удаленность от  областного   центра г. Вологда  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477   км. Москвы - 1000 км, Санкт-Петербурга- 1130 км.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" y="3171825"/>
            <a:ext cx="260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площади район является одним из наиболее крупных районов Вологодской области и составляет 4,9% ее территории (7,1 тыс. кв. км).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56701" y="4238626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+22 средняя температура в июле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080501" y="2790826"/>
            <a:ext cx="138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-13 средняя температура в январе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232900" y="5534025"/>
            <a:ext cx="1130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2.1 м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среднегодовая скорость ветра </a:t>
            </a:r>
          </a:p>
          <a:p>
            <a:endParaRPr lang="ru-RU" dirty="0"/>
          </a:p>
        </p:txBody>
      </p:sp>
      <p:sp>
        <p:nvSpPr>
          <p:cNvPr id="89" name="TextBox 88"/>
          <p:cNvSpPr txBox="1"/>
          <p:nvPr/>
        </p:nvSpPr>
        <p:spPr>
          <a:xfrm>
            <a:off x="9080501" y="1343026"/>
            <a:ext cx="138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392.95мм среднегодовое количество осадков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19090" y="6829425"/>
            <a:ext cx="133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110 дней безморозный период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99100" y="428626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Минерально-сырьевой потенциал формируется за счет запасов месторождений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песчанно-гравийных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материалов: песков строительных, глин кирпичных, песков силикатных, торфа.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99102" y="1343025"/>
            <a:ext cx="3733798" cy="124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Богата и разнообразна фауна лесов Кичменгско-Городецкого района. Обилие охотничье-промысловых животных (лось, медведь, кабан, волк, лисица, заяц, выдра, глухарь, тетерев, рябчик) – открывает большие возможности для организации охотничьих туров.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575301" y="2562226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8,2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млн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тонн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выявленный и разведанный торфяной фонд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023101" y="271462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Климат района умеренно-континентальный, с длительной снежной зимой.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575300" y="6753225"/>
            <a:ext cx="359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Основными лесообразующими породами являются сосна, ель, береза, осина, ольха.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880099" y="5838826"/>
            <a:ext cx="2819401" cy="84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Общая площадь земель лесного фонда составляет 606,1 тыс. га или  86,3 %  общего земельного фонда района.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071100" y="2000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27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77" name="Блок-схема: узел 76"/>
          <p:cNvSpPr/>
          <p:nvPr/>
        </p:nvSpPr>
        <p:spPr>
          <a:xfrm>
            <a:off x="7404100" y="4467225"/>
            <a:ext cx="76200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14336" y="2861709"/>
            <a:ext cx="986155" cy="1268095"/>
          </a:xfrm>
          <a:custGeom>
            <a:avLst/>
            <a:gdLst/>
            <a:ahLst/>
            <a:cxnLst/>
            <a:rect l="l" t="t" r="r" b="b"/>
            <a:pathLst>
              <a:path w="986155" h="1268095">
                <a:moveTo>
                  <a:pt x="327803" y="618785"/>
                </a:moveTo>
                <a:lnTo>
                  <a:pt x="299968" y="665934"/>
                </a:lnTo>
                <a:lnTo>
                  <a:pt x="275168" y="704375"/>
                </a:lnTo>
                <a:lnTo>
                  <a:pt x="245193" y="750102"/>
                </a:lnTo>
                <a:lnTo>
                  <a:pt x="211604" y="801150"/>
                </a:lnTo>
                <a:lnTo>
                  <a:pt x="175961" y="855551"/>
                </a:lnTo>
                <a:lnTo>
                  <a:pt x="139823" y="911337"/>
                </a:lnTo>
                <a:lnTo>
                  <a:pt x="104752" y="966541"/>
                </a:lnTo>
                <a:lnTo>
                  <a:pt x="72308" y="1019196"/>
                </a:lnTo>
                <a:lnTo>
                  <a:pt x="44050" y="1067333"/>
                </a:lnTo>
                <a:lnTo>
                  <a:pt x="21539" y="1108987"/>
                </a:lnTo>
                <a:lnTo>
                  <a:pt x="0" y="1164973"/>
                </a:lnTo>
                <a:lnTo>
                  <a:pt x="4091" y="1175371"/>
                </a:lnTo>
                <a:lnTo>
                  <a:pt x="45194" y="1199471"/>
                </a:lnTo>
                <a:lnTo>
                  <a:pt x="87154" y="1219766"/>
                </a:lnTo>
                <a:lnTo>
                  <a:pt x="129815" y="1236360"/>
                </a:lnTo>
                <a:lnTo>
                  <a:pt x="173022" y="1249362"/>
                </a:lnTo>
                <a:lnTo>
                  <a:pt x="216618" y="1258877"/>
                </a:lnTo>
                <a:lnTo>
                  <a:pt x="260448" y="1265012"/>
                </a:lnTo>
                <a:lnTo>
                  <a:pt x="304357" y="1267873"/>
                </a:lnTo>
                <a:lnTo>
                  <a:pt x="348188" y="1267569"/>
                </a:lnTo>
                <a:lnTo>
                  <a:pt x="391787" y="1264204"/>
                </a:lnTo>
                <a:lnTo>
                  <a:pt x="434996" y="1257886"/>
                </a:lnTo>
                <a:lnTo>
                  <a:pt x="477661" y="1248721"/>
                </a:lnTo>
                <a:lnTo>
                  <a:pt x="519626" y="1236817"/>
                </a:lnTo>
                <a:lnTo>
                  <a:pt x="560735" y="1222279"/>
                </a:lnTo>
                <a:lnTo>
                  <a:pt x="600833" y="1205214"/>
                </a:lnTo>
                <a:lnTo>
                  <a:pt x="639763" y="1185730"/>
                </a:lnTo>
                <a:lnTo>
                  <a:pt x="677369" y="1163932"/>
                </a:lnTo>
                <a:lnTo>
                  <a:pt x="713497" y="1139927"/>
                </a:lnTo>
                <a:lnTo>
                  <a:pt x="747991" y="1113823"/>
                </a:lnTo>
                <a:lnTo>
                  <a:pt x="780694" y="1085724"/>
                </a:lnTo>
                <a:lnTo>
                  <a:pt x="811452" y="1055739"/>
                </a:lnTo>
                <a:lnTo>
                  <a:pt x="840108" y="1023974"/>
                </a:lnTo>
                <a:lnTo>
                  <a:pt x="866506" y="990536"/>
                </a:lnTo>
                <a:lnTo>
                  <a:pt x="890492" y="955530"/>
                </a:lnTo>
                <a:lnTo>
                  <a:pt x="911908" y="919065"/>
                </a:lnTo>
                <a:lnTo>
                  <a:pt x="930600" y="881246"/>
                </a:lnTo>
                <a:lnTo>
                  <a:pt x="946412" y="842180"/>
                </a:lnTo>
                <a:lnTo>
                  <a:pt x="960899" y="797223"/>
                </a:lnTo>
                <a:lnTo>
                  <a:pt x="972044" y="752055"/>
                </a:lnTo>
                <a:lnTo>
                  <a:pt x="979913" y="706813"/>
                </a:lnTo>
                <a:lnTo>
                  <a:pt x="984571" y="661637"/>
                </a:lnTo>
                <a:lnTo>
                  <a:pt x="986085" y="616665"/>
                </a:lnTo>
                <a:lnTo>
                  <a:pt x="984521" y="572035"/>
                </a:lnTo>
                <a:lnTo>
                  <a:pt x="979943" y="527886"/>
                </a:lnTo>
                <a:lnTo>
                  <a:pt x="972419" y="484357"/>
                </a:lnTo>
                <a:lnTo>
                  <a:pt x="962013" y="441586"/>
                </a:lnTo>
                <a:lnTo>
                  <a:pt x="948792" y="399712"/>
                </a:lnTo>
                <a:lnTo>
                  <a:pt x="932822" y="358873"/>
                </a:lnTo>
                <a:lnTo>
                  <a:pt x="914169" y="319208"/>
                </a:lnTo>
                <a:lnTo>
                  <a:pt x="892897" y="280856"/>
                </a:lnTo>
                <a:lnTo>
                  <a:pt x="869074" y="243954"/>
                </a:lnTo>
                <a:lnTo>
                  <a:pt x="842765" y="208642"/>
                </a:lnTo>
                <a:lnTo>
                  <a:pt x="814036" y="175059"/>
                </a:lnTo>
                <a:lnTo>
                  <a:pt x="782952" y="143341"/>
                </a:lnTo>
                <a:lnTo>
                  <a:pt x="749580" y="113630"/>
                </a:lnTo>
                <a:lnTo>
                  <a:pt x="713985" y="86062"/>
                </a:lnTo>
                <a:lnTo>
                  <a:pt x="676233" y="60776"/>
                </a:lnTo>
                <a:lnTo>
                  <a:pt x="636391" y="37912"/>
                </a:lnTo>
                <a:lnTo>
                  <a:pt x="594523" y="17606"/>
                </a:lnTo>
                <a:lnTo>
                  <a:pt x="550697" y="0"/>
                </a:lnTo>
                <a:lnTo>
                  <a:pt x="327803" y="618785"/>
                </a:lnTo>
                <a:close/>
              </a:path>
            </a:pathLst>
          </a:custGeom>
          <a:ln w="2847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935" y="3339713"/>
            <a:ext cx="657225" cy="697865"/>
          </a:xfrm>
          <a:custGeom>
            <a:avLst/>
            <a:gdLst/>
            <a:ahLst/>
            <a:cxnLst/>
            <a:rect l="l" t="t" r="r" b="b"/>
            <a:pathLst>
              <a:path w="657225" h="697864">
                <a:moveTo>
                  <a:pt x="657203" y="140782"/>
                </a:moveTo>
                <a:lnTo>
                  <a:pt x="21547" y="0"/>
                </a:lnTo>
                <a:lnTo>
                  <a:pt x="9752" y="51009"/>
                </a:lnTo>
                <a:lnTo>
                  <a:pt x="2629" y="101325"/>
                </a:lnTo>
                <a:lnTo>
                  <a:pt x="0" y="150836"/>
                </a:lnTo>
                <a:lnTo>
                  <a:pt x="1681" y="199431"/>
                </a:lnTo>
                <a:lnTo>
                  <a:pt x="7493" y="246999"/>
                </a:lnTo>
                <a:lnTo>
                  <a:pt x="17255" y="293430"/>
                </a:lnTo>
                <a:lnTo>
                  <a:pt x="30784" y="338613"/>
                </a:lnTo>
                <a:lnTo>
                  <a:pt x="47901" y="382435"/>
                </a:lnTo>
                <a:lnTo>
                  <a:pt x="68424" y="424788"/>
                </a:lnTo>
                <a:lnTo>
                  <a:pt x="92172" y="465559"/>
                </a:lnTo>
                <a:lnTo>
                  <a:pt x="118963" y="504638"/>
                </a:lnTo>
                <a:lnTo>
                  <a:pt x="148617" y="541914"/>
                </a:lnTo>
                <a:lnTo>
                  <a:pt x="180953" y="577276"/>
                </a:lnTo>
                <a:lnTo>
                  <a:pt x="215790" y="610613"/>
                </a:lnTo>
                <a:lnTo>
                  <a:pt x="252945" y="641815"/>
                </a:lnTo>
                <a:lnTo>
                  <a:pt x="292240" y="670770"/>
                </a:lnTo>
                <a:lnTo>
                  <a:pt x="333491" y="697367"/>
                </a:lnTo>
                <a:lnTo>
                  <a:pt x="657203" y="140782"/>
                </a:lnTo>
                <a:close/>
              </a:path>
            </a:pathLst>
          </a:custGeom>
          <a:ln w="2847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671" y="2820794"/>
            <a:ext cx="855980" cy="659765"/>
          </a:xfrm>
          <a:custGeom>
            <a:avLst/>
            <a:gdLst/>
            <a:ahLst/>
            <a:cxnLst/>
            <a:rect l="l" t="t" r="r" b="b"/>
            <a:pathLst>
              <a:path w="855980" h="659764">
                <a:moveTo>
                  <a:pt x="632466" y="659700"/>
                </a:moveTo>
                <a:lnTo>
                  <a:pt x="855364" y="40914"/>
                </a:lnTo>
                <a:lnTo>
                  <a:pt x="809820" y="26203"/>
                </a:lnTo>
                <a:lnTo>
                  <a:pt x="764318" y="14827"/>
                </a:lnTo>
                <a:lnTo>
                  <a:pt x="718976" y="6714"/>
                </a:lnTo>
                <a:lnTo>
                  <a:pt x="673912" y="1795"/>
                </a:lnTo>
                <a:lnTo>
                  <a:pt x="629243" y="0"/>
                </a:lnTo>
                <a:lnTo>
                  <a:pt x="585086" y="1257"/>
                </a:lnTo>
                <a:lnTo>
                  <a:pt x="541560" y="5499"/>
                </a:lnTo>
                <a:lnTo>
                  <a:pt x="498781" y="12653"/>
                </a:lnTo>
                <a:lnTo>
                  <a:pt x="456869" y="22650"/>
                </a:lnTo>
                <a:lnTo>
                  <a:pt x="415939" y="35421"/>
                </a:lnTo>
                <a:lnTo>
                  <a:pt x="376111" y="50894"/>
                </a:lnTo>
                <a:lnTo>
                  <a:pt x="337501" y="68999"/>
                </a:lnTo>
                <a:lnTo>
                  <a:pt x="300228" y="89667"/>
                </a:lnTo>
                <a:lnTo>
                  <a:pt x="264408" y="112827"/>
                </a:lnTo>
                <a:lnTo>
                  <a:pt x="230160" y="138410"/>
                </a:lnTo>
                <a:lnTo>
                  <a:pt x="197602" y="166344"/>
                </a:lnTo>
                <a:lnTo>
                  <a:pt x="166850" y="196561"/>
                </a:lnTo>
                <a:lnTo>
                  <a:pt x="138022" y="228988"/>
                </a:lnTo>
                <a:lnTo>
                  <a:pt x="111237" y="263558"/>
                </a:lnTo>
                <a:lnTo>
                  <a:pt x="86612" y="300199"/>
                </a:lnTo>
                <a:lnTo>
                  <a:pt x="64264" y="338841"/>
                </a:lnTo>
                <a:lnTo>
                  <a:pt x="44311" y="379415"/>
                </a:lnTo>
                <a:lnTo>
                  <a:pt x="26871" y="421849"/>
                </a:lnTo>
                <a:lnTo>
                  <a:pt x="12061" y="466074"/>
                </a:lnTo>
                <a:lnTo>
                  <a:pt x="0" y="512020"/>
                </a:lnTo>
                <a:lnTo>
                  <a:pt x="632466" y="659700"/>
                </a:lnTo>
                <a:close/>
              </a:path>
            </a:pathLst>
          </a:custGeom>
          <a:ln w="2847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610" y="283802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211662" y="166056"/>
                </a:moveTo>
                <a:lnTo>
                  <a:pt x="248428" y="135180"/>
                </a:lnTo>
                <a:lnTo>
                  <a:pt x="286792" y="107498"/>
                </a:lnTo>
                <a:lnTo>
                  <a:pt x="326578" y="83003"/>
                </a:lnTo>
                <a:lnTo>
                  <a:pt x="367611" y="61684"/>
                </a:lnTo>
                <a:lnTo>
                  <a:pt x="409715" y="43534"/>
                </a:lnTo>
                <a:lnTo>
                  <a:pt x="452715" y="28543"/>
                </a:lnTo>
                <a:lnTo>
                  <a:pt x="496435" y="16703"/>
                </a:lnTo>
                <a:lnTo>
                  <a:pt x="540700" y="8005"/>
                </a:lnTo>
                <a:lnTo>
                  <a:pt x="585334" y="2440"/>
                </a:lnTo>
                <a:lnTo>
                  <a:pt x="630162" y="0"/>
                </a:lnTo>
                <a:lnTo>
                  <a:pt x="675009" y="675"/>
                </a:lnTo>
                <a:lnTo>
                  <a:pt x="719698" y="4458"/>
                </a:lnTo>
                <a:lnTo>
                  <a:pt x="764054" y="11339"/>
                </a:lnTo>
                <a:lnTo>
                  <a:pt x="807902" y="21309"/>
                </a:lnTo>
                <a:lnTo>
                  <a:pt x="851067" y="34361"/>
                </a:lnTo>
                <a:lnTo>
                  <a:pt x="893372" y="50484"/>
                </a:lnTo>
                <a:lnTo>
                  <a:pt x="934642" y="69671"/>
                </a:lnTo>
                <a:lnTo>
                  <a:pt x="974703" y="91913"/>
                </a:lnTo>
                <a:lnTo>
                  <a:pt x="1013377" y="117200"/>
                </a:lnTo>
                <a:lnTo>
                  <a:pt x="1050490" y="145525"/>
                </a:lnTo>
                <a:lnTo>
                  <a:pt x="1085867" y="176877"/>
                </a:lnTo>
                <a:lnTo>
                  <a:pt x="1119331" y="211250"/>
                </a:lnTo>
                <a:lnTo>
                  <a:pt x="1150179" y="247988"/>
                </a:lnTo>
                <a:lnTo>
                  <a:pt x="1177831" y="286327"/>
                </a:lnTo>
                <a:lnTo>
                  <a:pt x="1202296" y="326090"/>
                </a:lnTo>
                <a:lnTo>
                  <a:pt x="1223583" y="367102"/>
                </a:lnTo>
                <a:lnTo>
                  <a:pt x="1241701" y="409188"/>
                </a:lnTo>
                <a:lnTo>
                  <a:pt x="1256658" y="452173"/>
                </a:lnTo>
                <a:lnTo>
                  <a:pt x="1268463" y="495880"/>
                </a:lnTo>
                <a:lnTo>
                  <a:pt x="1277126" y="540134"/>
                </a:lnTo>
                <a:lnTo>
                  <a:pt x="1282655" y="584760"/>
                </a:lnTo>
                <a:lnTo>
                  <a:pt x="1285059" y="629583"/>
                </a:lnTo>
                <a:lnTo>
                  <a:pt x="1284347" y="674426"/>
                </a:lnTo>
                <a:lnTo>
                  <a:pt x="1280528" y="719114"/>
                </a:lnTo>
                <a:lnTo>
                  <a:pt x="1273611" y="763473"/>
                </a:lnTo>
                <a:lnTo>
                  <a:pt x="1263604" y="807325"/>
                </a:lnTo>
                <a:lnTo>
                  <a:pt x="1250517" y="850497"/>
                </a:lnTo>
                <a:lnTo>
                  <a:pt x="1234357" y="892811"/>
                </a:lnTo>
                <a:lnTo>
                  <a:pt x="1215136" y="934094"/>
                </a:lnTo>
                <a:lnTo>
                  <a:pt x="1192860" y="974169"/>
                </a:lnTo>
                <a:lnTo>
                  <a:pt x="1167539" y="1012861"/>
                </a:lnTo>
                <a:lnTo>
                  <a:pt x="1139182" y="1049994"/>
                </a:lnTo>
                <a:lnTo>
                  <a:pt x="1107798" y="1085393"/>
                </a:lnTo>
                <a:lnTo>
                  <a:pt x="1073395" y="1118882"/>
                </a:lnTo>
                <a:lnTo>
                  <a:pt x="1036629" y="1149758"/>
                </a:lnTo>
                <a:lnTo>
                  <a:pt x="998265" y="1177439"/>
                </a:lnTo>
                <a:lnTo>
                  <a:pt x="958479" y="1201934"/>
                </a:lnTo>
                <a:lnTo>
                  <a:pt x="917446" y="1223252"/>
                </a:lnTo>
                <a:lnTo>
                  <a:pt x="875342" y="1241402"/>
                </a:lnTo>
                <a:lnTo>
                  <a:pt x="832342" y="1256393"/>
                </a:lnTo>
                <a:lnTo>
                  <a:pt x="788622" y="1268233"/>
                </a:lnTo>
                <a:lnTo>
                  <a:pt x="744357" y="1276931"/>
                </a:lnTo>
                <a:lnTo>
                  <a:pt x="699723" y="1282496"/>
                </a:lnTo>
                <a:lnTo>
                  <a:pt x="654895" y="1284936"/>
                </a:lnTo>
                <a:lnTo>
                  <a:pt x="610049" y="1284260"/>
                </a:lnTo>
                <a:lnTo>
                  <a:pt x="565360" y="1280477"/>
                </a:lnTo>
                <a:lnTo>
                  <a:pt x="521004" y="1273596"/>
                </a:lnTo>
                <a:lnTo>
                  <a:pt x="477156" y="1263626"/>
                </a:lnTo>
                <a:lnTo>
                  <a:pt x="433992" y="1250574"/>
                </a:lnTo>
                <a:lnTo>
                  <a:pt x="391687" y="1234450"/>
                </a:lnTo>
                <a:lnTo>
                  <a:pt x="350416" y="1215264"/>
                </a:lnTo>
                <a:lnTo>
                  <a:pt x="310357" y="1193022"/>
                </a:lnTo>
                <a:lnTo>
                  <a:pt x="271682" y="1167734"/>
                </a:lnTo>
                <a:lnTo>
                  <a:pt x="234570" y="1139410"/>
                </a:lnTo>
                <a:lnTo>
                  <a:pt x="199194" y="1108057"/>
                </a:lnTo>
                <a:lnTo>
                  <a:pt x="165730" y="1073684"/>
                </a:lnTo>
                <a:lnTo>
                  <a:pt x="134881" y="1036946"/>
                </a:lnTo>
                <a:lnTo>
                  <a:pt x="107229" y="998608"/>
                </a:lnTo>
                <a:lnTo>
                  <a:pt x="82763" y="958845"/>
                </a:lnTo>
                <a:lnTo>
                  <a:pt x="61476" y="917832"/>
                </a:lnTo>
                <a:lnTo>
                  <a:pt x="43358" y="875746"/>
                </a:lnTo>
                <a:lnTo>
                  <a:pt x="28401" y="832762"/>
                </a:lnTo>
                <a:lnTo>
                  <a:pt x="16596" y="789055"/>
                </a:lnTo>
                <a:lnTo>
                  <a:pt x="7933" y="744801"/>
                </a:lnTo>
                <a:lnTo>
                  <a:pt x="2404" y="700175"/>
                </a:lnTo>
                <a:lnTo>
                  <a:pt x="0" y="655352"/>
                </a:lnTo>
                <a:lnTo>
                  <a:pt x="711" y="610509"/>
                </a:lnTo>
                <a:lnTo>
                  <a:pt x="4531" y="565821"/>
                </a:lnTo>
                <a:lnTo>
                  <a:pt x="11448" y="521463"/>
                </a:lnTo>
                <a:lnTo>
                  <a:pt x="21455" y="477610"/>
                </a:lnTo>
                <a:lnTo>
                  <a:pt x="34542" y="434439"/>
                </a:lnTo>
                <a:lnTo>
                  <a:pt x="50701" y="392124"/>
                </a:lnTo>
                <a:lnTo>
                  <a:pt x="69923" y="350842"/>
                </a:lnTo>
                <a:lnTo>
                  <a:pt x="92199" y="310767"/>
                </a:lnTo>
                <a:lnTo>
                  <a:pt x="117519" y="272076"/>
                </a:lnTo>
                <a:lnTo>
                  <a:pt x="145876" y="234943"/>
                </a:lnTo>
                <a:lnTo>
                  <a:pt x="177260" y="199545"/>
                </a:lnTo>
                <a:lnTo>
                  <a:pt x="211662" y="16605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12900" y="1495426"/>
            <a:ext cx="3318832" cy="441435"/>
          </a:xfrm>
          <a:custGeom>
            <a:avLst/>
            <a:gdLst/>
            <a:ahLst/>
            <a:cxnLst/>
            <a:rect l="l" t="t" r="r" b="b"/>
            <a:pathLst>
              <a:path w="3380740" h="313055">
                <a:moveTo>
                  <a:pt x="3380534" y="0"/>
                </a:moveTo>
                <a:lnTo>
                  <a:pt x="0" y="0"/>
                </a:lnTo>
                <a:lnTo>
                  <a:pt x="0" y="312981"/>
                </a:lnTo>
                <a:lnTo>
                  <a:pt x="3380534" y="312981"/>
                </a:lnTo>
                <a:lnTo>
                  <a:pt x="3380534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 НАСЕЛЕНИЕ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КИЧМЕНГСКО-ГОРОДЕЦКОГО РАЙОНА</a:t>
            </a:r>
            <a:endParaRPr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5359" y="1541495"/>
            <a:ext cx="985519" cy="426720"/>
          </a:xfrm>
          <a:custGeom>
            <a:avLst/>
            <a:gdLst/>
            <a:ahLst/>
            <a:cxnLst/>
            <a:rect l="l" t="t" r="r" b="b"/>
            <a:pathLst>
              <a:path w="985519" h="426719">
                <a:moveTo>
                  <a:pt x="775548" y="0"/>
                </a:moveTo>
                <a:lnTo>
                  <a:pt x="0" y="0"/>
                </a:lnTo>
                <a:lnTo>
                  <a:pt x="0" y="426210"/>
                </a:lnTo>
                <a:lnTo>
                  <a:pt x="775548" y="426210"/>
                </a:lnTo>
                <a:lnTo>
                  <a:pt x="985150" y="199820"/>
                </a:lnTo>
                <a:lnTo>
                  <a:pt x="77554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7209" y="1495425"/>
            <a:ext cx="1404620" cy="472790"/>
          </a:xfrm>
          <a:custGeom>
            <a:avLst/>
            <a:gdLst/>
            <a:ahLst/>
            <a:cxnLst/>
            <a:rect l="l" t="t" r="r" b="b"/>
            <a:pathLst>
              <a:path w="1404620" h="426719">
                <a:moveTo>
                  <a:pt x="1194965" y="0"/>
                </a:moveTo>
                <a:lnTo>
                  <a:pt x="0" y="0"/>
                </a:lnTo>
                <a:lnTo>
                  <a:pt x="0" y="426210"/>
                </a:lnTo>
                <a:lnTo>
                  <a:pt x="1194965" y="426210"/>
                </a:lnTo>
                <a:lnTo>
                  <a:pt x="1404569" y="199820"/>
                </a:lnTo>
                <a:lnTo>
                  <a:pt x="1194965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15379</a:t>
            </a:r>
            <a:endParaRPr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88880" y="3476949"/>
            <a:ext cx="20955" cy="314960"/>
          </a:xfrm>
          <a:custGeom>
            <a:avLst/>
            <a:gdLst/>
            <a:ahLst/>
            <a:cxnLst/>
            <a:rect l="l" t="t" r="r" b="b"/>
            <a:pathLst>
              <a:path w="20955" h="314960">
                <a:moveTo>
                  <a:pt x="0" y="314960"/>
                </a:moveTo>
                <a:lnTo>
                  <a:pt x="20930" y="314960"/>
                </a:lnTo>
                <a:lnTo>
                  <a:pt x="20930" y="0"/>
                </a:lnTo>
                <a:lnTo>
                  <a:pt x="0" y="0"/>
                </a:lnTo>
                <a:lnTo>
                  <a:pt x="0" y="31496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22500" y="3248025"/>
            <a:ext cx="237703" cy="29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94693" y="3405070"/>
            <a:ext cx="269241" cy="1231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solidFill>
                  <a:srgbClr val="FFFFFF"/>
                </a:solidFill>
                <a:latin typeface="Century Gothic"/>
                <a:cs typeface="Century Gothic"/>
              </a:rPr>
              <a:t>20,1%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441700" y="3171825"/>
            <a:ext cx="377455" cy="576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79700" y="5534025"/>
            <a:ext cx="520700" cy="276860"/>
          </a:xfrm>
          <a:custGeom>
            <a:avLst/>
            <a:gdLst/>
            <a:ahLst/>
            <a:cxnLst/>
            <a:rect l="l" t="t" r="r" b="b"/>
            <a:pathLst>
              <a:path w="520700" h="276860">
                <a:moveTo>
                  <a:pt x="384173" y="0"/>
                </a:moveTo>
                <a:lnTo>
                  <a:pt x="0" y="0"/>
                </a:lnTo>
                <a:lnTo>
                  <a:pt x="0" y="276720"/>
                </a:lnTo>
                <a:lnTo>
                  <a:pt x="384173" y="276720"/>
                </a:lnTo>
                <a:lnTo>
                  <a:pt x="520254" y="129729"/>
                </a:lnTo>
                <a:lnTo>
                  <a:pt x="384173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32100" y="5534025"/>
            <a:ext cx="248285" cy="124460"/>
          </a:xfrm>
          <a:custGeom>
            <a:avLst/>
            <a:gdLst/>
            <a:ahLst/>
            <a:cxnLst/>
            <a:rect l="l" t="t" r="r" b="b"/>
            <a:pathLst>
              <a:path w="248284" h="124460">
                <a:moveTo>
                  <a:pt x="248008" y="0"/>
                </a:moveTo>
                <a:lnTo>
                  <a:pt x="0" y="0"/>
                </a:lnTo>
                <a:lnTo>
                  <a:pt x="124001" y="124001"/>
                </a:lnTo>
                <a:lnTo>
                  <a:pt x="248008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146300" y="6372225"/>
            <a:ext cx="1069975" cy="394335"/>
          </a:xfrm>
          <a:custGeom>
            <a:avLst/>
            <a:gdLst/>
            <a:ahLst/>
            <a:cxnLst/>
            <a:rect l="l" t="t" r="r" b="b"/>
            <a:pathLst>
              <a:path w="841375" h="394334">
                <a:moveTo>
                  <a:pt x="647579" y="0"/>
                </a:moveTo>
                <a:lnTo>
                  <a:pt x="0" y="0"/>
                </a:lnTo>
                <a:lnTo>
                  <a:pt x="0" y="393800"/>
                </a:lnTo>
                <a:lnTo>
                  <a:pt x="647579" y="393800"/>
                </a:lnTo>
                <a:lnTo>
                  <a:pt x="841240" y="184618"/>
                </a:lnTo>
                <a:lnTo>
                  <a:pt x="64757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32100" y="64484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5" y="0"/>
                </a:moveTo>
                <a:lnTo>
                  <a:pt x="0" y="0"/>
                </a:lnTo>
                <a:lnTo>
                  <a:pt x="0" y="87972"/>
                </a:lnTo>
                <a:lnTo>
                  <a:pt x="4230" y="164213"/>
                </a:lnTo>
                <a:lnTo>
                  <a:pt x="28930" y="164213"/>
                </a:lnTo>
                <a:lnTo>
                  <a:pt x="33145" y="87972"/>
                </a:lnTo>
                <a:lnTo>
                  <a:pt x="33145" y="0"/>
                </a:lnTo>
                <a:close/>
              </a:path>
              <a:path w="33654" h="211454">
                <a:moveTo>
                  <a:pt x="32551" y="178969"/>
                </a:moveTo>
                <a:lnTo>
                  <a:pt x="608" y="178969"/>
                </a:lnTo>
                <a:lnTo>
                  <a:pt x="608" y="210908"/>
                </a:lnTo>
                <a:lnTo>
                  <a:pt x="32551" y="210908"/>
                </a:lnTo>
                <a:lnTo>
                  <a:pt x="32551" y="1789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17500" y="200025"/>
            <a:ext cx="200026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28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517900" y="3248025"/>
            <a:ext cx="223519" cy="228601"/>
          </a:xfrm>
          <a:custGeom>
            <a:avLst/>
            <a:gdLst/>
            <a:ahLst/>
            <a:cxnLst/>
            <a:rect l="l" t="t" r="r" b="b"/>
            <a:pathLst>
              <a:path w="299720" h="274954">
                <a:moveTo>
                  <a:pt x="266047" y="41572"/>
                </a:moveTo>
                <a:lnTo>
                  <a:pt x="33263" y="41572"/>
                </a:lnTo>
                <a:lnTo>
                  <a:pt x="20347" y="44192"/>
                </a:lnTo>
                <a:lnTo>
                  <a:pt x="9771" y="51331"/>
                </a:lnTo>
                <a:lnTo>
                  <a:pt x="2624" y="61906"/>
                </a:lnTo>
                <a:lnTo>
                  <a:pt x="6" y="74804"/>
                </a:lnTo>
                <a:lnTo>
                  <a:pt x="0" y="143531"/>
                </a:lnTo>
                <a:lnTo>
                  <a:pt x="245" y="145609"/>
                </a:lnTo>
                <a:lnTo>
                  <a:pt x="918" y="149029"/>
                </a:lnTo>
                <a:lnTo>
                  <a:pt x="1375" y="150342"/>
                </a:lnTo>
                <a:lnTo>
                  <a:pt x="1983" y="152236"/>
                </a:lnTo>
                <a:lnTo>
                  <a:pt x="2129" y="152877"/>
                </a:lnTo>
                <a:lnTo>
                  <a:pt x="2990" y="155077"/>
                </a:lnTo>
                <a:lnTo>
                  <a:pt x="3848" y="156696"/>
                </a:lnTo>
                <a:lnTo>
                  <a:pt x="4753" y="158195"/>
                </a:lnTo>
                <a:lnTo>
                  <a:pt x="4856" y="158407"/>
                </a:lnTo>
                <a:lnTo>
                  <a:pt x="5896" y="160116"/>
                </a:lnTo>
                <a:lnTo>
                  <a:pt x="7056" y="161643"/>
                </a:lnTo>
                <a:lnTo>
                  <a:pt x="8256" y="163051"/>
                </a:lnTo>
                <a:lnTo>
                  <a:pt x="8308" y="241152"/>
                </a:lnTo>
                <a:lnTo>
                  <a:pt x="10932" y="254070"/>
                </a:lnTo>
                <a:lnTo>
                  <a:pt x="18078" y="264646"/>
                </a:lnTo>
                <a:lnTo>
                  <a:pt x="28655" y="271792"/>
                </a:lnTo>
                <a:lnTo>
                  <a:pt x="41572" y="274416"/>
                </a:lnTo>
                <a:lnTo>
                  <a:pt x="257737" y="274416"/>
                </a:lnTo>
                <a:lnTo>
                  <a:pt x="270655" y="271792"/>
                </a:lnTo>
                <a:lnTo>
                  <a:pt x="281232" y="264646"/>
                </a:lnTo>
                <a:lnTo>
                  <a:pt x="282122" y="263329"/>
                </a:lnTo>
                <a:lnTo>
                  <a:pt x="41572" y="263329"/>
                </a:lnTo>
                <a:lnTo>
                  <a:pt x="32929" y="261577"/>
                </a:lnTo>
                <a:lnTo>
                  <a:pt x="25860" y="256804"/>
                </a:lnTo>
                <a:lnTo>
                  <a:pt x="21087" y="249734"/>
                </a:lnTo>
                <a:lnTo>
                  <a:pt x="19348" y="241152"/>
                </a:lnTo>
                <a:lnTo>
                  <a:pt x="19335" y="171420"/>
                </a:lnTo>
                <a:lnTo>
                  <a:pt x="116405" y="171420"/>
                </a:lnTo>
                <a:lnTo>
                  <a:pt x="116405" y="163569"/>
                </a:lnTo>
                <a:lnTo>
                  <a:pt x="27398" y="163569"/>
                </a:lnTo>
                <a:lnTo>
                  <a:pt x="22082" y="161246"/>
                </a:lnTo>
                <a:lnTo>
                  <a:pt x="18111" y="157492"/>
                </a:lnTo>
                <a:lnTo>
                  <a:pt x="14112" y="152877"/>
                </a:lnTo>
                <a:lnTo>
                  <a:pt x="11055" y="147991"/>
                </a:lnTo>
                <a:lnTo>
                  <a:pt x="11055" y="74804"/>
                </a:lnTo>
                <a:lnTo>
                  <a:pt x="12803" y="66162"/>
                </a:lnTo>
                <a:lnTo>
                  <a:pt x="17570" y="59092"/>
                </a:lnTo>
                <a:lnTo>
                  <a:pt x="24639" y="54318"/>
                </a:lnTo>
                <a:lnTo>
                  <a:pt x="33293" y="52566"/>
                </a:lnTo>
                <a:lnTo>
                  <a:pt x="290379" y="52566"/>
                </a:lnTo>
                <a:lnTo>
                  <a:pt x="289540" y="51327"/>
                </a:lnTo>
                <a:lnTo>
                  <a:pt x="278964" y="44191"/>
                </a:lnTo>
                <a:lnTo>
                  <a:pt x="266047" y="41572"/>
                </a:lnTo>
                <a:close/>
              </a:path>
              <a:path w="299720" h="274954">
                <a:moveTo>
                  <a:pt x="291002" y="171420"/>
                </a:moveTo>
                <a:lnTo>
                  <a:pt x="279975" y="171420"/>
                </a:lnTo>
                <a:lnTo>
                  <a:pt x="279962" y="241152"/>
                </a:lnTo>
                <a:lnTo>
                  <a:pt x="278223" y="249734"/>
                </a:lnTo>
                <a:lnTo>
                  <a:pt x="273450" y="256804"/>
                </a:lnTo>
                <a:lnTo>
                  <a:pt x="266380" y="261577"/>
                </a:lnTo>
                <a:lnTo>
                  <a:pt x="257737" y="263329"/>
                </a:lnTo>
                <a:lnTo>
                  <a:pt x="282122" y="263329"/>
                </a:lnTo>
                <a:lnTo>
                  <a:pt x="288378" y="254070"/>
                </a:lnTo>
                <a:lnTo>
                  <a:pt x="291002" y="241152"/>
                </a:lnTo>
                <a:lnTo>
                  <a:pt x="291002" y="171420"/>
                </a:lnTo>
                <a:close/>
              </a:path>
              <a:path w="299720" h="274954">
                <a:moveTo>
                  <a:pt x="116405" y="171420"/>
                </a:moveTo>
                <a:lnTo>
                  <a:pt x="19335" y="171420"/>
                </a:lnTo>
                <a:lnTo>
                  <a:pt x="23580" y="173404"/>
                </a:lnTo>
                <a:lnTo>
                  <a:pt x="28285" y="174595"/>
                </a:lnTo>
                <a:lnTo>
                  <a:pt x="116405" y="174595"/>
                </a:lnTo>
                <a:lnTo>
                  <a:pt x="116405" y="171420"/>
                </a:lnTo>
                <a:close/>
              </a:path>
              <a:path w="299720" h="274954">
                <a:moveTo>
                  <a:pt x="290401" y="52599"/>
                </a:moveTo>
                <a:lnTo>
                  <a:pt x="266078" y="52599"/>
                </a:lnTo>
                <a:lnTo>
                  <a:pt x="274720" y="54347"/>
                </a:lnTo>
                <a:lnTo>
                  <a:pt x="281790" y="59112"/>
                </a:lnTo>
                <a:lnTo>
                  <a:pt x="286564" y="66181"/>
                </a:lnTo>
                <a:lnTo>
                  <a:pt x="288310" y="74804"/>
                </a:lnTo>
                <a:lnTo>
                  <a:pt x="288283" y="147991"/>
                </a:lnTo>
                <a:lnTo>
                  <a:pt x="285231" y="152877"/>
                </a:lnTo>
                <a:lnTo>
                  <a:pt x="281199" y="157492"/>
                </a:lnTo>
                <a:lnTo>
                  <a:pt x="277228" y="161218"/>
                </a:lnTo>
                <a:lnTo>
                  <a:pt x="271910" y="163569"/>
                </a:lnTo>
                <a:lnTo>
                  <a:pt x="182905" y="163569"/>
                </a:lnTo>
                <a:lnTo>
                  <a:pt x="182905" y="174595"/>
                </a:lnTo>
                <a:lnTo>
                  <a:pt x="271025" y="174595"/>
                </a:lnTo>
                <a:lnTo>
                  <a:pt x="275697" y="173436"/>
                </a:lnTo>
                <a:lnTo>
                  <a:pt x="279975" y="171420"/>
                </a:lnTo>
                <a:lnTo>
                  <a:pt x="291002" y="171420"/>
                </a:lnTo>
                <a:lnTo>
                  <a:pt x="291002" y="163051"/>
                </a:lnTo>
                <a:lnTo>
                  <a:pt x="292287" y="161582"/>
                </a:lnTo>
                <a:lnTo>
                  <a:pt x="293446" y="160055"/>
                </a:lnTo>
                <a:lnTo>
                  <a:pt x="294486" y="158255"/>
                </a:lnTo>
                <a:lnTo>
                  <a:pt x="295494" y="156603"/>
                </a:lnTo>
                <a:lnTo>
                  <a:pt x="296348" y="154986"/>
                </a:lnTo>
                <a:lnTo>
                  <a:pt x="297205" y="152693"/>
                </a:lnTo>
                <a:lnTo>
                  <a:pt x="297327" y="152114"/>
                </a:lnTo>
                <a:lnTo>
                  <a:pt x="297935" y="150252"/>
                </a:lnTo>
                <a:lnTo>
                  <a:pt x="298425" y="148939"/>
                </a:lnTo>
                <a:lnTo>
                  <a:pt x="298669" y="147530"/>
                </a:lnTo>
                <a:lnTo>
                  <a:pt x="299065" y="145486"/>
                </a:lnTo>
                <a:lnTo>
                  <a:pt x="299296" y="143531"/>
                </a:lnTo>
                <a:lnTo>
                  <a:pt x="299311" y="74804"/>
                </a:lnTo>
                <a:lnTo>
                  <a:pt x="296686" y="61893"/>
                </a:lnTo>
                <a:lnTo>
                  <a:pt x="290401" y="52599"/>
                </a:lnTo>
                <a:close/>
              </a:path>
              <a:path w="299720" h="274954">
                <a:moveTo>
                  <a:pt x="290379" y="52566"/>
                </a:moveTo>
                <a:lnTo>
                  <a:pt x="133055" y="52566"/>
                </a:lnTo>
                <a:lnTo>
                  <a:pt x="133055" y="141302"/>
                </a:lnTo>
                <a:lnTo>
                  <a:pt x="166287" y="141302"/>
                </a:lnTo>
                <a:lnTo>
                  <a:pt x="166287" y="52599"/>
                </a:lnTo>
                <a:lnTo>
                  <a:pt x="290401" y="52599"/>
                </a:lnTo>
                <a:close/>
              </a:path>
              <a:path w="299720" h="274954">
                <a:moveTo>
                  <a:pt x="180582" y="0"/>
                </a:moveTo>
                <a:lnTo>
                  <a:pt x="118699" y="0"/>
                </a:lnTo>
                <a:lnTo>
                  <a:pt x="102777" y="3197"/>
                </a:lnTo>
                <a:lnTo>
                  <a:pt x="89711" y="11989"/>
                </a:lnTo>
                <a:lnTo>
                  <a:pt x="80769" y="25180"/>
                </a:lnTo>
                <a:lnTo>
                  <a:pt x="77216" y="41572"/>
                </a:lnTo>
                <a:lnTo>
                  <a:pt x="93743" y="41572"/>
                </a:lnTo>
                <a:lnTo>
                  <a:pt x="95710" y="31860"/>
                </a:lnTo>
                <a:lnTo>
                  <a:pt x="101067" y="23928"/>
                </a:lnTo>
                <a:lnTo>
                  <a:pt x="109001" y="18578"/>
                </a:lnTo>
                <a:lnTo>
                  <a:pt x="118699" y="16616"/>
                </a:lnTo>
                <a:lnTo>
                  <a:pt x="212971" y="16616"/>
                </a:lnTo>
                <a:lnTo>
                  <a:pt x="209985" y="12195"/>
                </a:lnTo>
                <a:lnTo>
                  <a:pt x="196760" y="3274"/>
                </a:lnTo>
                <a:lnTo>
                  <a:pt x="180582" y="0"/>
                </a:lnTo>
                <a:close/>
              </a:path>
              <a:path w="299720" h="274954">
                <a:moveTo>
                  <a:pt x="212971" y="16616"/>
                </a:moveTo>
                <a:lnTo>
                  <a:pt x="180611" y="16616"/>
                </a:lnTo>
                <a:lnTo>
                  <a:pt x="190076" y="18505"/>
                </a:lnTo>
                <a:lnTo>
                  <a:pt x="197862" y="23733"/>
                </a:lnTo>
                <a:lnTo>
                  <a:pt x="203232" y="31642"/>
                </a:lnTo>
                <a:lnTo>
                  <a:pt x="205447" y="41572"/>
                </a:lnTo>
                <a:lnTo>
                  <a:pt x="222183" y="41572"/>
                </a:lnTo>
                <a:lnTo>
                  <a:pt x="218909" y="25411"/>
                </a:lnTo>
                <a:lnTo>
                  <a:pt x="212971" y="1661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94100" y="340042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263" y="0"/>
                </a:moveTo>
                <a:lnTo>
                  <a:pt x="0" y="0"/>
                </a:lnTo>
                <a:lnTo>
                  <a:pt x="0" y="33263"/>
                </a:lnTo>
                <a:lnTo>
                  <a:pt x="33263" y="33263"/>
                </a:lnTo>
                <a:lnTo>
                  <a:pt x="332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6719080" y="2409494"/>
            <a:ext cx="227965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5" dirty="0">
                <a:solidFill>
                  <a:srgbClr val="FFFFFF"/>
                </a:solidFill>
                <a:latin typeface="Century Gothic"/>
                <a:cs typeface="Century Gothic"/>
              </a:rPr>
              <a:t>32,9%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117" name="Заголовок 116"/>
          <p:cNvSpPr>
            <a:spLocks noGrp="1"/>
          </p:cNvSpPr>
          <p:nvPr>
            <p:ph type="title"/>
          </p:nvPr>
        </p:nvSpPr>
        <p:spPr>
          <a:xfrm>
            <a:off x="774700" y="581025"/>
            <a:ext cx="3287005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НАСЕЛЕНИЕ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993900" y="2333625"/>
            <a:ext cx="3099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ПОЛОЖИТЕЛЬНЫЕ ТЕНДЕНЦИИ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ПОСЛЕДНИХ ЛЕТ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65100" y="4848225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itchFamily="34" charset="0"/>
              </a:rPr>
              <a:t>УРОВЕНЬ ЖИЗНИ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746500" y="30956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НИЗКИЙ УРОВЕНЬ ЗАРЕГИСТРИРОВАННОЙ БЕЗРАБОТИЦЫ</a:t>
            </a:r>
            <a:endParaRPr lang="ru-RU" sz="1200" dirty="0">
              <a:latin typeface="Arial Narrow" pitchFamily="34" charset="0"/>
            </a:endParaRPr>
          </a:p>
        </p:txBody>
      </p:sp>
      <p:graphicFrame>
        <p:nvGraphicFramePr>
          <p:cNvPr id="123" name="Диаграмма 122"/>
          <p:cNvGraphicFramePr/>
          <p:nvPr/>
        </p:nvGraphicFramePr>
        <p:xfrm>
          <a:off x="5499100" y="1800225"/>
          <a:ext cx="51943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4" name="TextBox 123"/>
          <p:cNvSpPr txBox="1"/>
          <p:nvPr/>
        </p:nvSpPr>
        <p:spPr>
          <a:xfrm>
            <a:off x="5575300" y="581025"/>
            <a:ext cx="33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ЗАНЯТОСТЬ НАСЕЛЕНИЯ</a:t>
            </a:r>
            <a:endParaRPr lang="ru-RU" sz="2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575301" y="1038225"/>
            <a:ext cx="5118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В отделении занятости по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- Городецкому району КУ ВО «ЦЗН Вологодской области» на 1 января 2020года зарегистрировано 103 человека.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651500" y="4619625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ЗДРАВООХРАНЕНИЕ</a:t>
            </a:r>
            <a:endParaRPr lang="ru-RU" sz="2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651500" y="5076825"/>
            <a:ext cx="4648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Реализуется федеральная программа по привлечению в село врачей «Земский доктор» В медицинских ВУЗах обучается 24 контрактника.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422900" y="5915025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96.8%</a:t>
            </a:r>
            <a:endParaRPr lang="ru-RU" sz="20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632702" y="5915026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94,2%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632702" y="6372226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96,8%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108700" y="5915026"/>
            <a:ext cx="1481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диспансеризация </a:t>
            </a:r>
          </a:p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населения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470901" y="5915026"/>
            <a:ext cx="222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укомплектованность района врачами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70901" y="6372226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укомплектованность района по среднему медицинскому персоналу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https://crbkich.volmed.org.ru/img/21_Risunok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6372226"/>
            <a:ext cx="2222500" cy="119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" name="TextBox 135"/>
          <p:cNvSpPr txBox="1"/>
          <p:nvPr/>
        </p:nvSpPr>
        <p:spPr>
          <a:xfrm>
            <a:off x="2527300" y="5153025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29268</a:t>
            </a:r>
            <a:endParaRPr lang="ru-RU" sz="20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755900" y="5305425"/>
            <a:ext cx="2666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рублей среднемесячная </a:t>
            </a: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заработная плата </a:t>
            </a: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за 2019 год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071100" y="2000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29</a:t>
            </a:r>
            <a:endParaRPr lang="ru-RU" sz="1100" dirty="0">
              <a:solidFill>
                <a:schemeClr val="bg1"/>
              </a:solidFill>
            </a:endParaRPr>
          </a:p>
        </p:txBody>
      </p:sp>
      <p:graphicFrame>
        <p:nvGraphicFramePr>
          <p:cNvPr id="78" name="Диаграмма 77"/>
          <p:cNvGraphicFramePr/>
          <p:nvPr/>
        </p:nvGraphicFramePr>
        <p:xfrm>
          <a:off x="0" y="2028825"/>
          <a:ext cx="23749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9" name="TextBox 78"/>
          <p:cNvSpPr txBox="1"/>
          <p:nvPr/>
        </p:nvSpPr>
        <p:spPr>
          <a:xfrm rot="3706019">
            <a:off x="995557" y="300372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49%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 rot="19859055">
            <a:off x="268109" y="2687396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31,1%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 rot="2192734">
            <a:off x="259260" y="332760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19,4%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300" y="2028825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структура населения </a:t>
            </a:r>
          </a:p>
          <a:p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по возрасту, %</a:t>
            </a:r>
            <a:endParaRPr lang="ru-RU" sz="1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65100" y="3933825"/>
            <a:ext cx="228600" cy="2286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165100" y="4162425"/>
            <a:ext cx="228600" cy="2286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165100" y="4391025"/>
            <a:ext cx="228600" cy="2286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393700" y="4162425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трудоспособные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3700" y="3933825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старше трудоспособного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93700" y="4391025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моложе трудоспособного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object 124"/>
          <p:cNvSpPr/>
          <p:nvPr/>
        </p:nvSpPr>
        <p:spPr>
          <a:xfrm>
            <a:off x="317500" y="7286624"/>
            <a:ext cx="2133600" cy="45719"/>
          </a:xfrm>
          <a:custGeom>
            <a:avLst/>
            <a:gdLst/>
            <a:ahLst/>
            <a:cxnLst/>
            <a:rect l="l" t="t" r="r" b="b"/>
            <a:pathLst>
              <a:path w="2388870">
                <a:moveTo>
                  <a:pt x="0" y="0"/>
                </a:moveTo>
                <a:lnTo>
                  <a:pt x="2388773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141"/>
          <p:cNvSpPr/>
          <p:nvPr/>
        </p:nvSpPr>
        <p:spPr>
          <a:xfrm>
            <a:off x="393700" y="6677025"/>
            <a:ext cx="228599" cy="509905"/>
          </a:xfrm>
          <a:custGeom>
            <a:avLst/>
            <a:gdLst/>
            <a:ahLst/>
            <a:cxnLst/>
            <a:rect l="l" t="t" r="r" b="b"/>
            <a:pathLst>
              <a:path w="179704" h="890905">
                <a:moveTo>
                  <a:pt x="89763" y="0"/>
                </a:moveTo>
                <a:lnTo>
                  <a:pt x="0" y="153619"/>
                </a:lnTo>
                <a:lnTo>
                  <a:pt x="0" y="890727"/>
                </a:lnTo>
                <a:lnTo>
                  <a:pt x="179527" y="890727"/>
                </a:lnTo>
                <a:lnTo>
                  <a:pt x="179527" y="153619"/>
                </a:lnTo>
                <a:lnTo>
                  <a:pt x="8976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41"/>
          <p:cNvSpPr/>
          <p:nvPr/>
        </p:nvSpPr>
        <p:spPr>
          <a:xfrm>
            <a:off x="774700" y="6524625"/>
            <a:ext cx="228601" cy="662305"/>
          </a:xfrm>
          <a:custGeom>
            <a:avLst/>
            <a:gdLst/>
            <a:ahLst/>
            <a:cxnLst/>
            <a:rect l="l" t="t" r="r" b="b"/>
            <a:pathLst>
              <a:path w="179704" h="890905">
                <a:moveTo>
                  <a:pt x="89763" y="0"/>
                </a:moveTo>
                <a:lnTo>
                  <a:pt x="0" y="153619"/>
                </a:lnTo>
                <a:lnTo>
                  <a:pt x="0" y="890727"/>
                </a:lnTo>
                <a:lnTo>
                  <a:pt x="179527" y="890727"/>
                </a:lnTo>
                <a:lnTo>
                  <a:pt x="179527" y="153619"/>
                </a:lnTo>
                <a:lnTo>
                  <a:pt x="8976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41"/>
          <p:cNvSpPr/>
          <p:nvPr/>
        </p:nvSpPr>
        <p:spPr>
          <a:xfrm>
            <a:off x="1155700" y="6372225"/>
            <a:ext cx="228600" cy="814705"/>
          </a:xfrm>
          <a:custGeom>
            <a:avLst/>
            <a:gdLst/>
            <a:ahLst/>
            <a:cxnLst/>
            <a:rect l="l" t="t" r="r" b="b"/>
            <a:pathLst>
              <a:path w="179704" h="890905">
                <a:moveTo>
                  <a:pt x="89763" y="0"/>
                </a:moveTo>
                <a:lnTo>
                  <a:pt x="0" y="153619"/>
                </a:lnTo>
                <a:lnTo>
                  <a:pt x="0" y="890727"/>
                </a:lnTo>
                <a:lnTo>
                  <a:pt x="179527" y="890727"/>
                </a:lnTo>
                <a:lnTo>
                  <a:pt x="179527" y="153619"/>
                </a:lnTo>
                <a:lnTo>
                  <a:pt x="8976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41"/>
          <p:cNvSpPr/>
          <p:nvPr/>
        </p:nvSpPr>
        <p:spPr>
          <a:xfrm>
            <a:off x="1536700" y="6219825"/>
            <a:ext cx="228600" cy="967105"/>
          </a:xfrm>
          <a:custGeom>
            <a:avLst/>
            <a:gdLst/>
            <a:ahLst/>
            <a:cxnLst/>
            <a:rect l="l" t="t" r="r" b="b"/>
            <a:pathLst>
              <a:path w="179704" h="890905">
                <a:moveTo>
                  <a:pt x="89763" y="0"/>
                </a:moveTo>
                <a:lnTo>
                  <a:pt x="0" y="153619"/>
                </a:lnTo>
                <a:lnTo>
                  <a:pt x="0" y="890727"/>
                </a:lnTo>
                <a:lnTo>
                  <a:pt x="179527" y="890727"/>
                </a:lnTo>
                <a:lnTo>
                  <a:pt x="179527" y="153619"/>
                </a:lnTo>
                <a:lnTo>
                  <a:pt x="8976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41"/>
          <p:cNvSpPr/>
          <p:nvPr/>
        </p:nvSpPr>
        <p:spPr>
          <a:xfrm>
            <a:off x="1917700" y="6143625"/>
            <a:ext cx="228600" cy="1043305"/>
          </a:xfrm>
          <a:custGeom>
            <a:avLst/>
            <a:gdLst/>
            <a:ahLst/>
            <a:cxnLst/>
            <a:rect l="l" t="t" r="r" b="b"/>
            <a:pathLst>
              <a:path w="179704" h="890905">
                <a:moveTo>
                  <a:pt x="89763" y="0"/>
                </a:moveTo>
                <a:lnTo>
                  <a:pt x="0" y="153619"/>
                </a:lnTo>
                <a:lnTo>
                  <a:pt x="0" y="890727"/>
                </a:lnTo>
                <a:lnTo>
                  <a:pt x="179527" y="890727"/>
                </a:lnTo>
                <a:lnTo>
                  <a:pt x="179527" y="153619"/>
                </a:lnTo>
                <a:lnTo>
                  <a:pt x="89763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TextBox 95"/>
          <p:cNvSpPr txBox="1"/>
          <p:nvPr/>
        </p:nvSpPr>
        <p:spPr>
          <a:xfrm>
            <a:off x="165100" y="730124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2300" y="730124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03300" y="730124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84300" y="7301240"/>
            <a:ext cx="533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765300" y="730124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41300" y="644842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19691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2300" y="629602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21015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3300" y="614362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22249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84300" y="599122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25658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841500" y="591502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29268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5100" y="553402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среднемесячная заработная плата  одного работника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object 49"/>
          <p:cNvSpPr/>
          <p:nvPr/>
        </p:nvSpPr>
        <p:spPr>
          <a:xfrm>
            <a:off x="3441700" y="4010025"/>
            <a:ext cx="377455" cy="576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4"/>
          <p:cNvSpPr/>
          <p:nvPr/>
        </p:nvSpPr>
        <p:spPr>
          <a:xfrm>
            <a:off x="3441700" y="4238625"/>
            <a:ext cx="349885" cy="168275"/>
          </a:xfrm>
          <a:custGeom>
            <a:avLst/>
            <a:gdLst/>
            <a:ahLst/>
            <a:cxnLst/>
            <a:rect l="l" t="t" r="r" b="b"/>
            <a:pathLst>
              <a:path w="349884" h="168275">
                <a:moveTo>
                  <a:pt x="83016" y="0"/>
                </a:moveTo>
                <a:lnTo>
                  <a:pt x="32864" y="6286"/>
                </a:lnTo>
                <a:lnTo>
                  <a:pt x="581" y="30238"/>
                </a:lnTo>
                <a:lnTo>
                  <a:pt x="171" y="44665"/>
                </a:lnTo>
                <a:lnTo>
                  <a:pt x="107" y="51435"/>
                </a:lnTo>
                <a:lnTo>
                  <a:pt x="0" y="72110"/>
                </a:lnTo>
                <a:lnTo>
                  <a:pt x="320" y="91961"/>
                </a:lnTo>
                <a:lnTo>
                  <a:pt x="1685" y="104622"/>
                </a:lnTo>
                <a:lnTo>
                  <a:pt x="6363" y="108733"/>
                </a:lnTo>
                <a:lnTo>
                  <a:pt x="13596" y="110504"/>
                </a:lnTo>
                <a:lnTo>
                  <a:pt x="21504" y="111410"/>
                </a:lnTo>
                <a:lnTo>
                  <a:pt x="28203" y="112928"/>
                </a:lnTo>
                <a:lnTo>
                  <a:pt x="123364" y="157073"/>
                </a:lnTo>
                <a:lnTo>
                  <a:pt x="165464" y="167826"/>
                </a:lnTo>
                <a:lnTo>
                  <a:pt x="168436" y="167777"/>
                </a:lnTo>
                <a:lnTo>
                  <a:pt x="171497" y="167305"/>
                </a:lnTo>
                <a:lnTo>
                  <a:pt x="172970" y="167215"/>
                </a:lnTo>
                <a:lnTo>
                  <a:pt x="250707" y="155905"/>
                </a:lnTo>
                <a:lnTo>
                  <a:pt x="291223" y="139051"/>
                </a:lnTo>
                <a:lnTo>
                  <a:pt x="334746" y="104295"/>
                </a:lnTo>
                <a:lnTo>
                  <a:pt x="339127" y="96799"/>
                </a:lnTo>
                <a:lnTo>
                  <a:pt x="223757" y="96799"/>
                </a:lnTo>
                <a:lnTo>
                  <a:pt x="207913" y="96550"/>
                </a:lnTo>
                <a:lnTo>
                  <a:pt x="195455" y="96161"/>
                </a:lnTo>
                <a:lnTo>
                  <a:pt x="183131" y="93824"/>
                </a:lnTo>
                <a:lnTo>
                  <a:pt x="167687" y="87731"/>
                </a:lnTo>
                <a:lnTo>
                  <a:pt x="166988" y="87401"/>
                </a:lnTo>
                <a:lnTo>
                  <a:pt x="157730" y="83667"/>
                </a:lnTo>
                <a:lnTo>
                  <a:pt x="157489" y="83667"/>
                </a:lnTo>
                <a:lnTo>
                  <a:pt x="155000" y="82029"/>
                </a:lnTo>
                <a:lnTo>
                  <a:pt x="156958" y="82029"/>
                </a:lnTo>
                <a:lnTo>
                  <a:pt x="160994" y="80949"/>
                </a:lnTo>
                <a:lnTo>
                  <a:pt x="156917" y="80060"/>
                </a:lnTo>
                <a:lnTo>
                  <a:pt x="259738" y="80060"/>
                </a:lnTo>
                <a:lnTo>
                  <a:pt x="268934" y="68265"/>
                </a:lnTo>
                <a:lnTo>
                  <a:pt x="240833" y="36417"/>
                </a:lnTo>
                <a:lnTo>
                  <a:pt x="194687" y="29162"/>
                </a:lnTo>
                <a:lnTo>
                  <a:pt x="182438" y="28479"/>
                </a:lnTo>
                <a:lnTo>
                  <a:pt x="170322" y="26834"/>
                </a:lnTo>
                <a:lnTo>
                  <a:pt x="158365" y="22872"/>
                </a:lnTo>
                <a:lnTo>
                  <a:pt x="140029" y="14187"/>
                </a:lnTo>
                <a:lnTo>
                  <a:pt x="130840" y="10147"/>
                </a:lnTo>
                <a:lnTo>
                  <a:pt x="120671" y="6261"/>
                </a:lnTo>
                <a:lnTo>
                  <a:pt x="112761" y="4327"/>
                </a:lnTo>
                <a:lnTo>
                  <a:pt x="102115" y="2382"/>
                </a:lnTo>
                <a:lnTo>
                  <a:pt x="91334" y="812"/>
                </a:lnTo>
                <a:lnTo>
                  <a:pt x="83016" y="0"/>
                </a:lnTo>
                <a:close/>
              </a:path>
              <a:path w="349884" h="168275">
                <a:moveTo>
                  <a:pt x="340664" y="94170"/>
                </a:moveTo>
                <a:lnTo>
                  <a:pt x="248789" y="94170"/>
                </a:lnTo>
                <a:lnTo>
                  <a:pt x="244700" y="94780"/>
                </a:lnTo>
                <a:lnTo>
                  <a:pt x="223757" y="96799"/>
                </a:lnTo>
                <a:lnTo>
                  <a:pt x="339127" y="96799"/>
                </a:lnTo>
                <a:lnTo>
                  <a:pt x="340308" y="94780"/>
                </a:lnTo>
                <a:lnTo>
                  <a:pt x="244700" y="94780"/>
                </a:lnTo>
                <a:lnTo>
                  <a:pt x="244896" y="94729"/>
                </a:lnTo>
                <a:lnTo>
                  <a:pt x="340337" y="94729"/>
                </a:lnTo>
                <a:lnTo>
                  <a:pt x="340664" y="94170"/>
                </a:lnTo>
                <a:close/>
              </a:path>
              <a:path w="349884" h="168275">
                <a:moveTo>
                  <a:pt x="330514" y="49212"/>
                </a:moveTo>
                <a:lnTo>
                  <a:pt x="296178" y="67294"/>
                </a:lnTo>
                <a:lnTo>
                  <a:pt x="278976" y="81684"/>
                </a:lnTo>
                <a:lnTo>
                  <a:pt x="271490" y="86874"/>
                </a:lnTo>
                <a:lnTo>
                  <a:pt x="262766" y="90159"/>
                </a:lnTo>
                <a:lnTo>
                  <a:pt x="244896" y="94729"/>
                </a:lnTo>
                <a:lnTo>
                  <a:pt x="248789" y="94170"/>
                </a:lnTo>
                <a:lnTo>
                  <a:pt x="340664" y="94170"/>
                </a:lnTo>
                <a:lnTo>
                  <a:pt x="345403" y="86063"/>
                </a:lnTo>
                <a:lnTo>
                  <a:pt x="349525" y="62649"/>
                </a:lnTo>
                <a:lnTo>
                  <a:pt x="348395" y="59994"/>
                </a:lnTo>
                <a:lnTo>
                  <a:pt x="346109" y="55397"/>
                </a:lnTo>
                <a:lnTo>
                  <a:pt x="341461" y="52133"/>
                </a:lnTo>
                <a:lnTo>
                  <a:pt x="330514" y="49212"/>
                </a:lnTo>
                <a:close/>
              </a:path>
              <a:path w="349884" h="168275">
                <a:moveTo>
                  <a:pt x="259738" y="80060"/>
                </a:moveTo>
                <a:lnTo>
                  <a:pt x="156917" y="80060"/>
                </a:lnTo>
                <a:lnTo>
                  <a:pt x="195140" y="81145"/>
                </a:lnTo>
                <a:lnTo>
                  <a:pt x="212608" y="82038"/>
                </a:lnTo>
                <a:lnTo>
                  <a:pt x="245589" y="85458"/>
                </a:lnTo>
                <a:lnTo>
                  <a:pt x="259570" y="80275"/>
                </a:lnTo>
                <a:lnTo>
                  <a:pt x="259738" y="80060"/>
                </a:lnTo>
                <a:close/>
              </a:path>
              <a:path w="349884" h="168275">
                <a:moveTo>
                  <a:pt x="156938" y="83192"/>
                </a:moveTo>
                <a:lnTo>
                  <a:pt x="157489" y="83667"/>
                </a:lnTo>
                <a:lnTo>
                  <a:pt x="157730" y="83667"/>
                </a:lnTo>
                <a:lnTo>
                  <a:pt x="156938" y="83192"/>
                </a:lnTo>
                <a:close/>
              </a:path>
              <a:path w="349884" h="168275">
                <a:moveTo>
                  <a:pt x="156958" y="82029"/>
                </a:moveTo>
                <a:lnTo>
                  <a:pt x="155000" y="82029"/>
                </a:lnTo>
                <a:lnTo>
                  <a:pt x="156938" y="83192"/>
                </a:lnTo>
                <a:lnTo>
                  <a:pt x="155914" y="82308"/>
                </a:lnTo>
                <a:lnTo>
                  <a:pt x="156958" y="82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6"/>
          <p:cNvSpPr/>
          <p:nvPr/>
        </p:nvSpPr>
        <p:spPr>
          <a:xfrm>
            <a:off x="3594100" y="4086225"/>
            <a:ext cx="184313" cy="1250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TextBox 110"/>
          <p:cNvSpPr txBox="1"/>
          <p:nvPr/>
        </p:nvSpPr>
        <p:spPr>
          <a:xfrm>
            <a:off x="3822700" y="3933825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УВЕЛИЧЕНИЕ СРЕДНЕМЕСЯЧНОЙ ЗАРАБОТНОЙ ПЛАТЫ</a:t>
            </a:r>
            <a:endParaRPr lang="ru-RU" sz="1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2271644"/>
            <a:ext cx="4465955" cy="371475"/>
          </a:xfrm>
          <a:custGeom>
            <a:avLst/>
            <a:gdLst/>
            <a:ahLst/>
            <a:cxnLst/>
            <a:rect l="l" t="t" r="r" b="b"/>
            <a:pathLst>
              <a:path w="4465955" h="371475">
                <a:moveTo>
                  <a:pt x="4283128" y="0"/>
                </a:moveTo>
                <a:lnTo>
                  <a:pt x="0" y="0"/>
                </a:lnTo>
                <a:lnTo>
                  <a:pt x="0" y="370853"/>
                </a:lnTo>
                <a:lnTo>
                  <a:pt x="4283128" y="370853"/>
                </a:lnTo>
                <a:lnTo>
                  <a:pt x="4465511" y="173865"/>
                </a:lnTo>
                <a:lnTo>
                  <a:pt x="4283128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2181225"/>
            <a:ext cx="4508501" cy="452120"/>
          </a:xfrm>
          <a:custGeom>
            <a:avLst/>
            <a:gdLst/>
            <a:ahLst/>
            <a:cxnLst/>
            <a:rect l="l" t="t" r="r" b="b"/>
            <a:pathLst>
              <a:path w="4380230" h="375919">
                <a:moveTo>
                  <a:pt x="0" y="0"/>
                </a:moveTo>
                <a:lnTo>
                  <a:pt x="0" y="370853"/>
                </a:lnTo>
                <a:lnTo>
                  <a:pt x="4197772" y="375660"/>
                </a:lnTo>
                <a:lnTo>
                  <a:pt x="4380144" y="178671"/>
                </a:lnTo>
                <a:lnTo>
                  <a:pt x="4197772" y="4806"/>
                </a:lnTo>
                <a:lnTo>
                  <a:pt x="0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СИСТЕМА ОБРАЗОВАНИЯ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 КИЧМЕНГСКО-ГОРОДЕЦКОГО РАЙОНА</a:t>
            </a:r>
            <a:endParaRPr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3830" y="2804681"/>
            <a:ext cx="287999" cy="440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219" y="2856848"/>
            <a:ext cx="229197" cy="2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3830" y="3425345"/>
            <a:ext cx="287999" cy="4400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8957" y="3592807"/>
            <a:ext cx="257810" cy="70485"/>
          </a:xfrm>
          <a:custGeom>
            <a:avLst/>
            <a:gdLst/>
            <a:ahLst/>
            <a:cxnLst/>
            <a:rect l="l" t="t" r="r" b="b"/>
            <a:pathLst>
              <a:path w="257809" h="70485">
                <a:moveTo>
                  <a:pt x="133577" y="39146"/>
                </a:moveTo>
                <a:lnTo>
                  <a:pt x="107391" y="39146"/>
                </a:lnTo>
                <a:lnTo>
                  <a:pt x="135496" y="69138"/>
                </a:lnTo>
                <a:lnTo>
                  <a:pt x="137393" y="70279"/>
                </a:lnTo>
                <a:lnTo>
                  <a:pt x="138225" y="67903"/>
                </a:lnTo>
                <a:lnTo>
                  <a:pt x="138308" y="67741"/>
                </a:lnTo>
                <a:lnTo>
                  <a:pt x="143854" y="60487"/>
                </a:lnTo>
                <a:lnTo>
                  <a:pt x="153585" y="49098"/>
                </a:lnTo>
                <a:lnTo>
                  <a:pt x="158425" y="43679"/>
                </a:lnTo>
                <a:lnTo>
                  <a:pt x="137580" y="43679"/>
                </a:lnTo>
                <a:lnTo>
                  <a:pt x="133577" y="39146"/>
                </a:lnTo>
                <a:close/>
              </a:path>
              <a:path w="257809" h="70485">
                <a:moveTo>
                  <a:pt x="105267" y="892"/>
                </a:moveTo>
                <a:lnTo>
                  <a:pt x="98553" y="949"/>
                </a:lnTo>
                <a:lnTo>
                  <a:pt x="52313" y="949"/>
                </a:lnTo>
                <a:lnTo>
                  <a:pt x="48531" y="5374"/>
                </a:lnTo>
                <a:lnTo>
                  <a:pt x="47166" y="6487"/>
                </a:lnTo>
                <a:lnTo>
                  <a:pt x="45035" y="9086"/>
                </a:lnTo>
                <a:lnTo>
                  <a:pt x="43552" y="10533"/>
                </a:lnTo>
                <a:lnTo>
                  <a:pt x="42454" y="11786"/>
                </a:lnTo>
                <a:lnTo>
                  <a:pt x="13451" y="43765"/>
                </a:lnTo>
                <a:lnTo>
                  <a:pt x="11871" y="45529"/>
                </a:lnTo>
                <a:lnTo>
                  <a:pt x="9683" y="47750"/>
                </a:lnTo>
                <a:lnTo>
                  <a:pt x="5690" y="52287"/>
                </a:lnTo>
                <a:lnTo>
                  <a:pt x="1774" y="56973"/>
                </a:lnTo>
                <a:lnTo>
                  <a:pt x="93" y="58064"/>
                </a:lnTo>
                <a:lnTo>
                  <a:pt x="0" y="58662"/>
                </a:lnTo>
                <a:lnTo>
                  <a:pt x="3002" y="60487"/>
                </a:lnTo>
                <a:lnTo>
                  <a:pt x="8553" y="68381"/>
                </a:lnTo>
                <a:lnTo>
                  <a:pt x="11228" y="69490"/>
                </a:lnTo>
                <a:lnTo>
                  <a:pt x="24584" y="58064"/>
                </a:lnTo>
                <a:lnTo>
                  <a:pt x="30897" y="52633"/>
                </a:lnTo>
                <a:lnTo>
                  <a:pt x="42647" y="42746"/>
                </a:lnTo>
                <a:lnTo>
                  <a:pt x="48581" y="38326"/>
                </a:lnTo>
                <a:lnTo>
                  <a:pt x="132862" y="38326"/>
                </a:lnTo>
                <a:lnTo>
                  <a:pt x="124986" y="28603"/>
                </a:lnTo>
                <a:lnTo>
                  <a:pt x="116607" y="18163"/>
                </a:lnTo>
                <a:lnTo>
                  <a:pt x="110785" y="11160"/>
                </a:lnTo>
                <a:lnTo>
                  <a:pt x="101908" y="1346"/>
                </a:lnTo>
                <a:lnTo>
                  <a:pt x="105267" y="892"/>
                </a:lnTo>
                <a:close/>
              </a:path>
              <a:path w="257809" h="70485">
                <a:moveTo>
                  <a:pt x="236396" y="30208"/>
                </a:moveTo>
                <a:lnTo>
                  <a:pt x="216028" y="30208"/>
                </a:lnTo>
                <a:lnTo>
                  <a:pt x="218325" y="31644"/>
                </a:lnTo>
                <a:lnTo>
                  <a:pt x="226457" y="43765"/>
                </a:lnTo>
                <a:lnTo>
                  <a:pt x="230633" y="48884"/>
                </a:lnTo>
                <a:lnTo>
                  <a:pt x="240004" y="61300"/>
                </a:lnTo>
                <a:lnTo>
                  <a:pt x="240962" y="63273"/>
                </a:lnTo>
                <a:lnTo>
                  <a:pt x="257745" y="59090"/>
                </a:lnTo>
                <a:lnTo>
                  <a:pt x="236396" y="30208"/>
                </a:lnTo>
                <a:close/>
              </a:path>
              <a:path w="257809" h="70485">
                <a:moveTo>
                  <a:pt x="132862" y="38326"/>
                </a:moveTo>
                <a:lnTo>
                  <a:pt x="48581" y="38326"/>
                </a:lnTo>
                <a:lnTo>
                  <a:pt x="48661" y="42164"/>
                </a:lnTo>
                <a:lnTo>
                  <a:pt x="48891" y="60540"/>
                </a:lnTo>
                <a:lnTo>
                  <a:pt x="49730" y="62691"/>
                </a:lnTo>
                <a:lnTo>
                  <a:pt x="107153" y="61782"/>
                </a:lnTo>
                <a:lnTo>
                  <a:pt x="107391" y="39146"/>
                </a:lnTo>
                <a:lnTo>
                  <a:pt x="133577" y="39146"/>
                </a:lnTo>
                <a:lnTo>
                  <a:pt x="132862" y="38326"/>
                </a:lnTo>
                <a:close/>
              </a:path>
              <a:path w="257809" h="70485">
                <a:moveTo>
                  <a:pt x="215611" y="33461"/>
                </a:moveTo>
                <a:lnTo>
                  <a:pt x="167949" y="33461"/>
                </a:lnTo>
                <a:lnTo>
                  <a:pt x="168548" y="35565"/>
                </a:lnTo>
                <a:lnTo>
                  <a:pt x="170023" y="46457"/>
                </a:lnTo>
                <a:lnTo>
                  <a:pt x="168497" y="51214"/>
                </a:lnTo>
                <a:lnTo>
                  <a:pt x="164511" y="58064"/>
                </a:lnTo>
                <a:lnTo>
                  <a:pt x="164376" y="60267"/>
                </a:lnTo>
                <a:lnTo>
                  <a:pt x="222079" y="59231"/>
                </a:lnTo>
                <a:lnTo>
                  <a:pt x="220906" y="56339"/>
                </a:lnTo>
                <a:lnTo>
                  <a:pt x="215135" y="49373"/>
                </a:lnTo>
                <a:lnTo>
                  <a:pt x="214458" y="45770"/>
                </a:lnTo>
                <a:lnTo>
                  <a:pt x="215611" y="33461"/>
                </a:lnTo>
                <a:close/>
              </a:path>
              <a:path w="257809" h="70485">
                <a:moveTo>
                  <a:pt x="170290" y="4295"/>
                </a:moveTo>
                <a:lnTo>
                  <a:pt x="167745" y="7344"/>
                </a:lnTo>
                <a:lnTo>
                  <a:pt x="149708" y="29221"/>
                </a:lnTo>
                <a:lnTo>
                  <a:pt x="145525" y="34193"/>
                </a:lnTo>
                <a:lnTo>
                  <a:pt x="141541" y="38862"/>
                </a:lnTo>
                <a:lnTo>
                  <a:pt x="137580" y="43679"/>
                </a:lnTo>
                <a:lnTo>
                  <a:pt x="158425" y="43679"/>
                </a:lnTo>
                <a:lnTo>
                  <a:pt x="163213" y="38326"/>
                </a:lnTo>
                <a:lnTo>
                  <a:pt x="167949" y="33461"/>
                </a:lnTo>
                <a:lnTo>
                  <a:pt x="215611" y="33461"/>
                </a:lnTo>
                <a:lnTo>
                  <a:pt x="215718" y="32317"/>
                </a:lnTo>
                <a:lnTo>
                  <a:pt x="216028" y="30208"/>
                </a:lnTo>
                <a:lnTo>
                  <a:pt x="236396" y="30208"/>
                </a:lnTo>
                <a:lnTo>
                  <a:pt x="218224" y="5623"/>
                </a:lnTo>
                <a:lnTo>
                  <a:pt x="212847" y="5231"/>
                </a:lnTo>
                <a:lnTo>
                  <a:pt x="170557" y="5231"/>
                </a:lnTo>
                <a:lnTo>
                  <a:pt x="170290" y="4295"/>
                </a:lnTo>
                <a:close/>
              </a:path>
              <a:path w="257809" h="70485">
                <a:moveTo>
                  <a:pt x="199224" y="5073"/>
                </a:moveTo>
                <a:lnTo>
                  <a:pt x="178812" y="5231"/>
                </a:lnTo>
                <a:lnTo>
                  <a:pt x="212847" y="5231"/>
                </a:lnTo>
                <a:lnTo>
                  <a:pt x="211930" y="5164"/>
                </a:lnTo>
                <a:lnTo>
                  <a:pt x="199224" y="5073"/>
                </a:lnTo>
                <a:close/>
              </a:path>
              <a:path w="257809" h="70485">
                <a:moveTo>
                  <a:pt x="53125" y="0"/>
                </a:moveTo>
                <a:lnTo>
                  <a:pt x="51255" y="949"/>
                </a:lnTo>
                <a:lnTo>
                  <a:pt x="52313" y="949"/>
                </a:lnTo>
                <a:lnTo>
                  <a:pt x="5312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974" y="3504278"/>
            <a:ext cx="234339" cy="8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830" y="4079236"/>
            <a:ext cx="287999" cy="440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26254" y="4128770"/>
            <a:ext cx="245626" cy="245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2300" y="5000625"/>
            <a:ext cx="370206" cy="370205"/>
          </a:xfrm>
          <a:custGeom>
            <a:avLst/>
            <a:gdLst/>
            <a:ahLst/>
            <a:cxnLst/>
            <a:rect l="l" t="t" r="r" b="b"/>
            <a:pathLst>
              <a:path w="370205" h="370204">
                <a:moveTo>
                  <a:pt x="370116" y="0"/>
                </a:moveTo>
                <a:lnTo>
                  <a:pt x="0" y="0"/>
                </a:lnTo>
                <a:lnTo>
                  <a:pt x="0" y="370116"/>
                </a:lnTo>
                <a:lnTo>
                  <a:pt x="370116" y="370116"/>
                </a:lnTo>
                <a:lnTo>
                  <a:pt x="37011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000625"/>
            <a:ext cx="833755" cy="394335"/>
          </a:xfrm>
          <a:custGeom>
            <a:avLst/>
            <a:gdLst/>
            <a:ahLst/>
            <a:cxnLst/>
            <a:rect l="l" t="t" r="r" b="b"/>
            <a:pathLst>
              <a:path w="833755" h="394335">
                <a:moveTo>
                  <a:pt x="640040" y="0"/>
                </a:moveTo>
                <a:lnTo>
                  <a:pt x="0" y="0"/>
                </a:lnTo>
                <a:lnTo>
                  <a:pt x="0" y="393800"/>
                </a:lnTo>
                <a:lnTo>
                  <a:pt x="640040" y="393800"/>
                </a:lnTo>
                <a:lnTo>
                  <a:pt x="833702" y="184618"/>
                </a:lnTo>
                <a:lnTo>
                  <a:pt x="64004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1300" y="5000625"/>
            <a:ext cx="408306" cy="376555"/>
          </a:xfrm>
          <a:custGeom>
            <a:avLst/>
            <a:gdLst/>
            <a:ahLst/>
            <a:cxnLst/>
            <a:rect l="l" t="t" r="r" b="b"/>
            <a:pathLst>
              <a:path w="408305" h="376554">
                <a:moveTo>
                  <a:pt x="222857" y="0"/>
                </a:moveTo>
                <a:lnTo>
                  <a:pt x="0" y="0"/>
                </a:lnTo>
                <a:lnTo>
                  <a:pt x="0" y="375993"/>
                </a:lnTo>
                <a:lnTo>
                  <a:pt x="222857" y="375993"/>
                </a:lnTo>
                <a:lnTo>
                  <a:pt x="407757" y="176273"/>
                </a:lnTo>
                <a:lnTo>
                  <a:pt x="22285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7500" y="50768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5" y="0"/>
                </a:moveTo>
                <a:lnTo>
                  <a:pt x="0" y="0"/>
                </a:lnTo>
                <a:lnTo>
                  <a:pt x="0" y="87974"/>
                </a:lnTo>
                <a:lnTo>
                  <a:pt x="4230" y="164214"/>
                </a:lnTo>
                <a:lnTo>
                  <a:pt x="28929" y="164214"/>
                </a:lnTo>
                <a:lnTo>
                  <a:pt x="33145" y="87974"/>
                </a:lnTo>
                <a:lnTo>
                  <a:pt x="33145" y="0"/>
                </a:lnTo>
                <a:close/>
              </a:path>
              <a:path w="33654" h="211454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17500" y="200025"/>
            <a:ext cx="21336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30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7700" y="4772025"/>
            <a:ext cx="407035" cy="628650"/>
          </a:xfrm>
          <a:custGeom>
            <a:avLst/>
            <a:gdLst/>
            <a:ahLst/>
            <a:cxnLst/>
            <a:rect l="l" t="t" r="r" b="b"/>
            <a:pathLst>
              <a:path w="407035" h="628650">
                <a:moveTo>
                  <a:pt x="406562" y="0"/>
                </a:moveTo>
                <a:lnTo>
                  <a:pt x="0" y="0"/>
                </a:lnTo>
                <a:lnTo>
                  <a:pt x="0" y="426196"/>
                </a:lnTo>
                <a:lnTo>
                  <a:pt x="215960" y="628469"/>
                </a:lnTo>
                <a:lnTo>
                  <a:pt x="406562" y="426196"/>
                </a:lnTo>
                <a:lnTo>
                  <a:pt x="40656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27700" y="5762625"/>
            <a:ext cx="391795" cy="781050"/>
          </a:xfrm>
          <a:custGeom>
            <a:avLst/>
            <a:gdLst/>
            <a:ahLst/>
            <a:cxnLst/>
            <a:rect l="l" t="t" r="r" b="b"/>
            <a:pathLst>
              <a:path w="391795" h="781050">
                <a:moveTo>
                  <a:pt x="0" y="0"/>
                </a:moveTo>
                <a:lnTo>
                  <a:pt x="1703" y="780921"/>
                </a:lnTo>
                <a:lnTo>
                  <a:pt x="391295" y="391300"/>
                </a:lnTo>
                <a:lnTo>
                  <a:pt x="0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27700" y="5686425"/>
            <a:ext cx="417195" cy="210820"/>
          </a:xfrm>
          <a:custGeom>
            <a:avLst/>
            <a:gdLst/>
            <a:ahLst/>
            <a:cxnLst/>
            <a:rect l="l" t="t" r="r" b="b"/>
            <a:pathLst>
              <a:path w="417195" h="210820">
                <a:moveTo>
                  <a:pt x="0" y="0"/>
                </a:moveTo>
                <a:lnTo>
                  <a:pt x="210762" y="210732"/>
                </a:lnTo>
                <a:lnTo>
                  <a:pt x="417028" y="4460"/>
                </a:lnTo>
                <a:lnTo>
                  <a:pt x="0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27700" y="5229225"/>
            <a:ext cx="411480" cy="407034"/>
          </a:xfrm>
          <a:custGeom>
            <a:avLst/>
            <a:gdLst/>
            <a:ahLst/>
            <a:cxnLst/>
            <a:rect l="l" t="t" r="r" b="b"/>
            <a:pathLst>
              <a:path w="411479" h="407035">
                <a:moveTo>
                  <a:pt x="411322" y="0"/>
                </a:moveTo>
                <a:lnTo>
                  <a:pt x="205661" y="203271"/>
                </a:lnTo>
                <a:lnTo>
                  <a:pt x="0" y="0"/>
                </a:lnTo>
                <a:lnTo>
                  <a:pt x="0" y="406562"/>
                </a:lnTo>
                <a:lnTo>
                  <a:pt x="411322" y="406562"/>
                </a:lnTo>
                <a:lnTo>
                  <a:pt x="411322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Заголовок 37"/>
          <p:cNvSpPr>
            <a:spLocks noGrp="1"/>
          </p:cNvSpPr>
          <p:nvPr>
            <p:ph type="title"/>
          </p:nvPr>
        </p:nvSpPr>
        <p:spPr>
          <a:xfrm>
            <a:off x="622300" y="581026"/>
            <a:ext cx="4049006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ОБРАЗОВАНИЕ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2302" y="2790825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7 школ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9900" y="3400426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itchFamily="34" charset="0"/>
              </a:rPr>
              <a:t>7 детских садов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2300" y="393382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1 организация дополнительного образования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" y="1114425"/>
            <a:ext cx="527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Система общего образования района полностью обеспечивает потребность населения  в получении начального, основного и среднего общего образования. Все дети в возрасте с 3 до 7 лет обеспечены местами в детском саду.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s://sun9-11.userapi.com/c855132/v855132315/1e1257/4PPZ-zrBQw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6409" y="5534025"/>
            <a:ext cx="2618645" cy="184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storage.inovaco.ru/media/cache/8f/66/4a/b2/74/47/8f664ab274475fc54186100708360ab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098" y="5534025"/>
            <a:ext cx="2603501" cy="181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/>
          <p:cNvSpPr txBox="1"/>
          <p:nvPr/>
        </p:nvSpPr>
        <p:spPr>
          <a:xfrm>
            <a:off x="5422900" y="504826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МОЛОДЕЖНАЯ ПОЛИТИКА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5422901" y="1088985"/>
            <a:ext cx="5270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Ежегодно Управлением культуры, молодежной политики, туризма и спорта администрации района, образовательными организациями, учреждениями культуры  проводится  более 70 мероприятий для молодежи в возрасте от 14 до 35 лет.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99100" y="2105025"/>
            <a:ext cx="2743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Молодежные активисты района не раз становились активными участниками крупных мероприятий: областных конкурсов и форумов «Погода в доме»,в слете «ЮНАРМИЯ», слёта молодежных активов «Регион молодых»,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областном сборе «Содружество»,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областного этапа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детско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- юношеской игры «Зарница».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7" name="Picture 15" descr="C:\Users\admin\Desktop\82edc8b644642cdbe010067affce86b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08700" y="4086225"/>
            <a:ext cx="320261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9" name="Picture 17" descr="https://i.ytimg.com/vi/7Bf9-K6n4kg/maxresdefaul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19533" y="2638425"/>
            <a:ext cx="2573867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10071100" y="2000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31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44" name="Рисунок 43" descr="mKzKj-_gglM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4627" y="5686426"/>
            <a:ext cx="3218773" cy="187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>
            <a:off x="927100" y="4848225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В областных и Всероссийских конкурсах и мероприятиях приняли участие 830 обучающихся, что составляет 47,9 % от количества детей в возрасте от 5-18 лет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photos.wikimapia.org/p/00/06/03/13/56_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98700" y="2714625"/>
            <a:ext cx="2895600" cy="212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7500" y="2943225"/>
            <a:ext cx="150709" cy="120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3324225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3552825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1313" y="3692994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5" y="0"/>
                </a:moveTo>
                <a:lnTo>
                  <a:pt x="0" y="0"/>
                </a:lnTo>
                <a:lnTo>
                  <a:pt x="0" y="87974"/>
                </a:lnTo>
                <a:lnTo>
                  <a:pt x="4230" y="164214"/>
                </a:lnTo>
                <a:lnTo>
                  <a:pt x="28929" y="164214"/>
                </a:lnTo>
                <a:lnTo>
                  <a:pt x="33145" y="87974"/>
                </a:lnTo>
                <a:lnTo>
                  <a:pt x="33145" y="0"/>
                </a:lnTo>
                <a:close/>
              </a:path>
              <a:path w="33654" h="211454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5777" y="4424807"/>
            <a:ext cx="173354" cy="267970"/>
          </a:xfrm>
          <a:custGeom>
            <a:avLst/>
            <a:gdLst/>
            <a:ahLst/>
            <a:cxnLst/>
            <a:rect l="l" t="t" r="r" b="b"/>
            <a:pathLst>
              <a:path w="173354" h="267970">
                <a:moveTo>
                  <a:pt x="173001" y="0"/>
                </a:moveTo>
                <a:lnTo>
                  <a:pt x="0" y="0"/>
                </a:lnTo>
                <a:lnTo>
                  <a:pt x="0" y="181357"/>
                </a:lnTo>
                <a:lnTo>
                  <a:pt x="91897" y="267428"/>
                </a:lnTo>
                <a:lnTo>
                  <a:pt x="173001" y="181357"/>
                </a:lnTo>
                <a:lnTo>
                  <a:pt x="173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778" y="4985794"/>
            <a:ext cx="167004" cy="332740"/>
          </a:xfrm>
          <a:custGeom>
            <a:avLst/>
            <a:gdLst/>
            <a:ahLst/>
            <a:cxnLst/>
            <a:rect l="l" t="t" r="r" b="b"/>
            <a:pathLst>
              <a:path w="167004" h="332739">
                <a:moveTo>
                  <a:pt x="0" y="0"/>
                </a:moveTo>
                <a:lnTo>
                  <a:pt x="723" y="332301"/>
                </a:lnTo>
                <a:lnTo>
                  <a:pt x="166503" y="166507"/>
                </a:lnTo>
                <a:lnTo>
                  <a:pt x="0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3348" y="4915678"/>
            <a:ext cx="177800" cy="90170"/>
          </a:xfrm>
          <a:custGeom>
            <a:avLst/>
            <a:gdLst/>
            <a:ahLst/>
            <a:cxnLst/>
            <a:rect l="l" t="t" r="r" b="b"/>
            <a:pathLst>
              <a:path w="177800" h="90170">
                <a:moveTo>
                  <a:pt x="0" y="0"/>
                </a:moveTo>
                <a:lnTo>
                  <a:pt x="89686" y="89675"/>
                </a:lnTo>
                <a:lnTo>
                  <a:pt x="177458" y="1901"/>
                </a:lnTo>
                <a:lnTo>
                  <a:pt x="0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5776" y="4692236"/>
            <a:ext cx="175260" cy="173355"/>
          </a:xfrm>
          <a:custGeom>
            <a:avLst/>
            <a:gdLst/>
            <a:ahLst/>
            <a:cxnLst/>
            <a:rect l="l" t="t" r="r" b="b"/>
            <a:pathLst>
              <a:path w="175259" h="173354">
                <a:moveTo>
                  <a:pt x="175028" y="0"/>
                </a:moveTo>
                <a:lnTo>
                  <a:pt x="87513" y="86497"/>
                </a:lnTo>
                <a:lnTo>
                  <a:pt x="0" y="0"/>
                </a:lnTo>
                <a:lnTo>
                  <a:pt x="0" y="173005"/>
                </a:lnTo>
                <a:lnTo>
                  <a:pt x="175028" y="173005"/>
                </a:lnTo>
                <a:lnTo>
                  <a:pt x="175028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51500" y="2638425"/>
            <a:ext cx="150710" cy="120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51500" y="2867025"/>
            <a:ext cx="150710" cy="120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60161" y="4029722"/>
            <a:ext cx="370206" cy="370205"/>
          </a:xfrm>
          <a:custGeom>
            <a:avLst/>
            <a:gdLst/>
            <a:ahLst/>
            <a:cxnLst/>
            <a:rect l="l" t="t" r="r" b="b"/>
            <a:pathLst>
              <a:path w="370204" h="370204">
                <a:moveTo>
                  <a:pt x="370116" y="0"/>
                </a:moveTo>
                <a:lnTo>
                  <a:pt x="0" y="0"/>
                </a:lnTo>
                <a:lnTo>
                  <a:pt x="0" y="370116"/>
                </a:lnTo>
                <a:lnTo>
                  <a:pt x="370116" y="370116"/>
                </a:lnTo>
                <a:lnTo>
                  <a:pt x="37011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76514" y="4016884"/>
            <a:ext cx="544830" cy="394335"/>
          </a:xfrm>
          <a:custGeom>
            <a:avLst/>
            <a:gdLst/>
            <a:ahLst/>
            <a:cxnLst/>
            <a:rect l="l" t="t" r="r" b="b"/>
            <a:pathLst>
              <a:path w="544829" h="394335">
                <a:moveTo>
                  <a:pt x="350972" y="0"/>
                </a:moveTo>
                <a:lnTo>
                  <a:pt x="0" y="0"/>
                </a:lnTo>
                <a:lnTo>
                  <a:pt x="0" y="393800"/>
                </a:lnTo>
                <a:lnTo>
                  <a:pt x="350972" y="393800"/>
                </a:lnTo>
                <a:lnTo>
                  <a:pt x="544633" y="184618"/>
                </a:lnTo>
                <a:lnTo>
                  <a:pt x="35097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76887" y="4026776"/>
            <a:ext cx="408306" cy="376555"/>
          </a:xfrm>
          <a:custGeom>
            <a:avLst/>
            <a:gdLst/>
            <a:ahLst/>
            <a:cxnLst/>
            <a:rect l="l" t="t" r="r" b="b"/>
            <a:pathLst>
              <a:path w="408304" h="376554">
                <a:moveTo>
                  <a:pt x="222858" y="0"/>
                </a:moveTo>
                <a:lnTo>
                  <a:pt x="0" y="0"/>
                </a:lnTo>
                <a:lnTo>
                  <a:pt x="0" y="375994"/>
                </a:lnTo>
                <a:lnTo>
                  <a:pt x="222858" y="375994"/>
                </a:lnTo>
                <a:lnTo>
                  <a:pt x="407757" y="176274"/>
                </a:lnTo>
                <a:lnTo>
                  <a:pt x="222858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02086" y="41093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4" y="0"/>
                </a:moveTo>
                <a:lnTo>
                  <a:pt x="0" y="0"/>
                </a:lnTo>
                <a:lnTo>
                  <a:pt x="0" y="87972"/>
                </a:lnTo>
                <a:lnTo>
                  <a:pt x="4229" y="164213"/>
                </a:lnTo>
                <a:lnTo>
                  <a:pt x="28929" y="164213"/>
                </a:lnTo>
                <a:lnTo>
                  <a:pt x="33144" y="87972"/>
                </a:lnTo>
                <a:lnTo>
                  <a:pt x="33144" y="0"/>
                </a:lnTo>
                <a:close/>
              </a:path>
              <a:path w="33654" h="211454">
                <a:moveTo>
                  <a:pt x="32550" y="178969"/>
                </a:moveTo>
                <a:lnTo>
                  <a:pt x="608" y="178969"/>
                </a:lnTo>
                <a:lnTo>
                  <a:pt x="608" y="210908"/>
                </a:lnTo>
                <a:lnTo>
                  <a:pt x="32550" y="210908"/>
                </a:lnTo>
                <a:lnTo>
                  <a:pt x="32550" y="1789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17500" y="200025"/>
            <a:ext cx="198754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25" dirty="0" smtClean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r>
              <a:rPr lang="ru-RU" sz="1100" b="1" spc="-25" dirty="0" smtClean="0">
                <a:solidFill>
                  <a:srgbClr val="FFFFFF"/>
                </a:solidFill>
                <a:latin typeface="Lucida Sans"/>
                <a:cs typeface="Lucida Sans"/>
              </a:rPr>
              <a:t>2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Заголовок 50"/>
          <p:cNvSpPr>
            <a:spLocks noGrp="1"/>
          </p:cNvSpPr>
          <p:nvPr>
            <p:ph type="title"/>
          </p:nvPr>
        </p:nvSpPr>
        <p:spPr>
          <a:xfrm>
            <a:off x="774700" y="581025"/>
            <a:ext cx="2753606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КУЛЬТУРА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22900" y="504825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СПОРТ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962025"/>
            <a:ext cx="52705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Деятельность в сфере культуры Кичменгско-Городецкого муниципального района направлена на сохранение и развитие культурного потенциала района, удовлетворение духовных потребностей населения и приобщение жителей к ценностям культуры.</a:t>
            </a:r>
          </a:p>
        </p:txBody>
      </p:sp>
      <p:pic>
        <p:nvPicPr>
          <p:cNvPr id="2052" name="Picture 4" descr="http://cultinfo.ru/upload/iblock/e9e/%D1%81%D0%B0%D0%B9%D1%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5874310"/>
            <a:ext cx="2438400" cy="168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dshi-kichgorod.vlg.muzkult.ru/media/2018/07/28/1225879224/image_image_3960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614" y="4467225"/>
            <a:ext cx="2658543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km-kichmensk.vlg.muzkult.ru/media/2019/06/27/1260515022/20190530_124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100" y="4467225"/>
            <a:ext cx="2057400" cy="14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TextBox 62"/>
          <p:cNvSpPr txBox="1"/>
          <p:nvPr/>
        </p:nvSpPr>
        <p:spPr>
          <a:xfrm>
            <a:off x="5346700" y="1190625"/>
            <a:ext cx="534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Занятия спортом – одна из основ здорового образа жизни.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Развивая массовый спорт, мы решаем ряд задач социального характера, прививаем подрастающему поколению здоровые привычки, воспитываем поколение победителей. Доля населения систематически занимающегося физической культурой и спортом  увеличилась на 1,5 % и составила 31,7% от общего числа населения. В районе функционируют: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2900" y="355282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Численность занимающихся физической культурой и спортом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03900" y="2562225"/>
            <a:ext cx="2821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14 спортивных и тренажерных залов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03900" y="2790825"/>
            <a:ext cx="2208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10 плоскостных сооружений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Рисунок 67" descr="C:\Users\GTO\Desktop\QS7nf0sKG3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3700" y="5686425"/>
            <a:ext cx="25146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TextBox 69"/>
          <p:cNvSpPr txBox="1"/>
          <p:nvPr/>
        </p:nvSpPr>
        <p:spPr>
          <a:xfrm>
            <a:off x="8851900" y="39338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Спортивный клуб «Юность»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9900" y="4391025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стал победителем областного конкурса среди спортивных клубов и  занял 3 место.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71100" y="20002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33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900" y="2867025"/>
            <a:ext cx="39533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Районный дом культуры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Заречный дом культуры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Центр традиционной народной культуры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Пересвет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Районный краеведческий музей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Центральная библиотечная система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Детская школа искусств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Филиалы сельских клубов и домов культуры      </a:t>
            </a:r>
          </a:p>
        </p:txBody>
      </p:sp>
      <p:sp>
        <p:nvSpPr>
          <p:cNvPr id="43" name="object 4"/>
          <p:cNvSpPr/>
          <p:nvPr/>
        </p:nvSpPr>
        <p:spPr>
          <a:xfrm>
            <a:off x="317500" y="3095625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"/>
          <p:cNvSpPr/>
          <p:nvPr/>
        </p:nvSpPr>
        <p:spPr>
          <a:xfrm>
            <a:off x="317500" y="3857625"/>
            <a:ext cx="150709" cy="120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"/>
          <p:cNvSpPr/>
          <p:nvPr/>
        </p:nvSpPr>
        <p:spPr>
          <a:xfrm>
            <a:off x="317501" y="4010025"/>
            <a:ext cx="152399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Picture 2" descr="https://sun9-9.userapi.com/c852132/v852132150/15be23/gK0XWGxCPW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5354" y="5686425"/>
            <a:ext cx="2532146" cy="170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object 124"/>
          <p:cNvSpPr/>
          <p:nvPr/>
        </p:nvSpPr>
        <p:spPr>
          <a:xfrm>
            <a:off x="5651500" y="5305425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2388870">
                <a:moveTo>
                  <a:pt x="0" y="0"/>
                </a:moveTo>
                <a:lnTo>
                  <a:pt x="2388773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0"/>
          <p:cNvSpPr/>
          <p:nvPr/>
        </p:nvSpPr>
        <p:spPr>
          <a:xfrm>
            <a:off x="5651500" y="4619625"/>
            <a:ext cx="228600" cy="6096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0"/>
          <p:cNvSpPr/>
          <p:nvPr/>
        </p:nvSpPr>
        <p:spPr>
          <a:xfrm>
            <a:off x="6032500" y="4467225"/>
            <a:ext cx="228600" cy="7620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0"/>
          <p:cNvSpPr/>
          <p:nvPr/>
        </p:nvSpPr>
        <p:spPr>
          <a:xfrm>
            <a:off x="6413500" y="4314825"/>
            <a:ext cx="228600" cy="9144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0"/>
          <p:cNvSpPr/>
          <p:nvPr/>
        </p:nvSpPr>
        <p:spPr>
          <a:xfrm>
            <a:off x="6794500" y="4238625"/>
            <a:ext cx="228600" cy="9906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0"/>
          <p:cNvSpPr/>
          <p:nvPr/>
        </p:nvSpPr>
        <p:spPr>
          <a:xfrm>
            <a:off x="7175500" y="4162425"/>
            <a:ext cx="228600" cy="1066800"/>
          </a:xfrm>
          <a:custGeom>
            <a:avLst/>
            <a:gdLst/>
            <a:ahLst/>
            <a:cxnLst/>
            <a:rect l="l" t="t" r="r" b="b"/>
            <a:pathLst>
              <a:path w="247650" h="609600">
                <a:moveTo>
                  <a:pt x="115986" y="0"/>
                </a:moveTo>
                <a:lnTo>
                  <a:pt x="0" y="121662"/>
                </a:lnTo>
                <a:lnTo>
                  <a:pt x="0" y="609064"/>
                </a:lnTo>
                <a:lnTo>
                  <a:pt x="247406" y="609064"/>
                </a:lnTo>
                <a:lnTo>
                  <a:pt x="247406" y="121662"/>
                </a:lnTo>
                <a:lnTo>
                  <a:pt x="115986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5499100" y="5305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56300" y="5305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37300" y="5305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18300" y="5305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99300" y="5305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99100" y="43910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24,7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80100" y="42386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28,3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37300" y="41624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29,7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718300" y="40100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30,2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99300" y="39338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31,7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1300" y="2257425"/>
            <a:ext cx="2721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Учреждения культуры района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dirty="0"/>
          </a:p>
        </p:txBody>
      </p:sp>
      <p:pic>
        <p:nvPicPr>
          <p:cNvPr id="17410" name="Picture 2" descr="https://mtdata.ru/u25/photoF3DF/20654516699-0/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5900" y="5990207"/>
            <a:ext cx="2438400" cy="157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TextBox 56"/>
          <p:cNvSpPr txBox="1"/>
          <p:nvPr/>
        </p:nvSpPr>
        <p:spPr>
          <a:xfrm>
            <a:off x="5422900" y="3095625"/>
            <a:ext cx="527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 районе идет строительство физкультурно-оздоровительного комплекса.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2"/>
          <p:cNvSpPr/>
          <p:nvPr/>
        </p:nvSpPr>
        <p:spPr>
          <a:xfrm>
            <a:off x="0" y="1164843"/>
            <a:ext cx="274320" cy="295275"/>
          </a:xfrm>
          <a:custGeom>
            <a:avLst/>
            <a:gdLst/>
            <a:ahLst/>
            <a:cxnLst/>
            <a:rect l="l" t="t" r="r" b="b"/>
            <a:pathLst>
              <a:path w="274320" h="295275">
                <a:moveTo>
                  <a:pt x="127049" y="0"/>
                </a:moveTo>
                <a:lnTo>
                  <a:pt x="0" y="0"/>
                </a:lnTo>
                <a:lnTo>
                  <a:pt x="0" y="294982"/>
                </a:lnTo>
                <a:lnTo>
                  <a:pt x="127049" y="294982"/>
                </a:lnTo>
                <a:lnTo>
                  <a:pt x="273823" y="138290"/>
                </a:lnTo>
                <a:lnTo>
                  <a:pt x="127049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8"/>
          <p:cNvSpPr/>
          <p:nvPr/>
        </p:nvSpPr>
        <p:spPr>
          <a:xfrm>
            <a:off x="273823" y="1161376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8" y="0"/>
                </a:moveTo>
                <a:lnTo>
                  <a:pt x="0" y="0"/>
                </a:lnTo>
                <a:lnTo>
                  <a:pt x="147499" y="149225"/>
                </a:lnTo>
                <a:lnTo>
                  <a:pt x="0" y="298450"/>
                </a:lnTo>
                <a:lnTo>
                  <a:pt x="294998" y="298450"/>
                </a:lnTo>
                <a:lnTo>
                  <a:pt x="294998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6"/>
          <p:cNvSpPr/>
          <p:nvPr/>
        </p:nvSpPr>
        <p:spPr>
          <a:xfrm>
            <a:off x="654818" y="1161376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4" h="302894">
                <a:moveTo>
                  <a:pt x="3239" y="0"/>
                </a:moveTo>
                <a:lnTo>
                  <a:pt x="0" y="302602"/>
                </a:lnTo>
                <a:lnTo>
                  <a:pt x="152921" y="149682"/>
                </a:lnTo>
                <a:lnTo>
                  <a:pt x="3239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/>
          <p:cNvSpPr/>
          <p:nvPr/>
        </p:nvSpPr>
        <p:spPr>
          <a:xfrm>
            <a:off x="774392" y="1175918"/>
            <a:ext cx="567055" cy="284480"/>
          </a:xfrm>
          <a:custGeom>
            <a:avLst/>
            <a:gdLst/>
            <a:ahLst/>
            <a:cxnLst/>
            <a:rect l="l" t="t" r="r" b="b"/>
            <a:pathLst>
              <a:path w="567055" h="284480">
                <a:moveTo>
                  <a:pt x="283918" y="0"/>
                </a:moveTo>
                <a:lnTo>
                  <a:pt x="0" y="283908"/>
                </a:lnTo>
                <a:lnTo>
                  <a:pt x="566613" y="282689"/>
                </a:lnTo>
                <a:lnTo>
                  <a:pt x="283918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15" descr="D:\ДОКУМЕНТЫ\ПРЕЗЕНТАЦИИ, ФОТО, БУКЛЕТЫ\Фото\К-Г\kichmengsko_gorodeckiy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500" y="1114425"/>
            <a:ext cx="1143000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13"/>
          <p:cNvSpPr/>
          <p:nvPr/>
        </p:nvSpPr>
        <p:spPr>
          <a:xfrm>
            <a:off x="9461500" y="1190625"/>
            <a:ext cx="456565" cy="295275"/>
          </a:xfrm>
          <a:custGeom>
            <a:avLst/>
            <a:gdLst/>
            <a:ahLst/>
            <a:cxnLst/>
            <a:rect l="l" t="t" r="r" b="b"/>
            <a:pathLst>
              <a:path w="456564" h="295275">
                <a:moveTo>
                  <a:pt x="309245" y="0"/>
                </a:moveTo>
                <a:lnTo>
                  <a:pt x="0" y="0"/>
                </a:lnTo>
                <a:lnTo>
                  <a:pt x="0" y="294995"/>
                </a:lnTo>
                <a:lnTo>
                  <a:pt x="309245" y="294995"/>
                </a:lnTo>
                <a:lnTo>
                  <a:pt x="456006" y="138315"/>
                </a:lnTo>
                <a:lnTo>
                  <a:pt x="309245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9"/>
          <p:cNvSpPr/>
          <p:nvPr/>
        </p:nvSpPr>
        <p:spPr>
          <a:xfrm>
            <a:off x="9918700" y="1190625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5" y="0"/>
                </a:moveTo>
                <a:lnTo>
                  <a:pt x="0" y="0"/>
                </a:lnTo>
                <a:lnTo>
                  <a:pt x="147497" y="149225"/>
                </a:lnTo>
                <a:lnTo>
                  <a:pt x="0" y="298450"/>
                </a:lnTo>
                <a:lnTo>
                  <a:pt x="294995" y="298450"/>
                </a:lnTo>
                <a:lnTo>
                  <a:pt x="294995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7"/>
          <p:cNvSpPr/>
          <p:nvPr/>
        </p:nvSpPr>
        <p:spPr>
          <a:xfrm>
            <a:off x="10299700" y="1190625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5" h="302894">
                <a:moveTo>
                  <a:pt x="3225" y="0"/>
                </a:moveTo>
                <a:lnTo>
                  <a:pt x="0" y="302602"/>
                </a:lnTo>
                <a:lnTo>
                  <a:pt x="152920" y="149682"/>
                </a:lnTo>
                <a:lnTo>
                  <a:pt x="3225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10414000" y="1343025"/>
            <a:ext cx="279400" cy="140335"/>
          </a:xfrm>
          <a:custGeom>
            <a:avLst/>
            <a:gdLst/>
            <a:ahLst/>
            <a:cxnLst/>
            <a:rect l="l" t="t" r="r" b="b"/>
            <a:pathLst>
              <a:path w="279400" h="140334">
                <a:moveTo>
                  <a:pt x="139776" y="0"/>
                </a:moveTo>
                <a:lnTo>
                  <a:pt x="0" y="139776"/>
                </a:lnTo>
                <a:lnTo>
                  <a:pt x="278955" y="139179"/>
                </a:lnTo>
                <a:lnTo>
                  <a:pt x="139776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0" y="3855427"/>
            <a:ext cx="10693400" cy="1748789"/>
          </a:xfrm>
          <a:custGeom>
            <a:avLst/>
            <a:gdLst/>
            <a:ahLst/>
            <a:cxnLst/>
            <a:rect l="l" t="t" r="r" b="b"/>
            <a:pathLst>
              <a:path w="5328285" h="1748789">
                <a:moveTo>
                  <a:pt x="5328005" y="0"/>
                </a:moveTo>
                <a:lnTo>
                  <a:pt x="0" y="0"/>
                </a:lnTo>
                <a:lnTo>
                  <a:pt x="0" y="1748599"/>
                </a:lnTo>
                <a:lnTo>
                  <a:pt x="5328005" y="1748599"/>
                </a:lnTo>
                <a:lnTo>
                  <a:pt x="5328005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4051300" y="6219825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65760" h="548640">
                <a:moveTo>
                  <a:pt x="365683" y="0"/>
                </a:moveTo>
                <a:lnTo>
                  <a:pt x="0" y="0"/>
                </a:lnTo>
                <a:lnTo>
                  <a:pt x="0" y="365686"/>
                </a:lnTo>
                <a:lnTo>
                  <a:pt x="182841" y="548540"/>
                </a:lnTo>
                <a:lnTo>
                  <a:pt x="365683" y="365686"/>
                </a:lnTo>
                <a:lnTo>
                  <a:pt x="365683" y="0"/>
                </a:lnTo>
                <a:close/>
              </a:path>
            </a:pathLst>
          </a:custGeom>
          <a:solidFill>
            <a:srgbClr val="E43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4203700" y="6219825"/>
            <a:ext cx="228600" cy="365760"/>
          </a:xfrm>
          <a:custGeom>
            <a:avLst/>
            <a:gdLst/>
            <a:ahLst/>
            <a:cxnLst/>
            <a:rect l="l" t="t" r="r" b="b"/>
            <a:pathLst>
              <a:path w="182880" h="365759">
                <a:moveTo>
                  <a:pt x="182854" y="0"/>
                </a:moveTo>
                <a:lnTo>
                  <a:pt x="0" y="182845"/>
                </a:lnTo>
                <a:lnTo>
                  <a:pt x="182854" y="365686"/>
                </a:lnTo>
                <a:lnTo>
                  <a:pt x="182854" y="0"/>
                </a:lnTo>
                <a:close/>
              </a:path>
            </a:pathLst>
          </a:custGeom>
          <a:solidFill>
            <a:srgbClr val="F9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/>
          <p:cNvSpPr/>
          <p:nvPr/>
        </p:nvSpPr>
        <p:spPr>
          <a:xfrm>
            <a:off x="4660900" y="6219825"/>
            <a:ext cx="1323975" cy="154940"/>
          </a:xfrm>
          <a:custGeom>
            <a:avLst/>
            <a:gdLst/>
            <a:ahLst/>
            <a:cxnLst/>
            <a:rect l="l" t="t" r="r" b="b"/>
            <a:pathLst>
              <a:path w="1323975" h="154939">
                <a:moveTo>
                  <a:pt x="25196" y="36614"/>
                </a:moveTo>
                <a:lnTo>
                  <a:pt x="0" y="36614"/>
                </a:lnTo>
                <a:lnTo>
                  <a:pt x="0" y="152640"/>
                </a:lnTo>
                <a:lnTo>
                  <a:pt x="24041" y="152640"/>
                </a:lnTo>
                <a:lnTo>
                  <a:pt x="50674" y="112699"/>
                </a:lnTo>
                <a:lnTo>
                  <a:pt x="25196" y="112699"/>
                </a:lnTo>
                <a:lnTo>
                  <a:pt x="25196" y="36614"/>
                </a:lnTo>
                <a:close/>
              </a:path>
              <a:path w="1323975" h="154939">
                <a:moveTo>
                  <a:pt x="99949" y="76554"/>
                </a:moveTo>
                <a:lnTo>
                  <a:pt x="74777" y="76554"/>
                </a:lnTo>
                <a:lnTo>
                  <a:pt x="74777" y="152640"/>
                </a:lnTo>
                <a:lnTo>
                  <a:pt x="99949" y="152640"/>
                </a:lnTo>
                <a:lnTo>
                  <a:pt x="99949" y="76554"/>
                </a:lnTo>
                <a:close/>
              </a:path>
              <a:path w="1323975" h="154939">
                <a:moveTo>
                  <a:pt x="99949" y="36614"/>
                </a:moveTo>
                <a:lnTo>
                  <a:pt x="76263" y="36614"/>
                </a:lnTo>
                <a:lnTo>
                  <a:pt x="25196" y="112699"/>
                </a:lnTo>
                <a:lnTo>
                  <a:pt x="50674" y="112699"/>
                </a:lnTo>
                <a:lnTo>
                  <a:pt x="74777" y="76554"/>
                </a:lnTo>
                <a:lnTo>
                  <a:pt x="99949" y="76554"/>
                </a:lnTo>
                <a:lnTo>
                  <a:pt x="99949" y="36614"/>
                </a:lnTo>
                <a:close/>
              </a:path>
              <a:path w="1323975" h="154939">
                <a:moveTo>
                  <a:pt x="1260767" y="0"/>
                </a:moveTo>
                <a:lnTo>
                  <a:pt x="1246009" y="2628"/>
                </a:lnTo>
                <a:lnTo>
                  <a:pt x="1247165" y="10591"/>
                </a:lnTo>
                <a:lnTo>
                  <a:pt x="1250137" y="16725"/>
                </a:lnTo>
                <a:lnTo>
                  <a:pt x="1255128" y="21196"/>
                </a:lnTo>
                <a:lnTo>
                  <a:pt x="1259928" y="25679"/>
                </a:lnTo>
                <a:lnTo>
                  <a:pt x="1266240" y="27825"/>
                </a:lnTo>
                <a:lnTo>
                  <a:pt x="1281480" y="27825"/>
                </a:lnTo>
                <a:lnTo>
                  <a:pt x="1287780" y="25679"/>
                </a:lnTo>
                <a:lnTo>
                  <a:pt x="1292745" y="21196"/>
                </a:lnTo>
                <a:lnTo>
                  <a:pt x="1297559" y="16725"/>
                </a:lnTo>
                <a:lnTo>
                  <a:pt x="1300302" y="11087"/>
                </a:lnTo>
                <a:lnTo>
                  <a:pt x="1267396" y="11087"/>
                </a:lnTo>
                <a:lnTo>
                  <a:pt x="1263078" y="7442"/>
                </a:lnTo>
                <a:lnTo>
                  <a:pt x="1260767" y="0"/>
                </a:lnTo>
                <a:close/>
              </a:path>
              <a:path w="1323975" h="154939">
                <a:moveTo>
                  <a:pt x="1287030" y="0"/>
                </a:moveTo>
                <a:lnTo>
                  <a:pt x="1284630" y="7442"/>
                </a:lnTo>
                <a:lnTo>
                  <a:pt x="1280325" y="11087"/>
                </a:lnTo>
                <a:lnTo>
                  <a:pt x="1300302" y="11087"/>
                </a:lnTo>
                <a:lnTo>
                  <a:pt x="1300543" y="10591"/>
                </a:lnTo>
                <a:lnTo>
                  <a:pt x="1301699" y="2628"/>
                </a:lnTo>
                <a:lnTo>
                  <a:pt x="1287030" y="0"/>
                </a:lnTo>
                <a:close/>
              </a:path>
              <a:path w="1323975" h="154939">
                <a:moveTo>
                  <a:pt x="169926" y="36614"/>
                </a:moveTo>
                <a:lnTo>
                  <a:pt x="144399" y="36614"/>
                </a:lnTo>
                <a:lnTo>
                  <a:pt x="144399" y="152640"/>
                </a:lnTo>
                <a:lnTo>
                  <a:pt x="169926" y="152640"/>
                </a:lnTo>
                <a:lnTo>
                  <a:pt x="169926" y="106071"/>
                </a:lnTo>
                <a:lnTo>
                  <a:pt x="242506" y="106071"/>
                </a:lnTo>
                <a:lnTo>
                  <a:pt x="242506" y="82522"/>
                </a:lnTo>
                <a:lnTo>
                  <a:pt x="169926" y="82522"/>
                </a:lnTo>
                <a:lnTo>
                  <a:pt x="169926" y="36614"/>
                </a:lnTo>
                <a:close/>
              </a:path>
              <a:path w="1323975" h="154939">
                <a:moveTo>
                  <a:pt x="242506" y="106071"/>
                </a:moveTo>
                <a:lnTo>
                  <a:pt x="216992" y="106071"/>
                </a:lnTo>
                <a:lnTo>
                  <a:pt x="216992" y="152640"/>
                </a:lnTo>
                <a:lnTo>
                  <a:pt x="242506" y="152640"/>
                </a:lnTo>
                <a:lnTo>
                  <a:pt x="242506" y="106071"/>
                </a:lnTo>
                <a:close/>
              </a:path>
              <a:path w="1323975" h="154939">
                <a:moveTo>
                  <a:pt x="242506" y="36614"/>
                </a:moveTo>
                <a:lnTo>
                  <a:pt x="216992" y="36614"/>
                </a:lnTo>
                <a:lnTo>
                  <a:pt x="216992" y="82522"/>
                </a:lnTo>
                <a:lnTo>
                  <a:pt x="242506" y="82522"/>
                </a:lnTo>
                <a:lnTo>
                  <a:pt x="242506" y="36614"/>
                </a:lnTo>
                <a:close/>
              </a:path>
              <a:path w="1323975" h="154939">
                <a:moveTo>
                  <a:pt x="340817" y="36614"/>
                </a:moveTo>
                <a:lnTo>
                  <a:pt x="286931" y="36614"/>
                </a:lnTo>
                <a:lnTo>
                  <a:pt x="286931" y="152640"/>
                </a:lnTo>
                <a:lnTo>
                  <a:pt x="342125" y="152640"/>
                </a:lnTo>
                <a:lnTo>
                  <a:pt x="351666" y="152140"/>
                </a:lnTo>
                <a:lnTo>
                  <a:pt x="384129" y="130261"/>
                </a:lnTo>
                <a:lnTo>
                  <a:pt x="311810" y="130261"/>
                </a:lnTo>
                <a:lnTo>
                  <a:pt x="311810" y="104738"/>
                </a:lnTo>
                <a:lnTo>
                  <a:pt x="381712" y="104738"/>
                </a:lnTo>
                <a:lnTo>
                  <a:pt x="376440" y="98273"/>
                </a:lnTo>
                <a:lnTo>
                  <a:pt x="370979" y="94791"/>
                </a:lnTo>
                <a:lnTo>
                  <a:pt x="363855" y="91973"/>
                </a:lnTo>
                <a:lnTo>
                  <a:pt x="370495" y="87159"/>
                </a:lnTo>
                <a:lnTo>
                  <a:pt x="373495" y="83529"/>
                </a:lnTo>
                <a:lnTo>
                  <a:pt x="311810" y="83529"/>
                </a:lnTo>
                <a:lnTo>
                  <a:pt x="311810" y="58991"/>
                </a:lnTo>
                <a:lnTo>
                  <a:pt x="379095" y="58991"/>
                </a:lnTo>
                <a:lnTo>
                  <a:pt x="379095" y="58826"/>
                </a:lnTo>
                <a:lnTo>
                  <a:pt x="350263" y="37263"/>
                </a:lnTo>
                <a:lnTo>
                  <a:pt x="340817" y="36614"/>
                </a:lnTo>
                <a:close/>
              </a:path>
              <a:path w="1323975" h="154939">
                <a:moveTo>
                  <a:pt x="381712" y="104738"/>
                </a:moveTo>
                <a:lnTo>
                  <a:pt x="353898" y="104738"/>
                </a:lnTo>
                <a:lnTo>
                  <a:pt x="360210" y="108889"/>
                </a:lnTo>
                <a:lnTo>
                  <a:pt x="360210" y="125961"/>
                </a:lnTo>
                <a:lnTo>
                  <a:pt x="354241" y="130261"/>
                </a:lnTo>
                <a:lnTo>
                  <a:pt x="384129" y="130261"/>
                </a:lnTo>
                <a:lnTo>
                  <a:pt x="384842" y="128160"/>
                </a:lnTo>
                <a:lnTo>
                  <a:pt x="385559" y="120816"/>
                </a:lnTo>
                <a:lnTo>
                  <a:pt x="385559" y="113360"/>
                </a:lnTo>
                <a:lnTo>
                  <a:pt x="383743" y="107228"/>
                </a:lnTo>
                <a:lnTo>
                  <a:pt x="381712" y="104738"/>
                </a:lnTo>
                <a:close/>
              </a:path>
              <a:path w="1323975" h="154939">
                <a:moveTo>
                  <a:pt x="379095" y="58991"/>
                </a:moveTo>
                <a:lnTo>
                  <a:pt x="342468" y="58991"/>
                </a:lnTo>
                <a:lnTo>
                  <a:pt x="346621" y="59982"/>
                </a:lnTo>
                <a:lnTo>
                  <a:pt x="349427" y="61974"/>
                </a:lnTo>
                <a:lnTo>
                  <a:pt x="352247" y="64137"/>
                </a:lnTo>
                <a:lnTo>
                  <a:pt x="353668" y="66955"/>
                </a:lnTo>
                <a:lnTo>
                  <a:pt x="353745" y="79377"/>
                </a:lnTo>
                <a:lnTo>
                  <a:pt x="347599" y="83529"/>
                </a:lnTo>
                <a:lnTo>
                  <a:pt x="373495" y="83529"/>
                </a:lnTo>
                <a:lnTo>
                  <a:pt x="375261" y="81393"/>
                </a:lnTo>
                <a:lnTo>
                  <a:pt x="378133" y="74663"/>
                </a:lnTo>
                <a:lnTo>
                  <a:pt x="379075" y="67109"/>
                </a:lnTo>
                <a:lnTo>
                  <a:pt x="379095" y="58991"/>
                </a:lnTo>
                <a:close/>
              </a:path>
              <a:path w="1323975" h="154939">
                <a:moveTo>
                  <a:pt x="510717" y="36614"/>
                </a:moveTo>
                <a:lnTo>
                  <a:pt x="423176" y="36614"/>
                </a:lnTo>
                <a:lnTo>
                  <a:pt x="423176" y="152640"/>
                </a:lnTo>
                <a:lnTo>
                  <a:pt x="511543" y="152640"/>
                </a:lnTo>
                <a:lnTo>
                  <a:pt x="511543" y="129933"/>
                </a:lnTo>
                <a:lnTo>
                  <a:pt x="448538" y="129933"/>
                </a:lnTo>
                <a:lnTo>
                  <a:pt x="448538" y="105576"/>
                </a:lnTo>
                <a:lnTo>
                  <a:pt x="503237" y="105576"/>
                </a:lnTo>
                <a:lnTo>
                  <a:pt x="503237" y="82854"/>
                </a:lnTo>
                <a:lnTo>
                  <a:pt x="448538" y="82854"/>
                </a:lnTo>
                <a:lnTo>
                  <a:pt x="448538" y="59321"/>
                </a:lnTo>
                <a:lnTo>
                  <a:pt x="510717" y="59321"/>
                </a:lnTo>
                <a:lnTo>
                  <a:pt x="510717" y="36614"/>
                </a:lnTo>
                <a:close/>
              </a:path>
              <a:path w="1323975" h="154939">
                <a:moveTo>
                  <a:pt x="606171" y="34620"/>
                </a:moveTo>
                <a:lnTo>
                  <a:pt x="562749" y="52031"/>
                </a:lnTo>
                <a:lnTo>
                  <a:pt x="545668" y="94627"/>
                </a:lnTo>
                <a:lnTo>
                  <a:pt x="546729" y="106805"/>
                </a:lnTo>
                <a:lnTo>
                  <a:pt x="571733" y="144840"/>
                </a:lnTo>
                <a:lnTo>
                  <a:pt x="605180" y="154635"/>
                </a:lnTo>
                <a:lnTo>
                  <a:pt x="612922" y="154326"/>
                </a:lnTo>
                <a:lnTo>
                  <a:pt x="652754" y="134909"/>
                </a:lnTo>
                <a:lnTo>
                  <a:pt x="649202" y="131099"/>
                </a:lnTo>
                <a:lnTo>
                  <a:pt x="606018" y="131099"/>
                </a:lnTo>
                <a:lnTo>
                  <a:pt x="599022" y="130442"/>
                </a:lnTo>
                <a:lnTo>
                  <a:pt x="572956" y="101931"/>
                </a:lnTo>
                <a:lnTo>
                  <a:pt x="572363" y="94627"/>
                </a:lnTo>
                <a:lnTo>
                  <a:pt x="572956" y="87229"/>
                </a:lnTo>
                <a:lnTo>
                  <a:pt x="599022" y="58818"/>
                </a:lnTo>
                <a:lnTo>
                  <a:pt x="606018" y="58166"/>
                </a:lnTo>
                <a:lnTo>
                  <a:pt x="647072" y="58166"/>
                </a:lnTo>
                <a:lnTo>
                  <a:pt x="651103" y="53517"/>
                </a:lnTo>
                <a:lnTo>
                  <a:pt x="613450" y="34929"/>
                </a:lnTo>
                <a:lnTo>
                  <a:pt x="606171" y="34620"/>
                </a:lnTo>
                <a:close/>
              </a:path>
              <a:path w="1323975" h="154939">
                <a:moveTo>
                  <a:pt x="636524" y="117501"/>
                </a:moveTo>
                <a:lnTo>
                  <a:pt x="631367" y="122151"/>
                </a:lnTo>
                <a:lnTo>
                  <a:pt x="626567" y="125628"/>
                </a:lnTo>
                <a:lnTo>
                  <a:pt x="617626" y="129933"/>
                </a:lnTo>
                <a:lnTo>
                  <a:pt x="612140" y="131099"/>
                </a:lnTo>
                <a:lnTo>
                  <a:pt x="649202" y="131099"/>
                </a:lnTo>
                <a:lnTo>
                  <a:pt x="636524" y="117501"/>
                </a:lnTo>
                <a:close/>
              </a:path>
              <a:path w="1323975" h="154939">
                <a:moveTo>
                  <a:pt x="647072" y="58166"/>
                </a:moveTo>
                <a:lnTo>
                  <a:pt x="612140" y="58166"/>
                </a:lnTo>
                <a:lnTo>
                  <a:pt x="617448" y="59156"/>
                </a:lnTo>
                <a:lnTo>
                  <a:pt x="621919" y="61150"/>
                </a:lnTo>
                <a:lnTo>
                  <a:pt x="626249" y="63299"/>
                </a:lnTo>
                <a:lnTo>
                  <a:pt x="630872" y="66612"/>
                </a:lnTo>
                <a:lnTo>
                  <a:pt x="635863" y="71092"/>
                </a:lnTo>
                <a:lnTo>
                  <a:pt x="647072" y="58166"/>
                </a:lnTo>
                <a:close/>
              </a:path>
              <a:path w="1323975" h="154939">
                <a:moveTo>
                  <a:pt x="742264" y="60147"/>
                </a:moveTo>
                <a:lnTo>
                  <a:pt x="716737" y="60147"/>
                </a:lnTo>
                <a:lnTo>
                  <a:pt x="716737" y="152640"/>
                </a:lnTo>
                <a:lnTo>
                  <a:pt x="742264" y="152640"/>
                </a:lnTo>
                <a:lnTo>
                  <a:pt x="742264" y="60147"/>
                </a:lnTo>
                <a:close/>
              </a:path>
              <a:path w="1323975" h="154939">
                <a:moveTo>
                  <a:pt x="777582" y="36614"/>
                </a:moveTo>
                <a:lnTo>
                  <a:pt x="681443" y="36614"/>
                </a:lnTo>
                <a:lnTo>
                  <a:pt x="681443" y="60147"/>
                </a:lnTo>
                <a:lnTo>
                  <a:pt x="777582" y="60147"/>
                </a:lnTo>
                <a:lnTo>
                  <a:pt x="777582" y="36614"/>
                </a:lnTo>
                <a:close/>
              </a:path>
              <a:path w="1323975" h="154939">
                <a:moveTo>
                  <a:pt x="838898" y="36614"/>
                </a:moveTo>
                <a:lnTo>
                  <a:pt x="813727" y="36614"/>
                </a:lnTo>
                <a:lnTo>
                  <a:pt x="813727" y="152640"/>
                </a:lnTo>
                <a:lnTo>
                  <a:pt x="837742" y="152640"/>
                </a:lnTo>
                <a:lnTo>
                  <a:pt x="864376" y="112699"/>
                </a:lnTo>
                <a:lnTo>
                  <a:pt x="838898" y="112699"/>
                </a:lnTo>
                <a:lnTo>
                  <a:pt x="838898" y="36614"/>
                </a:lnTo>
                <a:close/>
              </a:path>
              <a:path w="1323975" h="154939">
                <a:moveTo>
                  <a:pt x="913676" y="76554"/>
                </a:moveTo>
                <a:lnTo>
                  <a:pt x="888479" y="76554"/>
                </a:lnTo>
                <a:lnTo>
                  <a:pt x="888479" y="152640"/>
                </a:lnTo>
                <a:lnTo>
                  <a:pt x="913676" y="152640"/>
                </a:lnTo>
                <a:lnTo>
                  <a:pt x="913676" y="76554"/>
                </a:lnTo>
                <a:close/>
              </a:path>
              <a:path w="1323975" h="154939">
                <a:moveTo>
                  <a:pt x="913676" y="36614"/>
                </a:moveTo>
                <a:lnTo>
                  <a:pt x="889952" y="36614"/>
                </a:lnTo>
                <a:lnTo>
                  <a:pt x="838898" y="112699"/>
                </a:lnTo>
                <a:lnTo>
                  <a:pt x="864376" y="112699"/>
                </a:lnTo>
                <a:lnTo>
                  <a:pt x="888479" y="76554"/>
                </a:lnTo>
                <a:lnTo>
                  <a:pt x="913676" y="76554"/>
                </a:lnTo>
                <a:lnTo>
                  <a:pt x="913676" y="36614"/>
                </a:lnTo>
                <a:close/>
              </a:path>
              <a:path w="1323975" h="154939">
                <a:moveTo>
                  <a:pt x="1005497" y="36614"/>
                </a:moveTo>
                <a:lnTo>
                  <a:pt x="958100" y="36614"/>
                </a:lnTo>
                <a:lnTo>
                  <a:pt x="958100" y="152640"/>
                </a:lnTo>
                <a:lnTo>
                  <a:pt x="983615" y="152640"/>
                </a:lnTo>
                <a:lnTo>
                  <a:pt x="983615" y="117829"/>
                </a:lnTo>
                <a:lnTo>
                  <a:pt x="1003007" y="117829"/>
                </a:lnTo>
                <a:lnTo>
                  <a:pt x="1042436" y="101185"/>
                </a:lnTo>
                <a:lnTo>
                  <a:pt x="1046055" y="95123"/>
                </a:lnTo>
                <a:lnTo>
                  <a:pt x="983615" y="95123"/>
                </a:lnTo>
                <a:lnTo>
                  <a:pt x="983615" y="59651"/>
                </a:lnTo>
                <a:lnTo>
                  <a:pt x="1046396" y="59651"/>
                </a:lnTo>
                <a:lnTo>
                  <a:pt x="1043208" y="53748"/>
                </a:lnTo>
                <a:lnTo>
                  <a:pt x="1037996" y="47713"/>
                </a:lnTo>
                <a:lnTo>
                  <a:pt x="1031495" y="42834"/>
                </a:lnTo>
                <a:lnTo>
                  <a:pt x="1023923" y="39368"/>
                </a:lnTo>
                <a:lnTo>
                  <a:pt x="1015263" y="37300"/>
                </a:lnTo>
                <a:lnTo>
                  <a:pt x="1005497" y="36614"/>
                </a:lnTo>
                <a:close/>
              </a:path>
              <a:path w="1323975" h="154939">
                <a:moveTo>
                  <a:pt x="1046396" y="59651"/>
                </a:moveTo>
                <a:lnTo>
                  <a:pt x="1009815" y="59651"/>
                </a:lnTo>
                <a:lnTo>
                  <a:pt x="1014933" y="61150"/>
                </a:lnTo>
                <a:lnTo>
                  <a:pt x="1018603" y="64137"/>
                </a:lnTo>
                <a:lnTo>
                  <a:pt x="1022235" y="67282"/>
                </a:lnTo>
                <a:lnTo>
                  <a:pt x="1024051" y="71588"/>
                </a:lnTo>
                <a:lnTo>
                  <a:pt x="1024051" y="82522"/>
                </a:lnTo>
                <a:lnTo>
                  <a:pt x="1022235" y="86843"/>
                </a:lnTo>
                <a:lnTo>
                  <a:pt x="1018768" y="90157"/>
                </a:lnTo>
                <a:lnTo>
                  <a:pt x="1015111" y="93472"/>
                </a:lnTo>
                <a:lnTo>
                  <a:pt x="1010145" y="95123"/>
                </a:lnTo>
                <a:lnTo>
                  <a:pt x="1046055" y="95123"/>
                </a:lnTo>
                <a:lnTo>
                  <a:pt x="1046583" y="94238"/>
                </a:lnTo>
                <a:lnTo>
                  <a:pt x="1049084" y="86204"/>
                </a:lnTo>
                <a:lnTo>
                  <a:pt x="1049921" y="77066"/>
                </a:lnTo>
                <a:lnTo>
                  <a:pt x="1049174" y="68422"/>
                </a:lnTo>
                <a:lnTo>
                  <a:pt x="1046935" y="60650"/>
                </a:lnTo>
                <a:lnTo>
                  <a:pt x="1046396" y="59651"/>
                </a:lnTo>
                <a:close/>
              </a:path>
              <a:path w="1323975" h="154939">
                <a:moveTo>
                  <a:pt x="1092365" y="128941"/>
                </a:moveTo>
                <a:lnTo>
                  <a:pt x="1082421" y="147674"/>
                </a:lnTo>
                <a:lnTo>
                  <a:pt x="1088444" y="150622"/>
                </a:lnTo>
                <a:lnTo>
                  <a:pt x="1094616" y="152749"/>
                </a:lnTo>
                <a:lnTo>
                  <a:pt x="1100944" y="154037"/>
                </a:lnTo>
                <a:lnTo>
                  <a:pt x="1107440" y="154471"/>
                </a:lnTo>
                <a:lnTo>
                  <a:pt x="1115720" y="154471"/>
                </a:lnTo>
                <a:lnTo>
                  <a:pt x="1141837" y="132751"/>
                </a:lnTo>
                <a:lnTo>
                  <a:pt x="1101140" y="132751"/>
                </a:lnTo>
                <a:lnTo>
                  <a:pt x="1096505" y="131432"/>
                </a:lnTo>
                <a:lnTo>
                  <a:pt x="1092365" y="128941"/>
                </a:lnTo>
                <a:close/>
              </a:path>
              <a:path w="1323975" h="154939">
                <a:moveTo>
                  <a:pt x="1102791" y="36614"/>
                </a:moveTo>
                <a:lnTo>
                  <a:pt x="1074280" y="36614"/>
                </a:lnTo>
                <a:lnTo>
                  <a:pt x="1120711" y="123470"/>
                </a:lnTo>
                <a:lnTo>
                  <a:pt x="1116711" y="129602"/>
                </a:lnTo>
                <a:lnTo>
                  <a:pt x="1111910" y="132751"/>
                </a:lnTo>
                <a:lnTo>
                  <a:pt x="1141837" y="132751"/>
                </a:lnTo>
                <a:lnTo>
                  <a:pt x="1145400" y="126287"/>
                </a:lnTo>
                <a:lnTo>
                  <a:pt x="1159495" y="97941"/>
                </a:lnTo>
                <a:lnTo>
                  <a:pt x="1134287" y="97941"/>
                </a:lnTo>
                <a:lnTo>
                  <a:pt x="1102791" y="36614"/>
                </a:lnTo>
                <a:close/>
              </a:path>
              <a:path w="1323975" h="154939">
                <a:moveTo>
                  <a:pt x="1189990" y="36614"/>
                </a:moveTo>
                <a:lnTo>
                  <a:pt x="1162304" y="36614"/>
                </a:lnTo>
                <a:lnTo>
                  <a:pt x="1134287" y="97941"/>
                </a:lnTo>
                <a:lnTo>
                  <a:pt x="1159495" y="97941"/>
                </a:lnTo>
                <a:lnTo>
                  <a:pt x="1189990" y="36614"/>
                </a:lnTo>
                <a:close/>
              </a:path>
              <a:path w="1323975" h="154939">
                <a:moveTo>
                  <a:pt x="1248664" y="36614"/>
                </a:moveTo>
                <a:lnTo>
                  <a:pt x="1223467" y="36614"/>
                </a:lnTo>
                <a:lnTo>
                  <a:pt x="1223467" y="152640"/>
                </a:lnTo>
                <a:lnTo>
                  <a:pt x="1247508" y="152640"/>
                </a:lnTo>
                <a:lnTo>
                  <a:pt x="1274135" y="112699"/>
                </a:lnTo>
                <a:lnTo>
                  <a:pt x="1248664" y="112699"/>
                </a:lnTo>
                <a:lnTo>
                  <a:pt x="1248664" y="36614"/>
                </a:lnTo>
                <a:close/>
              </a:path>
              <a:path w="1323975" h="154939">
                <a:moveTo>
                  <a:pt x="1323403" y="76554"/>
                </a:moveTo>
                <a:lnTo>
                  <a:pt x="1298232" y="76554"/>
                </a:lnTo>
                <a:lnTo>
                  <a:pt x="1298232" y="152640"/>
                </a:lnTo>
                <a:lnTo>
                  <a:pt x="1323403" y="152640"/>
                </a:lnTo>
                <a:lnTo>
                  <a:pt x="1323403" y="76554"/>
                </a:lnTo>
                <a:close/>
              </a:path>
              <a:path w="1323975" h="154939">
                <a:moveTo>
                  <a:pt x="1323403" y="36614"/>
                </a:moveTo>
                <a:lnTo>
                  <a:pt x="1299705" y="36614"/>
                </a:lnTo>
                <a:lnTo>
                  <a:pt x="1248664" y="112699"/>
                </a:lnTo>
                <a:lnTo>
                  <a:pt x="1274135" y="112699"/>
                </a:lnTo>
                <a:lnTo>
                  <a:pt x="1298232" y="76554"/>
                </a:lnTo>
                <a:lnTo>
                  <a:pt x="1323403" y="76554"/>
                </a:lnTo>
                <a:lnTo>
                  <a:pt x="1323403" y="36614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4660900" y="6524625"/>
            <a:ext cx="1743075" cy="142240"/>
          </a:xfrm>
          <a:custGeom>
            <a:avLst/>
            <a:gdLst/>
            <a:ahLst/>
            <a:cxnLst/>
            <a:rect l="l" t="t" r="r" b="b"/>
            <a:pathLst>
              <a:path w="1743075" h="142240">
                <a:moveTo>
                  <a:pt x="53873" y="1993"/>
                </a:moveTo>
                <a:lnTo>
                  <a:pt x="0" y="1993"/>
                </a:lnTo>
                <a:lnTo>
                  <a:pt x="0" y="118021"/>
                </a:lnTo>
                <a:lnTo>
                  <a:pt x="55194" y="118021"/>
                </a:lnTo>
                <a:lnTo>
                  <a:pt x="64735" y="117520"/>
                </a:lnTo>
                <a:lnTo>
                  <a:pt x="97193" y="95642"/>
                </a:lnTo>
                <a:lnTo>
                  <a:pt x="24853" y="95642"/>
                </a:lnTo>
                <a:lnTo>
                  <a:pt x="24853" y="70117"/>
                </a:lnTo>
                <a:lnTo>
                  <a:pt x="94771" y="70117"/>
                </a:lnTo>
                <a:lnTo>
                  <a:pt x="89509" y="63653"/>
                </a:lnTo>
                <a:lnTo>
                  <a:pt x="84035" y="60171"/>
                </a:lnTo>
                <a:lnTo>
                  <a:pt x="76911" y="57353"/>
                </a:lnTo>
                <a:lnTo>
                  <a:pt x="83559" y="52532"/>
                </a:lnTo>
                <a:lnTo>
                  <a:pt x="86567" y="48895"/>
                </a:lnTo>
                <a:lnTo>
                  <a:pt x="24853" y="48895"/>
                </a:lnTo>
                <a:lnTo>
                  <a:pt x="24853" y="24372"/>
                </a:lnTo>
                <a:lnTo>
                  <a:pt x="92163" y="24372"/>
                </a:lnTo>
                <a:lnTo>
                  <a:pt x="92163" y="24204"/>
                </a:lnTo>
                <a:lnTo>
                  <a:pt x="63319" y="2643"/>
                </a:lnTo>
                <a:lnTo>
                  <a:pt x="53873" y="1993"/>
                </a:lnTo>
                <a:close/>
              </a:path>
              <a:path w="1743075" h="142240">
                <a:moveTo>
                  <a:pt x="94771" y="70117"/>
                </a:moveTo>
                <a:lnTo>
                  <a:pt x="66967" y="70117"/>
                </a:lnTo>
                <a:lnTo>
                  <a:pt x="73266" y="74255"/>
                </a:lnTo>
                <a:lnTo>
                  <a:pt x="73266" y="91340"/>
                </a:lnTo>
                <a:lnTo>
                  <a:pt x="67297" y="95642"/>
                </a:lnTo>
                <a:lnTo>
                  <a:pt x="97193" y="95642"/>
                </a:lnTo>
                <a:lnTo>
                  <a:pt x="97909" y="93534"/>
                </a:lnTo>
                <a:lnTo>
                  <a:pt x="98628" y="86196"/>
                </a:lnTo>
                <a:lnTo>
                  <a:pt x="98628" y="78740"/>
                </a:lnTo>
                <a:lnTo>
                  <a:pt x="96799" y="72608"/>
                </a:lnTo>
                <a:lnTo>
                  <a:pt x="94771" y="70117"/>
                </a:lnTo>
                <a:close/>
              </a:path>
              <a:path w="1743075" h="142240">
                <a:moveTo>
                  <a:pt x="92163" y="24372"/>
                </a:moveTo>
                <a:lnTo>
                  <a:pt x="55524" y="24372"/>
                </a:lnTo>
                <a:lnTo>
                  <a:pt x="59664" y="25360"/>
                </a:lnTo>
                <a:lnTo>
                  <a:pt x="62484" y="27354"/>
                </a:lnTo>
                <a:lnTo>
                  <a:pt x="65303" y="29502"/>
                </a:lnTo>
                <a:lnTo>
                  <a:pt x="66719" y="32320"/>
                </a:lnTo>
                <a:lnTo>
                  <a:pt x="66802" y="44752"/>
                </a:lnTo>
                <a:lnTo>
                  <a:pt x="60667" y="48895"/>
                </a:lnTo>
                <a:lnTo>
                  <a:pt x="86567" y="48895"/>
                </a:lnTo>
                <a:lnTo>
                  <a:pt x="88328" y="46766"/>
                </a:lnTo>
                <a:lnTo>
                  <a:pt x="91202" y="40034"/>
                </a:lnTo>
                <a:lnTo>
                  <a:pt x="92143" y="32484"/>
                </a:lnTo>
                <a:lnTo>
                  <a:pt x="92163" y="24372"/>
                </a:lnTo>
                <a:close/>
              </a:path>
              <a:path w="1743075" h="142240">
                <a:moveTo>
                  <a:pt x="256413" y="1993"/>
                </a:moveTo>
                <a:lnTo>
                  <a:pt x="202552" y="1993"/>
                </a:lnTo>
                <a:lnTo>
                  <a:pt x="202552" y="118021"/>
                </a:lnTo>
                <a:lnTo>
                  <a:pt x="257746" y="118021"/>
                </a:lnTo>
                <a:lnTo>
                  <a:pt x="267287" y="117520"/>
                </a:lnTo>
                <a:lnTo>
                  <a:pt x="299745" y="95642"/>
                </a:lnTo>
                <a:lnTo>
                  <a:pt x="227406" y="95642"/>
                </a:lnTo>
                <a:lnTo>
                  <a:pt x="227406" y="70117"/>
                </a:lnTo>
                <a:lnTo>
                  <a:pt x="297324" y="70117"/>
                </a:lnTo>
                <a:lnTo>
                  <a:pt x="292061" y="63653"/>
                </a:lnTo>
                <a:lnTo>
                  <a:pt x="286588" y="60171"/>
                </a:lnTo>
                <a:lnTo>
                  <a:pt x="279463" y="57353"/>
                </a:lnTo>
                <a:lnTo>
                  <a:pt x="286111" y="52532"/>
                </a:lnTo>
                <a:lnTo>
                  <a:pt x="289120" y="48895"/>
                </a:lnTo>
                <a:lnTo>
                  <a:pt x="227406" y="48895"/>
                </a:lnTo>
                <a:lnTo>
                  <a:pt x="227406" y="24372"/>
                </a:lnTo>
                <a:lnTo>
                  <a:pt x="294716" y="24372"/>
                </a:lnTo>
                <a:lnTo>
                  <a:pt x="294716" y="24204"/>
                </a:lnTo>
                <a:lnTo>
                  <a:pt x="265866" y="2643"/>
                </a:lnTo>
                <a:lnTo>
                  <a:pt x="256413" y="1993"/>
                </a:lnTo>
                <a:close/>
              </a:path>
              <a:path w="1743075" h="142240">
                <a:moveTo>
                  <a:pt x="297324" y="70117"/>
                </a:moveTo>
                <a:lnTo>
                  <a:pt x="269506" y="70117"/>
                </a:lnTo>
                <a:lnTo>
                  <a:pt x="275818" y="74255"/>
                </a:lnTo>
                <a:lnTo>
                  <a:pt x="275818" y="91340"/>
                </a:lnTo>
                <a:lnTo>
                  <a:pt x="269849" y="95642"/>
                </a:lnTo>
                <a:lnTo>
                  <a:pt x="299745" y="95642"/>
                </a:lnTo>
                <a:lnTo>
                  <a:pt x="300461" y="93534"/>
                </a:lnTo>
                <a:lnTo>
                  <a:pt x="301180" y="86196"/>
                </a:lnTo>
                <a:lnTo>
                  <a:pt x="301180" y="78740"/>
                </a:lnTo>
                <a:lnTo>
                  <a:pt x="299351" y="72608"/>
                </a:lnTo>
                <a:lnTo>
                  <a:pt x="297324" y="70117"/>
                </a:lnTo>
                <a:close/>
              </a:path>
              <a:path w="1743075" h="142240">
                <a:moveTo>
                  <a:pt x="294716" y="24372"/>
                </a:moveTo>
                <a:lnTo>
                  <a:pt x="258076" y="24372"/>
                </a:lnTo>
                <a:lnTo>
                  <a:pt x="262216" y="25360"/>
                </a:lnTo>
                <a:lnTo>
                  <a:pt x="265036" y="27354"/>
                </a:lnTo>
                <a:lnTo>
                  <a:pt x="267855" y="29502"/>
                </a:lnTo>
                <a:lnTo>
                  <a:pt x="269271" y="32320"/>
                </a:lnTo>
                <a:lnTo>
                  <a:pt x="269354" y="44752"/>
                </a:lnTo>
                <a:lnTo>
                  <a:pt x="263220" y="48895"/>
                </a:lnTo>
                <a:lnTo>
                  <a:pt x="289120" y="48895"/>
                </a:lnTo>
                <a:lnTo>
                  <a:pt x="290880" y="46766"/>
                </a:lnTo>
                <a:lnTo>
                  <a:pt x="293754" y="40034"/>
                </a:lnTo>
                <a:lnTo>
                  <a:pt x="294695" y="32484"/>
                </a:lnTo>
                <a:lnTo>
                  <a:pt x="294716" y="24372"/>
                </a:lnTo>
                <a:close/>
              </a:path>
              <a:path w="1743075" h="142240">
                <a:moveTo>
                  <a:pt x="395490" y="0"/>
                </a:moveTo>
                <a:lnTo>
                  <a:pt x="351396" y="17412"/>
                </a:lnTo>
                <a:lnTo>
                  <a:pt x="333654" y="60007"/>
                </a:lnTo>
                <a:lnTo>
                  <a:pt x="334745" y="72094"/>
                </a:lnTo>
                <a:lnTo>
                  <a:pt x="360497" y="110220"/>
                </a:lnTo>
                <a:lnTo>
                  <a:pt x="395160" y="120015"/>
                </a:lnTo>
                <a:lnTo>
                  <a:pt x="407900" y="118924"/>
                </a:lnTo>
                <a:lnTo>
                  <a:pt x="419523" y="115641"/>
                </a:lnTo>
                <a:lnTo>
                  <a:pt x="430030" y="110151"/>
                </a:lnTo>
                <a:lnTo>
                  <a:pt x="439420" y="102438"/>
                </a:lnTo>
                <a:lnTo>
                  <a:pt x="444436" y="96470"/>
                </a:lnTo>
                <a:lnTo>
                  <a:pt x="395490" y="96470"/>
                </a:lnTo>
                <a:lnTo>
                  <a:pt x="388215" y="95815"/>
                </a:lnTo>
                <a:lnTo>
                  <a:pt x="360971" y="67311"/>
                </a:lnTo>
                <a:lnTo>
                  <a:pt x="360349" y="60007"/>
                </a:lnTo>
                <a:lnTo>
                  <a:pt x="360968" y="52609"/>
                </a:lnTo>
                <a:lnTo>
                  <a:pt x="387888" y="24188"/>
                </a:lnTo>
                <a:lnTo>
                  <a:pt x="395160" y="23534"/>
                </a:lnTo>
                <a:lnTo>
                  <a:pt x="444644" y="23534"/>
                </a:lnTo>
                <a:lnTo>
                  <a:pt x="439572" y="17412"/>
                </a:lnTo>
                <a:lnTo>
                  <a:pt x="430216" y="9794"/>
                </a:lnTo>
                <a:lnTo>
                  <a:pt x="419769" y="4353"/>
                </a:lnTo>
                <a:lnTo>
                  <a:pt x="408204" y="1088"/>
                </a:lnTo>
                <a:lnTo>
                  <a:pt x="395490" y="0"/>
                </a:lnTo>
                <a:close/>
              </a:path>
              <a:path w="1743075" h="142240">
                <a:moveTo>
                  <a:pt x="444644" y="23534"/>
                </a:moveTo>
                <a:lnTo>
                  <a:pt x="395160" y="23534"/>
                </a:lnTo>
                <a:lnTo>
                  <a:pt x="402428" y="24191"/>
                </a:lnTo>
                <a:lnTo>
                  <a:pt x="409057" y="26171"/>
                </a:lnTo>
                <a:lnTo>
                  <a:pt x="430301" y="60007"/>
                </a:lnTo>
                <a:lnTo>
                  <a:pt x="429682" y="67403"/>
                </a:lnTo>
                <a:lnTo>
                  <a:pt x="402757" y="95815"/>
                </a:lnTo>
                <a:lnTo>
                  <a:pt x="395490" y="96470"/>
                </a:lnTo>
                <a:lnTo>
                  <a:pt x="444436" y="96470"/>
                </a:lnTo>
                <a:lnTo>
                  <a:pt x="447125" y="93271"/>
                </a:lnTo>
                <a:lnTo>
                  <a:pt x="452612" y="83152"/>
                </a:lnTo>
                <a:lnTo>
                  <a:pt x="455893" y="72068"/>
                </a:lnTo>
                <a:lnTo>
                  <a:pt x="456984" y="60007"/>
                </a:lnTo>
                <a:lnTo>
                  <a:pt x="455895" y="47920"/>
                </a:lnTo>
                <a:lnTo>
                  <a:pt x="452631" y="36780"/>
                </a:lnTo>
                <a:lnTo>
                  <a:pt x="447190" y="26605"/>
                </a:lnTo>
                <a:lnTo>
                  <a:pt x="444644" y="23534"/>
                </a:lnTo>
                <a:close/>
              </a:path>
              <a:path w="1743075" h="142240">
                <a:moveTo>
                  <a:pt x="486156" y="96965"/>
                </a:moveTo>
                <a:lnTo>
                  <a:pt x="484492" y="118021"/>
                </a:lnTo>
                <a:lnTo>
                  <a:pt x="488315" y="119012"/>
                </a:lnTo>
                <a:lnTo>
                  <a:pt x="492785" y="119508"/>
                </a:lnTo>
                <a:lnTo>
                  <a:pt x="507212" y="119508"/>
                </a:lnTo>
                <a:lnTo>
                  <a:pt x="528402" y="97308"/>
                </a:lnTo>
                <a:lnTo>
                  <a:pt x="488975" y="97308"/>
                </a:lnTo>
                <a:lnTo>
                  <a:pt x="487641" y="97129"/>
                </a:lnTo>
                <a:lnTo>
                  <a:pt x="486156" y="96965"/>
                </a:lnTo>
                <a:close/>
              </a:path>
              <a:path w="1743075" h="142240">
                <a:moveTo>
                  <a:pt x="594563" y="25032"/>
                </a:moveTo>
                <a:lnTo>
                  <a:pt x="569036" y="25032"/>
                </a:lnTo>
                <a:lnTo>
                  <a:pt x="569036" y="118021"/>
                </a:lnTo>
                <a:lnTo>
                  <a:pt x="594563" y="118021"/>
                </a:lnTo>
                <a:lnTo>
                  <a:pt x="594563" y="25032"/>
                </a:lnTo>
                <a:close/>
              </a:path>
              <a:path w="1743075" h="142240">
                <a:moveTo>
                  <a:pt x="594563" y="1993"/>
                </a:moveTo>
                <a:lnTo>
                  <a:pt x="511683" y="1993"/>
                </a:lnTo>
                <a:lnTo>
                  <a:pt x="511592" y="36931"/>
                </a:lnTo>
                <a:lnTo>
                  <a:pt x="511332" y="46785"/>
                </a:lnTo>
                <a:lnTo>
                  <a:pt x="506044" y="85204"/>
                </a:lnTo>
                <a:lnTo>
                  <a:pt x="499414" y="94818"/>
                </a:lnTo>
                <a:lnTo>
                  <a:pt x="496925" y="96470"/>
                </a:lnTo>
                <a:lnTo>
                  <a:pt x="493941" y="97308"/>
                </a:lnTo>
                <a:lnTo>
                  <a:pt x="528402" y="97308"/>
                </a:lnTo>
                <a:lnTo>
                  <a:pt x="535309" y="49887"/>
                </a:lnTo>
                <a:lnTo>
                  <a:pt x="535559" y="25032"/>
                </a:lnTo>
                <a:lnTo>
                  <a:pt x="594563" y="25032"/>
                </a:lnTo>
                <a:lnTo>
                  <a:pt x="594563" y="1993"/>
                </a:lnTo>
                <a:close/>
              </a:path>
              <a:path w="1743075" h="142240">
                <a:moveTo>
                  <a:pt x="695680" y="0"/>
                </a:moveTo>
                <a:lnTo>
                  <a:pt x="651586" y="17412"/>
                </a:lnTo>
                <a:lnTo>
                  <a:pt x="633844" y="60007"/>
                </a:lnTo>
                <a:lnTo>
                  <a:pt x="634935" y="72094"/>
                </a:lnTo>
                <a:lnTo>
                  <a:pt x="660681" y="110220"/>
                </a:lnTo>
                <a:lnTo>
                  <a:pt x="695350" y="120015"/>
                </a:lnTo>
                <a:lnTo>
                  <a:pt x="708089" y="118924"/>
                </a:lnTo>
                <a:lnTo>
                  <a:pt x="719712" y="115641"/>
                </a:lnTo>
                <a:lnTo>
                  <a:pt x="730215" y="110151"/>
                </a:lnTo>
                <a:lnTo>
                  <a:pt x="739597" y="102438"/>
                </a:lnTo>
                <a:lnTo>
                  <a:pt x="744618" y="96470"/>
                </a:lnTo>
                <a:lnTo>
                  <a:pt x="695680" y="96470"/>
                </a:lnTo>
                <a:lnTo>
                  <a:pt x="688405" y="95815"/>
                </a:lnTo>
                <a:lnTo>
                  <a:pt x="661161" y="67311"/>
                </a:lnTo>
                <a:lnTo>
                  <a:pt x="660539" y="60007"/>
                </a:lnTo>
                <a:lnTo>
                  <a:pt x="661158" y="52609"/>
                </a:lnTo>
                <a:lnTo>
                  <a:pt x="688078" y="24188"/>
                </a:lnTo>
                <a:lnTo>
                  <a:pt x="695350" y="23534"/>
                </a:lnTo>
                <a:lnTo>
                  <a:pt x="744834" y="23534"/>
                </a:lnTo>
                <a:lnTo>
                  <a:pt x="739762" y="17412"/>
                </a:lnTo>
                <a:lnTo>
                  <a:pt x="730406" y="9794"/>
                </a:lnTo>
                <a:lnTo>
                  <a:pt x="719959" y="4353"/>
                </a:lnTo>
                <a:lnTo>
                  <a:pt x="708394" y="1088"/>
                </a:lnTo>
                <a:lnTo>
                  <a:pt x="695680" y="0"/>
                </a:lnTo>
                <a:close/>
              </a:path>
              <a:path w="1743075" h="142240">
                <a:moveTo>
                  <a:pt x="744834" y="23534"/>
                </a:moveTo>
                <a:lnTo>
                  <a:pt x="695350" y="23534"/>
                </a:lnTo>
                <a:lnTo>
                  <a:pt x="702617" y="24191"/>
                </a:lnTo>
                <a:lnTo>
                  <a:pt x="709247" y="26171"/>
                </a:lnTo>
                <a:lnTo>
                  <a:pt x="730491" y="60007"/>
                </a:lnTo>
                <a:lnTo>
                  <a:pt x="729872" y="67403"/>
                </a:lnTo>
                <a:lnTo>
                  <a:pt x="702947" y="95815"/>
                </a:lnTo>
                <a:lnTo>
                  <a:pt x="695680" y="96470"/>
                </a:lnTo>
                <a:lnTo>
                  <a:pt x="744618" y="96470"/>
                </a:lnTo>
                <a:lnTo>
                  <a:pt x="747310" y="93271"/>
                </a:lnTo>
                <a:lnTo>
                  <a:pt x="752800" y="83152"/>
                </a:lnTo>
                <a:lnTo>
                  <a:pt x="756083" y="72068"/>
                </a:lnTo>
                <a:lnTo>
                  <a:pt x="757174" y="60007"/>
                </a:lnTo>
                <a:lnTo>
                  <a:pt x="756085" y="47920"/>
                </a:lnTo>
                <a:lnTo>
                  <a:pt x="752821" y="36780"/>
                </a:lnTo>
                <a:lnTo>
                  <a:pt x="747379" y="26605"/>
                </a:lnTo>
                <a:lnTo>
                  <a:pt x="744834" y="23534"/>
                </a:lnTo>
                <a:close/>
              </a:path>
              <a:path w="1743075" h="142240">
                <a:moveTo>
                  <a:pt x="877506" y="1993"/>
                </a:moveTo>
                <a:lnTo>
                  <a:pt x="796455" y="1993"/>
                </a:lnTo>
                <a:lnTo>
                  <a:pt x="796455" y="118021"/>
                </a:lnTo>
                <a:lnTo>
                  <a:pt x="821982" y="118021"/>
                </a:lnTo>
                <a:lnTo>
                  <a:pt x="821982" y="25032"/>
                </a:lnTo>
                <a:lnTo>
                  <a:pt x="877506" y="25032"/>
                </a:lnTo>
                <a:lnTo>
                  <a:pt x="877506" y="1993"/>
                </a:lnTo>
                <a:close/>
              </a:path>
              <a:path w="1743075" h="142240">
                <a:moveTo>
                  <a:pt x="968844" y="0"/>
                </a:moveTo>
                <a:lnTo>
                  <a:pt x="924750" y="17412"/>
                </a:lnTo>
                <a:lnTo>
                  <a:pt x="907021" y="60007"/>
                </a:lnTo>
                <a:lnTo>
                  <a:pt x="908111" y="72094"/>
                </a:lnTo>
                <a:lnTo>
                  <a:pt x="933851" y="110220"/>
                </a:lnTo>
                <a:lnTo>
                  <a:pt x="968514" y="120015"/>
                </a:lnTo>
                <a:lnTo>
                  <a:pt x="981259" y="118924"/>
                </a:lnTo>
                <a:lnTo>
                  <a:pt x="992882" y="115641"/>
                </a:lnTo>
                <a:lnTo>
                  <a:pt x="1003386" y="110151"/>
                </a:lnTo>
                <a:lnTo>
                  <a:pt x="1012774" y="102438"/>
                </a:lnTo>
                <a:lnTo>
                  <a:pt x="1017794" y="96470"/>
                </a:lnTo>
                <a:lnTo>
                  <a:pt x="968844" y="96470"/>
                </a:lnTo>
                <a:lnTo>
                  <a:pt x="961575" y="95815"/>
                </a:lnTo>
                <a:lnTo>
                  <a:pt x="934325" y="67311"/>
                </a:lnTo>
                <a:lnTo>
                  <a:pt x="933704" y="60007"/>
                </a:lnTo>
                <a:lnTo>
                  <a:pt x="934322" y="52609"/>
                </a:lnTo>
                <a:lnTo>
                  <a:pt x="961247" y="24188"/>
                </a:lnTo>
                <a:lnTo>
                  <a:pt x="968514" y="23534"/>
                </a:lnTo>
                <a:lnTo>
                  <a:pt x="1018010" y="23534"/>
                </a:lnTo>
                <a:lnTo>
                  <a:pt x="1012939" y="17412"/>
                </a:lnTo>
                <a:lnTo>
                  <a:pt x="1003577" y="9794"/>
                </a:lnTo>
                <a:lnTo>
                  <a:pt x="993130" y="4353"/>
                </a:lnTo>
                <a:lnTo>
                  <a:pt x="981563" y="1088"/>
                </a:lnTo>
                <a:lnTo>
                  <a:pt x="968844" y="0"/>
                </a:lnTo>
                <a:close/>
              </a:path>
              <a:path w="1743075" h="142240">
                <a:moveTo>
                  <a:pt x="1018010" y="23534"/>
                </a:moveTo>
                <a:lnTo>
                  <a:pt x="968514" y="23534"/>
                </a:lnTo>
                <a:lnTo>
                  <a:pt x="975784" y="24191"/>
                </a:lnTo>
                <a:lnTo>
                  <a:pt x="982418" y="26171"/>
                </a:lnTo>
                <a:lnTo>
                  <a:pt x="1003655" y="60007"/>
                </a:lnTo>
                <a:lnTo>
                  <a:pt x="1003036" y="67403"/>
                </a:lnTo>
                <a:lnTo>
                  <a:pt x="976111" y="95815"/>
                </a:lnTo>
                <a:lnTo>
                  <a:pt x="968844" y="96470"/>
                </a:lnTo>
                <a:lnTo>
                  <a:pt x="1017794" y="96470"/>
                </a:lnTo>
                <a:lnTo>
                  <a:pt x="1020485" y="93271"/>
                </a:lnTo>
                <a:lnTo>
                  <a:pt x="1025971" y="83152"/>
                </a:lnTo>
                <a:lnTo>
                  <a:pt x="1029249" y="72068"/>
                </a:lnTo>
                <a:lnTo>
                  <a:pt x="1030338" y="60007"/>
                </a:lnTo>
                <a:lnTo>
                  <a:pt x="1029252" y="47920"/>
                </a:lnTo>
                <a:lnTo>
                  <a:pt x="1025991" y="36780"/>
                </a:lnTo>
                <a:lnTo>
                  <a:pt x="1020554" y="26605"/>
                </a:lnTo>
                <a:lnTo>
                  <a:pt x="1018010" y="23534"/>
                </a:lnTo>
                <a:close/>
              </a:path>
              <a:path w="1743075" h="142240">
                <a:moveTo>
                  <a:pt x="1179347" y="94982"/>
                </a:moveTo>
                <a:lnTo>
                  <a:pt x="1057351" y="94982"/>
                </a:lnTo>
                <a:lnTo>
                  <a:pt x="1057351" y="142224"/>
                </a:lnTo>
                <a:lnTo>
                  <a:pt x="1080389" y="142224"/>
                </a:lnTo>
                <a:lnTo>
                  <a:pt x="1082052" y="118021"/>
                </a:lnTo>
                <a:lnTo>
                  <a:pt x="1177730" y="118021"/>
                </a:lnTo>
                <a:lnTo>
                  <a:pt x="1179347" y="94982"/>
                </a:lnTo>
                <a:close/>
              </a:path>
              <a:path w="1743075" h="142240">
                <a:moveTo>
                  <a:pt x="1177730" y="118021"/>
                </a:moveTo>
                <a:lnTo>
                  <a:pt x="1154658" y="118021"/>
                </a:lnTo>
                <a:lnTo>
                  <a:pt x="1154658" y="142224"/>
                </a:lnTo>
                <a:lnTo>
                  <a:pt x="1176032" y="142224"/>
                </a:lnTo>
                <a:lnTo>
                  <a:pt x="1177730" y="118021"/>
                </a:lnTo>
                <a:close/>
              </a:path>
              <a:path w="1743075" h="142240">
                <a:moveTo>
                  <a:pt x="1165428" y="1993"/>
                </a:moveTo>
                <a:lnTo>
                  <a:pt x="1081062" y="1993"/>
                </a:lnTo>
                <a:lnTo>
                  <a:pt x="1081062" y="15581"/>
                </a:lnTo>
                <a:lnTo>
                  <a:pt x="1080874" y="29170"/>
                </a:lnTo>
                <a:lnTo>
                  <a:pt x="1076337" y="70362"/>
                </a:lnTo>
                <a:lnTo>
                  <a:pt x="1068298" y="94982"/>
                </a:lnTo>
                <a:lnTo>
                  <a:pt x="1095146" y="94982"/>
                </a:lnTo>
                <a:lnTo>
                  <a:pt x="1099713" y="81830"/>
                </a:lnTo>
                <a:lnTo>
                  <a:pt x="1102975" y="67750"/>
                </a:lnTo>
                <a:lnTo>
                  <a:pt x="1104933" y="52741"/>
                </a:lnTo>
                <a:lnTo>
                  <a:pt x="1105585" y="36804"/>
                </a:lnTo>
                <a:lnTo>
                  <a:pt x="1105585" y="25032"/>
                </a:lnTo>
                <a:lnTo>
                  <a:pt x="1165428" y="25032"/>
                </a:lnTo>
                <a:lnTo>
                  <a:pt x="1165428" y="1993"/>
                </a:lnTo>
                <a:close/>
              </a:path>
              <a:path w="1743075" h="142240">
                <a:moveTo>
                  <a:pt x="1165428" y="25032"/>
                </a:moveTo>
                <a:lnTo>
                  <a:pt x="1139901" y="25032"/>
                </a:lnTo>
                <a:lnTo>
                  <a:pt x="1139901" y="94982"/>
                </a:lnTo>
                <a:lnTo>
                  <a:pt x="1165428" y="94982"/>
                </a:lnTo>
                <a:lnTo>
                  <a:pt x="1165428" y="25032"/>
                </a:lnTo>
                <a:close/>
              </a:path>
              <a:path w="1743075" h="142240">
                <a:moveTo>
                  <a:pt x="1306652" y="74766"/>
                </a:moveTo>
                <a:lnTo>
                  <a:pt x="1281125" y="74766"/>
                </a:lnTo>
                <a:lnTo>
                  <a:pt x="1281125" y="118021"/>
                </a:lnTo>
                <a:lnTo>
                  <a:pt x="1306652" y="118021"/>
                </a:lnTo>
                <a:lnTo>
                  <a:pt x="1306652" y="74766"/>
                </a:lnTo>
                <a:close/>
              </a:path>
              <a:path w="1743075" h="142240">
                <a:moveTo>
                  <a:pt x="1237030" y="1993"/>
                </a:moveTo>
                <a:lnTo>
                  <a:pt x="1211503" y="1993"/>
                </a:lnTo>
                <a:lnTo>
                  <a:pt x="1211503" y="44424"/>
                </a:lnTo>
                <a:lnTo>
                  <a:pt x="1234279" y="80908"/>
                </a:lnTo>
                <a:lnTo>
                  <a:pt x="1250454" y="83372"/>
                </a:lnTo>
                <a:lnTo>
                  <a:pt x="1257299" y="82842"/>
                </a:lnTo>
                <a:lnTo>
                  <a:pt x="1264670" y="81240"/>
                </a:lnTo>
                <a:lnTo>
                  <a:pt x="1272602" y="78553"/>
                </a:lnTo>
                <a:lnTo>
                  <a:pt x="1281125" y="74766"/>
                </a:lnTo>
                <a:lnTo>
                  <a:pt x="1306652" y="74766"/>
                </a:lnTo>
                <a:lnTo>
                  <a:pt x="1306652" y="59510"/>
                </a:lnTo>
                <a:lnTo>
                  <a:pt x="1255763" y="59510"/>
                </a:lnTo>
                <a:lnTo>
                  <a:pt x="1247591" y="58108"/>
                </a:lnTo>
                <a:lnTo>
                  <a:pt x="1241734" y="53893"/>
                </a:lnTo>
                <a:lnTo>
                  <a:pt x="1238209" y="46850"/>
                </a:lnTo>
                <a:lnTo>
                  <a:pt x="1237030" y="36968"/>
                </a:lnTo>
                <a:lnTo>
                  <a:pt x="1237030" y="1993"/>
                </a:lnTo>
                <a:close/>
              </a:path>
              <a:path w="1743075" h="142240">
                <a:moveTo>
                  <a:pt x="1306652" y="1993"/>
                </a:moveTo>
                <a:lnTo>
                  <a:pt x="1281125" y="1993"/>
                </a:lnTo>
                <a:lnTo>
                  <a:pt x="1281125" y="52044"/>
                </a:lnTo>
                <a:lnTo>
                  <a:pt x="1275903" y="55310"/>
                </a:lnTo>
                <a:lnTo>
                  <a:pt x="1269934" y="57643"/>
                </a:lnTo>
                <a:lnTo>
                  <a:pt x="1263221" y="59044"/>
                </a:lnTo>
                <a:lnTo>
                  <a:pt x="1255763" y="59510"/>
                </a:lnTo>
                <a:lnTo>
                  <a:pt x="1306652" y="59510"/>
                </a:lnTo>
                <a:lnTo>
                  <a:pt x="1306652" y="1993"/>
                </a:lnTo>
                <a:close/>
              </a:path>
              <a:path w="1743075" h="142240">
                <a:moveTo>
                  <a:pt x="1376273" y="1993"/>
                </a:moveTo>
                <a:lnTo>
                  <a:pt x="1351076" y="1993"/>
                </a:lnTo>
                <a:lnTo>
                  <a:pt x="1351076" y="118021"/>
                </a:lnTo>
                <a:lnTo>
                  <a:pt x="1375105" y="118021"/>
                </a:lnTo>
                <a:lnTo>
                  <a:pt x="1401741" y="78065"/>
                </a:lnTo>
                <a:lnTo>
                  <a:pt x="1376273" y="78065"/>
                </a:lnTo>
                <a:lnTo>
                  <a:pt x="1376273" y="1993"/>
                </a:lnTo>
                <a:close/>
              </a:path>
              <a:path w="1743075" h="142240">
                <a:moveTo>
                  <a:pt x="1451025" y="41934"/>
                </a:moveTo>
                <a:lnTo>
                  <a:pt x="1425829" y="41934"/>
                </a:lnTo>
                <a:lnTo>
                  <a:pt x="1425829" y="118021"/>
                </a:lnTo>
                <a:lnTo>
                  <a:pt x="1451025" y="118021"/>
                </a:lnTo>
                <a:lnTo>
                  <a:pt x="1451025" y="41934"/>
                </a:lnTo>
                <a:close/>
              </a:path>
              <a:path w="1743075" h="142240">
                <a:moveTo>
                  <a:pt x="1451025" y="1993"/>
                </a:moveTo>
                <a:lnTo>
                  <a:pt x="1427327" y="1993"/>
                </a:lnTo>
                <a:lnTo>
                  <a:pt x="1376273" y="78065"/>
                </a:lnTo>
                <a:lnTo>
                  <a:pt x="1401741" y="78065"/>
                </a:lnTo>
                <a:lnTo>
                  <a:pt x="1425829" y="41934"/>
                </a:lnTo>
                <a:lnTo>
                  <a:pt x="1451025" y="41934"/>
                </a:lnTo>
                <a:lnTo>
                  <a:pt x="1451025" y="1993"/>
                </a:lnTo>
                <a:close/>
              </a:path>
              <a:path w="1743075" h="142240">
                <a:moveTo>
                  <a:pt x="1520977" y="1993"/>
                </a:moveTo>
                <a:lnTo>
                  <a:pt x="1495450" y="1993"/>
                </a:lnTo>
                <a:lnTo>
                  <a:pt x="1495450" y="118021"/>
                </a:lnTo>
                <a:lnTo>
                  <a:pt x="1520977" y="118021"/>
                </a:lnTo>
                <a:lnTo>
                  <a:pt x="1520977" y="71437"/>
                </a:lnTo>
                <a:lnTo>
                  <a:pt x="1593583" y="71437"/>
                </a:lnTo>
                <a:lnTo>
                  <a:pt x="1593583" y="47903"/>
                </a:lnTo>
                <a:lnTo>
                  <a:pt x="1520977" y="47903"/>
                </a:lnTo>
                <a:lnTo>
                  <a:pt x="1520977" y="1993"/>
                </a:lnTo>
                <a:close/>
              </a:path>
              <a:path w="1743075" h="142240">
                <a:moveTo>
                  <a:pt x="1593583" y="71437"/>
                </a:moveTo>
                <a:lnTo>
                  <a:pt x="1568056" y="71437"/>
                </a:lnTo>
                <a:lnTo>
                  <a:pt x="1568056" y="118021"/>
                </a:lnTo>
                <a:lnTo>
                  <a:pt x="1593583" y="118021"/>
                </a:lnTo>
                <a:lnTo>
                  <a:pt x="1593583" y="71437"/>
                </a:lnTo>
                <a:close/>
              </a:path>
              <a:path w="1743075" h="142240">
                <a:moveTo>
                  <a:pt x="1593583" y="1993"/>
                </a:moveTo>
                <a:lnTo>
                  <a:pt x="1568056" y="1993"/>
                </a:lnTo>
                <a:lnTo>
                  <a:pt x="1568056" y="47903"/>
                </a:lnTo>
                <a:lnTo>
                  <a:pt x="1593583" y="47903"/>
                </a:lnTo>
                <a:lnTo>
                  <a:pt x="1593583" y="1993"/>
                </a:lnTo>
                <a:close/>
              </a:path>
              <a:path w="1743075" h="142240">
                <a:moveTo>
                  <a:pt x="1645132" y="94321"/>
                </a:moveTo>
                <a:lnTo>
                  <a:pt x="1635188" y="113045"/>
                </a:lnTo>
                <a:lnTo>
                  <a:pt x="1641217" y="115998"/>
                </a:lnTo>
                <a:lnTo>
                  <a:pt x="1647390" y="118127"/>
                </a:lnTo>
                <a:lnTo>
                  <a:pt x="1653719" y="119417"/>
                </a:lnTo>
                <a:lnTo>
                  <a:pt x="1660220" y="119851"/>
                </a:lnTo>
                <a:lnTo>
                  <a:pt x="1668500" y="119851"/>
                </a:lnTo>
                <a:lnTo>
                  <a:pt x="1694613" y="98131"/>
                </a:lnTo>
                <a:lnTo>
                  <a:pt x="1653921" y="98131"/>
                </a:lnTo>
                <a:lnTo>
                  <a:pt x="1649272" y="96798"/>
                </a:lnTo>
                <a:lnTo>
                  <a:pt x="1645132" y="94321"/>
                </a:lnTo>
                <a:close/>
              </a:path>
              <a:path w="1743075" h="142240">
                <a:moveTo>
                  <a:pt x="1655572" y="1993"/>
                </a:moveTo>
                <a:lnTo>
                  <a:pt x="1627060" y="1993"/>
                </a:lnTo>
                <a:lnTo>
                  <a:pt x="1673479" y="88850"/>
                </a:lnTo>
                <a:lnTo>
                  <a:pt x="1669503" y="94982"/>
                </a:lnTo>
                <a:lnTo>
                  <a:pt x="1664690" y="98131"/>
                </a:lnTo>
                <a:lnTo>
                  <a:pt x="1694613" y="98131"/>
                </a:lnTo>
                <a:lnTo>
                  <a:pt x="1698180" y="91668"/>
                </a:lnTo>
                <a:lnTo>
                  <a:pt x="1712272" y="63320"/>
                </a:lnTo>
                <a:lnTo>
                  <a:pt x="1687068" y="63320"/>
                </a:lnTo>
                <a:lnTo>
                  <a:pt x="1655572" y="1993"/>
                </a:lnTo>
                <a:close/>
              </a:path>
              <a:path w="1743075" h="142240">
                <a:moveTo>
                  <a:pt x="1742757" y="1993"/>
                </a:moveTo>
                <a:lnTo>
                  <a:pt x="1715084" y="1993"/>
                </a:lnTo>
                <a:lnTo>
                  <a:pt x="1687068" y="63320"/>
                </a:lnTo>
                <a:lnTo>
                  <a:pt x="1712272" y="63320"/>
                </a:lnTo>
                <a:lnTo>
                  <a:pt x="1742757" y="1993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4813300" y="1114425"/>
            <a:ext cx="2539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Narrow" pitchFamily="34" charset="0"/>
              </a:rPr>
              <a:t>АДМИНИСТРАЦИЯ </a:t>
            </a:r>
          </a:p>
          <a:p>
            <a:r>
              <a:rPr lang="ru-RU" sz="1400" b="1" dirty="0" smtClean="0">
                <a:latin typeface="Arial Narrow" pitchFamily="34" charset="0"/>
              </a:rPr>
              <a:t>КИЧМЕНГСКО-ГОРОДЕЦКОГО</a:t>
            </a:r>
          </a:p>
          <a:p>
            <a:r>
              <a:rPr lang="ru-RU" sz="1400" b="1" dirty="0" smtClean="0">
                <a:latin typeface="Arial Narrow" pitchFamily="34" charset="0"/>
              </a:rPr>
              <a:t>РАЙОНА</a:t>
            </a:r>
          </a:p>
          <a:p>
            <a:endParaRPr lang="ru-RU" dirty="0"/>
          </a:p>
        </p:txBody>
      </p:sp>
      <p:sp>
        <p:nvSpPr>
          <p:cNvPr id="18" name="object 12"/>
          <p:cNvSpPr/>
          <p:nvPr/>
        </p:nvSpPr>
        <p:spPr>
          <a:xfrm>
            <a:off x="1460500" y="1190625"/>
            <a:ext cx="274320" cy="295275"/>
          </a:xfrm>
          <a:custGeom>
            <a:avLst/>
            <a:gdLst/>
            <a:ahLst/>
            <a:cxnLst/>
            <a:rect l="l" t="t" r="r" b="b"/>
            <a:pathLst>
              <a:path w="274320" h="295275">
                <a:moveTo>
                  <a:pt x="127049" y="0"/>
                </a:moveTo>
                <a:lnTo>
                  <a:pt x="0" y="0"/>
                </a:lnTo>
                <a:lnTo>
                  <a:pt x="0" y="294982"/>
                </a:lnTo>
                <a:lnTo>
                  <a:pt x="127049" y="294982"/>
                </a:lnTo>
                <a:lnTo>
                  <a:pt x="273823" y="138290"/>
                </a:lnTo>
                <a:lnTo>
                  <a:pt x="127049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1765300" y="1190625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5" y="0"/>
                </a:moveTo>
                <a:lnTo>
                  <a:pt x="0" y="0"/>
                </a:lnTo>
                <a:lnTo>
                  <a:pt x="147497" y="149225"/>
                </a:lnTo>
                <a:lnTo>
                  <a:pt x="0" y="298450"/>
                </a:lnTo>
                <a:lnTo>
                  <a:pt x="294995" y="298450"/>
                </a:lnTo>
                <a:lnTo>
                  <a:pt x="294995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6"/>
          <p:cNvSpPr/>
          <p:nvPr/>
        </p:nvSpPr>
        <p:spPr>
          <a:xfrm>
            <a:off x="2146300" y="1190625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4" h="302894">
                <a:moveTo>
                  <a:pt x="3239" y="0"/>
                </a:moveTo>
                <a:lnTo>
                  <a:pt x="0" y="302602"/>
                </a:lnTo>
                <a:lnTo>
                  <a:pt x="152921" y="149682"/>
                </a:lnTo>
                <a:lnTo>
                  <a:pt x="3239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/>
          <p:cNvSpPr/>
          <p:nvPr/>
        </p:nvSpPr>
        <p:spPr>
          <a:xfrm>
            <a:off x="7861300" y="1190625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5" y="0"/>
                </a:moveTo>
                <a:lnTo>
                  <a:pt x="0" y="0"/>
                </a:lnTo>
                <a:lnTo>
                  <a:pt x="147497" y="149225"/>
                </a:lnTo>
                <a:lnTo>
                  <a:pt x="0" y="298450"/>
                </a:lnTo>
                <a:lnTo>
                  <a:pt x="294995" y="298450"/>
                </a:lnTo>
                <a:lnTo>
                  <a:pt x="294995" y="0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/>
          <p:cNvSpPr/>
          <p:nvPr/>
        </p:nvSpPr>
        <p:spPr>
          <a:xfrm>
            <a:off x="8166100" y="1190625"/>
            <a:ext cx="567055" cy="284480"/>
          </a:xfrm>
          <a:custGeom>
            <a:avLst/>
            <a:gdLst/>
            <a:ahLst/>
            <a:cxnLst/>
            <a:rect l="l" t="t" r="r" b="b"/>
            <a:pathLst>
              <a:path w="567055" h="284480">
                <a:moveTo>
                  <a:pt x="283918" y="0"/>
                </a:moveTo>
                <a:lnTo>
                  <a:pt x="0" y="283908"/>
                </a:lnTo>
                <a:lnTo>
                  <a:pt x="566613" y="282689"/>
                </a:lnTo>
                <a:lnTo>
                  <a:pt x="283918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2"/>
          <p:cNvSpPr/>
          <p:nvPr/>
        </p:nvSpPr>
        <p:spPr>
          <a:xfrm>
            <a:off x="8775700" y="1190625"/>
            <a:ext cx="274320" cy="295275"/>
          </a:xfrm>
          <a:custGeom>
            <a:avLst/>
            <a:gdLst/>
            <a:ahLst/>
            <a:cxnLst/>
            <a:rect l="l" t="t" r="r" b="b"/>
            <a:pathLst>
              <a:path w="274320" h="295275">
                <a:moveTo>
                  <a:pt x="127049" y="0"/>
                </a:moveTo>
                <a:lnTo>
                  <a:pt x="0" y="0"/>
                </a:lnTo>
                <a:lnTo>
                  <a:pt x="0" y="294982"/>
                </a:lnTo>
                <a:lnTo>
                  <a:pt x="127049" y="294982"/>
                </a:lnTo>
                <a:lnTo>
                  <a:pt x="273823" y="138290"/>
                </a:lnTo>
                <a:lnTo>
                  <a:pt x="127049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3060700" y="1343025"/>
            <a:ext cx="279400" cy="140335"/>
          </a:xfrm>
          <a:custGeom>
            <a:avLst/>
            <a:gdLst/>
            <a:ahLst/>
            <a:cxnLst/>
            <a:rect l="l" t="t" r="r" b="b"/>
            <a:pathLst>
              <a:path w="279400" h="140334">
                <a:moveTo>
                  <a:pt x="139776" y="0"/>
                </a:moveTo>
                <a:lnTo>
                  <a:pt x="0" y="139776"/>
                </a:lnTo>
                <a:lnTo>
                  <a:pt x="278955" y="139179"/>
                </a:lnTo>
                <a:lnTo>
                  <a:pt x="139776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/>
          <p:nvPr/>
        </p:nvSpPr>
        <p:spPr>
          <a:xfrm>
            <a:off x="2298700" y="1190625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8" y="0"/>
                </a:moveTo>
                <a:lnTo>
                  <a:pt x="0" y="0"/>
                </a:lnTo>
                <a:lnTo>
                  <a:pt x="147499" y="149225"/>
                </a:lnTo>
                <a:lnTo>
                  <a:pt x="0" y="298450"/>
                </a:lnTo>
                <a:lnTo>
                  <a:pt x="294998" y="298450"/>
                </a:lnTo>
                <a:lnTo>
                  <a:pt x="294998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/>
          <p:cNvSpPr/>
          <p:nvPr/>
        </p:nvSpPr>
        <p:spPr>
          <a:xfrm>
            <a:off x="2679700" y="1190625"/>
            <a:ext cx="456565" cy="295275"/>
          </a:xfrm>
          <a:custGeom>
            <a:avLst/>
            <a:gdLst/>
            <a:ahLst/>
            <a:cxnLst/>
            <a:rect l="l" t="t" r="r" b="b"/>
            <a:pathLst>
              <a:path w="456564" h="295275">
                <a:moveTo>
                  <a:pt x="309245" y="0"/>
                </a:moveTo>
                <a:lnTo>
                  <a:pt x="0" y="0"/>
                </a:lnTo>
                <a:lnTo>
                  <a:pt x="0" y="294995"/>
                </a:lnTo>
                <a:lnTo>
                  <a:pt x="309245" y="294995"/>
                </a:lnTo>
                <a:lnTo>
                  <a:pt x="456006" y="138315"/>
                </a:lnTo>
                <a:lnTo>
                  <a:pt x="309245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6"/>
          <p:cNvSpPr/>
          <p:nvPr/>
        </p:nvSpPr>
        <p:spPr>
          <a:xfrm>
            <a:off x="7708900" y="1190625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4" h="302894">
                <a:moveTo>
                  <a:pt x="3239" y="0"/>
                </a:moveTo>
                <a:lnTo>
                  <a:pt x="0" y="302602"/>
                </a:lnTo>
                <a:lnTo>
                  <a:pt x="152921" y="149682"/>
                </a:lnTo>
                <a:lnTo>
                  <a:pt x="3239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9080500" y="1343025"/>
            <a:ext cx="279400" cy="140335"/>
          </a:xfrm>
          <a:custGeom>
            <a:avLst/>
            <a:gdLst/>
            <a:ahLst/>
            <a:cxnLst/>
            <a:rect l="l" t="t" r="r" b="b"/>
            <a:pathLst>
              <a:path w="279400" h="140334">
                <a:moveTo>
                  <a:pt x="139776" y="0"/>
                </a:moveTo>
                <a:lnTo>
                  <a:pt x="0" y="139776"/>
                </a:lnTo>
                <a:lnTo>
                  <a:pt x="278955" y="139179"/>
                </a:lnTo>
                <a:lnTo>
                  <a:pt x="139776" y="0"/>
                </a:lnTo>
                <a:close/>
              </a:path>
            </a:pathLst>
          </a:custGeom>
          <a:solidFill>
            <a:srgbClr val="DA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7"/>
          <p:cNvSpPr/>
          <p:nvPr/>
        </p:nvSpPr>
        <p:spPr>
          <a:xfrm>
            <a:off x="3441700" y="1190625"/>
            <a:ext cx="153035" cy="302895"/>
          </a:xfrm>
          <a:custGeom>
            <a:avLst/>
            <a:gdLst/>
            <a:ahLst/>
            <a:cxnLst/>
            <a:rect l="l" t="t" r="r" b="b"/>
            <a:pathLst>
              <a:path w="153035" h="302894">
                <a:moveTo>
                  <a:pt x="3225" y="0"/>
                </a:moveTo>
                <a:lnTo>
                  <a:pt x="0" y="302602"/>
                </a:lnTo>
                <a:lnTo>
                  <a:pt x="152920" y="149682"/>
                </a:lnTo>
                <a:lnTo>
                  <a:pt x="3225" y="0"/>
                </a:lnTo>
                <a:close/>
              </a:path>
            </a:pathLst>
          </a:custGeom>
          <a:solidFill>
            <a:srgbClr val="E2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8"/>
          <p:cNvSpPr/>
          <p:nvPr/>
        </p:nvSpPr>
        <p:spPr>
          <a:xfrm>
            <a:off x="7251700" y="1190625"/>
            <a:ext cx="295275" cy="298450"/>
          </a:xfrm>
          <a:custGeom>
            <a:avLst/>
            <a:gdLst/>
            <a:ahLst/>
            <a:cxnLst/>
            <a:rect l="l" t="t" r="r" b="b"/>
            <a:pathLst>
              <a:path w="295275" h="298450">
                <a:moveTo>
                  <a:pt x="294998" y="0"/>
                </a:moveTo>
                <a:lnTo>
                  <a:pt x="0" y="0"/>
                </a:lnTo>
                <a:lnTo>
                  <a:pt x="147499" y="149225"/>
                </a:lnTo>
                <a:lnTo>
                  <a:pt x="0" y="298450"/>
                </a:lnTo>
                <a:lnTo>
                  <a:pt x="294998" y="298450"/>
                </a:lnTo>
                <a:lnTo>
                  <a:pt x="294998" y="0"/>
                </a:lnTo>
                <a:close/>
              </a:path>
            </a:pathLst>
          </a:custGeom>
          <a:solidFill>
            <a:srgbClr val="8FBE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58"/>
          <p:cNvSpPr/>
          <p:nvPr/>
        </p:nvSpPr>
        <p:spPr>
          <a:xfrm>
            <a:off x="5479732" y="322869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60"/>
                </a:moveTo>
                <a:lnTo>
                  <a:pt x="11976" y="48260"/>
                </a:lnTo>
                <a:lnTo>
                  <a:pt x="11976" y="0"/>
                </a:lnTo>
                <a:lnTo>
                  <a:pt x="0" y="0"/>
                </a:lnTo>
                <a:lnTo>
                  <a:pt x="0" y="4826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61"/>
          <p:cNvSpPr/>
          <p:nvPr/>
        </p:nvSpPr>
        <p:spPr>
          <a:xfrm>
            <a:off x="5479732" y="316900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59"/>
                </a:moveTo>
                <a:lnTo>
                  <a:pt x="11976" y="48259"/>
                </a:lnTo>
                <a:lnTo>
                  <a:pt x="11976" y="0"/>
                </a:lnTo>
                <a:lnTo>
                  <a:pt x="0" y="0"/>
                </a:lnTo>
                <a:lnTo>
                  <a:pt x="0" y="4825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190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790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3933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4004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457826"/>
            <a:ext cx="609599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527"/>
          <p:cNvSpPr/>
          <p:nvPr/>
        </p:nvSpPr>
        <p:spPr>
          <a:xfrm>
            <a:off x="698500" y="55340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0" y="0"/>
                </a:moveTo>
                <a:lnTo>
                  <a:pt x="0" y="30713"/>
                </a:lnTo>
                <a:lnTo>
                  <a:pt x="7258" y="3071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190625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4192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146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28670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39338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4086225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6"/>
            <a:ext cx="603885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033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002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1144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337300" y="27146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337300" y="38576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 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1557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63" name="TextBox 662"/>
          <p:cNvSpPr txBox="1"/>
          <p:nvPr/>
        </p:nvSpPr>
        <p:spPr>
          <a:xfrm>
            <a:off x="6337300" y="4391025"/>
            <a:ext cx="2096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4" name="TextBox 663"/>
          <p:cNvSpPr txBox="1"/>
          <p:nvPr/>
        </p:nvSpPr>
        <p:spPr>
          <a:xfrm>
            <a:off x="1003300" y="111442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Вологодская область, с. Кичменгский Городок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улица Советская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" name="TextBox 664"/>
          <p:cNvSpPr txBox="1"/>
          <p:nvPr/>
        </p:nvSpPr>
        <p:spPr>
          <a:xfrm>
            <a:off x="1079500" y="2105025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30000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200м.*150м.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6" name="TextBox 665"/>
          <p:cNvSpPr txBox="1"/>
          <p:nvPr/>
        </p:nvSpPr>
        <p:spPr>
          <a:xfrm>
            <a:off x="1079500" y="5686425"/>
            <a:ext cx="2777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государственная не разграниченная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7" name="TextBox 666"/>
          <p:cNvSpPr txBox="1"/>
          <p:nvPr/>
        </p:nvSpPr>
        <p:spPr>
          <a:xfrm>
            <a:off x="6337300" y="301942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равнинный рельеф площадки, возможность сезонного подтопления отсутствует.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8" name="TextBox 667"/>
          <p:cNvSpPr txBox="1"/>
          <p:nvPr/>
        </p:nvSpPr>
        <p:spPr>
          <a:xfrm>
            <a:off x="1231900" y="66770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9" name="TextBox 668"/>
          <p:cNvSpPr txBox="1"/>
          <p:nvPr/>
        </p:nvSpPr>
        <p:spPr>
          <a:xfrm>
            <a:off x="6261100" y="1495425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Находится в районном центре, 50 м. до ближайшей жилой застройки, 100 м. до ближайшего промышленного предприятия, вблизи находится дороги федерального значения, удаленность от г.Вологда – 477 км.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0" name="TextBox 669"/>
          <p:cNvSpPr txBox="1"/>
          <p:nvPr/>
        </p:nvSpPr>
        <p:spPr>
          <a:xfrm>
            <a:off x="1079500" y="4467225"/>
            <a:ext cx="3614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по  результатам  открытого  аукциона  в  аренду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079500" y="3248025"/>
            <a:ext cx="371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земли  населенных пунктов, промышленная зона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003300" y="428625"/>
            <a:ext cx="891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для переработки сельскохозяйственной продукции.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dmin\Desktop\площадка 1 советска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41176" y="4772025"/>
            <a:ext cx="4610924" cy="262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1" name="TextBox 180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098800" y="-219075"/>
            <a:ext cx="1676400" cy="2362200"/>
          </a:xfrm>
          <a:custGeom>
            <a:avLst/>
            <a:gdLst/>
            <a:ahLst/>
            <a:cxnLst/>
            <a:rect l="l" t="t" r="r" b="b"/>
            <a:pathLst>
              <a:path w="1748789" h="3803650">
                <a:moveTo>
                  <a:pt x="1748595" y="0"/>
                </a:moveTo>
                <a:lnTo>
                  <a:pt x="0" y="0"/>
                </a:lnTo>
                <a:lnTo>
                  <a:pt x="0" y="2943741"/>
                </a:lnTo>
                <a:lnTo>
                  <a:pt x="928825" y="3803656"/>
                </a:lnTo>
                <a:lnTo>
                  <a:pt x="1748595" y="2943741"/>
                </a:lnTo>
                <a:lnTo>
                  <a:pt x="1748595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89639" y="3789483"/>
            <a:ext cx="583565" cy="377825"/>
          </a:xfrm>
          <a:custGeom>
            <a:avLst/>
            <a:gdLst/>
            <a:ahLst/>
            <a:cxnLst/>
            <a:rect l="l" t="t" r="r" b="b"/>
            <a:pathLst>
              <a:path w="583564" h="377825">
                <a:moveTo>
                  <a:pt x="395693" y="0"/>
                </a:moveTo>
                <a:lnTo>
                  <a:pt x="0" y="0"/>
                </a:lnTo>
                <a:lnTo>
                  <a:pt x="0" y="377466"/>
                </a:lnTo>
                <a:lnTo>
                  <a:pt x="395693" y="377466"/>
                </a:lnTo>
                <a:lnTo>
                  <a:pt x="583487" y="176960"/>
                </a:lnTo>
                <a:lnTo>
                  <a:pt x="395693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3928" y="3796566"/>
            <a:ext cx="725171" cy="363855"/>
          </a:xfrm>
          <a:custGeom>
            <a:avLst/>
            <a:gdLst/>
            <a:ahLst/>
            <a:cxnLst/>
            <a:rect l="l" t="t" r="r" b="b"/>
            <a:pathLst>
              <a:path w="725170" h="363854">
                <a:moveTo>
                  <a:pt x="363279" y="0"/>
                </a:moveTo>
                <a:lnTo>
                  <a:pt x="0" y="363297"/>
                </a:lnTo>
                <a:lnTo>
                  <a:pt x="725015" y="361721"/>
                </a:lnTo>
                <a:lnTo>
                  <a:pt x="363279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0628" y="3784622"/>
            <a:ext cx="196215" cy="387350"/>
          </a:xfrm>
          <a:custGeom>
            <a:avLst/>
            <a:gdLst/>
            <a:ahLst/>
            <a:cxnLst/>
            <a:rect l="l" t="t" r="r" b="b"/>
            <a:pathLst>
              <a:path w="196214" h="387350">
                <a:moveTo>
                  <a:pt x="4154" y="0"/>
                </a:moveTo>
                <a:lnTo>
                  <a:pt x="0" y="387187"/>
                </a:lnTo>
                <a:lnTo>
                  <a:pt x="195670" y="191515"/>
                </a:lnTo>
                <a:lnTo>
                  <a:pt x="4154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3128" y="3787271"/>
            <a:ext cx="377825" cy="382270"/>
          </a:xfrm>
          <a:custGeom>
            <a:avLst/>
            <a:gdLst/>
            <a:ahLst/>
            <a:cxnLst/>
            <a:rect l="l" t="t" r="r" b="b"/>
            <a:pathLst>
              <a:path w="377825" h="382270">
                <a:moveTo>
                  <a:pt x="377471" y="0"/>
                </a:moveTo>
                <a:lnTo>
                  <a:pt x="0" y="0"/>
                </a:lnTo>
                <a:lnTo>
                  <a:pt x="188734" y="190944"/>
                </a:lnTo>
                <a:lnTo>
                  <a:pt x="0" y="381891"/>
                </a:lnTo>
                <a:lnTo>
                  <a:pt x="377471" y="381891"/>
                </a:lnTo>
                <a:lnTo>
                  <a:pt x="377471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45897" y="921813"/>
            <a:ext cx="525145" cy="339725"/>
          </a:xfrm>
          <a:custGeom>
            <a:avLst/>
            <a:gdLst/>
            <a:ahLst/>
            <a:cxnLst/>
            <a:rect l="l" t="t" r="r" b="b"/>
            <a:pathLst>
              <a:path w="525145" h="339725">
                <a:moveTo>
                  <a:pt x="355776" y="0"/>
                </a:moveTo>
                <a:lnTo>
                  <a:pt x="0" y="0"/>
                </a:lnTo>
                <a:lnTo>
                  <a:pt x="0" y="339382"/>
                </a:lnTo>
                <a:lnTo>
                  <a:pt x="355776" y="339382"/>
                </a:lnTo>
                <a:lnTo>
                  <a:pt x="524624" y="159105"/>
                </a:lnTo>
                <a:lnTo>
                  <a:pt x="35577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83775" y="914346"/>
            <a:ext cx="170815" cy="339725"/>
          </a:xfrm>
          <a:custGeom>
            <a:avLst/>
            <a:gdLst/>
            <a:ahLst/>
            <a:cxnLst/>
            <a:rect l="l" t="t" r="r" b="b"/>
            <a:pathLst>
              <a:path w="170815" h="339725">
                <a:moveTo>
                  <a:pt x="1803" y="0"/>
                </a:moveTo>
                <a:lnTo>
                  <a:pt x="0" y="339162"/>
                </a:lnTo>
                <a:lnTo>
                  <a:pt x="170484" y="168677"/>
                </a:lnTo>
                <a:lnTo>
                  <a:pt x="1803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0521" y="917850"/>
            <a:ext cx="339725" cy="343535"/>
          </a:xfrm>
          <a:custGeom>
            <a:avLst/>
            <a:gdLst/>
            <a:ahLst/>
            <a:cxnLst/>
            <a:rect l="l" t="t" r="r" b="b"/>
            <a:pathLst>
              <a:path w="339725" h="343534">
                <a:moveTo>
                  <a:pt x="339382" y="0"/>
                </a:moveTo>
                <a:lnTo>
                  <a:pt x="0" y="0"/>
                </a:lnTo>
                <a:lnTo>
                  <a:pt x="169696" y="171679"/>
                </a:lnTo>
                <a:lnTo>
                  <a:pt x="0" y="343345"/>
                </a:lnTo>
                <a:lnTo>
                  <a:pt x="339382" y="343345"/>
                </a:lnTo>
                <a:lnTo>
                  <a:pt x="33938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7691" y="6971834"/>
            <a:ext cx="193676" cy="193675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244" y="0"/>
                </a:moveTo>
                <a:lnTo>
                  <a:pt x="0" y="0"/>
                </a:lnTo>
                <a:lnTo>
                  <a:pt x="96624" y="96620"/>
                </a:lnTo>
                <a:lnTo>
                  <a:pt x="0" y="193241"/>
                </a:lnTo>
                <a:lnTo>
                  <a:pt x="193244" y="193241"/>
                </a:lnTo>
                <a:lnTo>
                  <a:pt x="193244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28026" y="6971835"/>
            <a:ext cx="386474" cy="193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29206" y="162007"/>
            <a:ext cx="25400" cy="6978015"/>
          </a:xfrm>
          <a:custGeom>
            <a:avLst/>
            <a:gdLst/>
            <a:ahLst/>
            <a:cxnLst/>
            <a:rect l="l" t="t" r="r" b="b"/>
            <a:pathLst>
              <a:path w="25400" h="6978015">
                <a:moveTo>
                  <a:pt x="25402" y="0"/>
                </a:moveTo>
                <a:lnTo>
                  <a:pt x="0" y="0"/>
                </a:lnTo>
                <a:lnTo>
                  <a:pt x="0" y="33432"/>
                </a:lnTo>
                <a:lnTo>
                  <a:pt x="5688" y="39121"/>
                </a:lnTo>
                <a:lnTo>
                  <a:pt x="19714" y="39121"/>
                </a:lnTo>
                <a:lnTo>
                  <a:pt x="25402" y="33432"/>
                </a:lnTo>
                <a:lnTo>
                  <a:pt x="25402" y="0"/>
                </a:lnTo>
                <a:close/>
              </a:path>
              <a:path w="25400" h="6978015">
                <a:moveTo>
                  <a:pt x="19714" y="74674"/>
                </a:moveTo>
                <a:lnTo>
                  <a:pt x="5688" y="74674"/>
                </a:lnTo>
                <a:lnTo>
                  <a:pt x="0" y="80363"/>
                </a:lnTo>
                <a:lnTo>
                  <a:pt x="0" y="124866"/>
                </a:lnTo>
                <a:lnTo>
                  <a:pt x="5688" y="130553"/>
                </a:lnTo>
                <a:lnTo>
                  <a:pt x="19714" y="130553"/>
                </a:lnTo>
                <a:lnTo>
                  <a:pt x="25402" y="124866"/>
                </a:lnTo>
                <a:lnTo>
                  <a:pt x="25402" y="80363"/>
                </a:lnTo>
                <a:lnTo>
                  <a:pt x="19714" y="74674"/>
                </a:lnTo>
                <a:close/>
              </a:path>
              <a:path w="25400" h="6978015">
                <a:moveTo>
                  <a:pt x="19714" y="166107"/>
                </a:moveTo>
                <a:lnTo>
                  <a:pt x="5688" y="166107"/>
                </a:lnTo>
                <a:lnTo>
                  <a:pt x="0" y="171795"/>
                </a:lnTo>
                <a:lnTo>
                  <a:pt x="0" y="216298"/>
                </a:lnTo>
                <a:lnTo>
                  <a:pt x="5688" y="221987"/>
                </a:lnTo>
                <a:lnTo>
                  <a:pt x="19714" y="221987"/>
                </a:lnTo>
                <a:lnTo>
                  <a:pt x="25402" y="216298"/>
                </a:lnTo>
                <a:lnTo>
                  <a:pt x="25402" y="171795"/>
                </a:lnTo>
                <a:lnTo>
                  <a:pt x="19714" y="166107"/>
                </a:lnTo>
                <a:close/>
              </a:path>
              <a:path w="25400" h="6978015">
                <a:moveTo>
                  <a:pt x="19714" y="257540"/>
                </a:moveTo>
                <a:lnTo>
                  <a:pt x="5688" y="257540"/>
                </a:lnTo>
                <a:lnTo>
                  <a:pt x="0" y="263227"/>
                </a:lnTo>
                <a:lnTo>
                  <a:pt x="0" y="307731"/>
                </a:lnTo>
                <a:lnTo>
                  <a:pt x="5688" y="313419"/>
                </a:lnTo>
                <a:lnTo>
                  <a:pt x="19714" y="313419"/>
                </a:lnTo>
                <a:lnTo>
                  <a:pt x="25402" y="307731"/>
                </a:lnTo>
                <a:lnTo>
                  <a:pt x="25402" y="263227"/>
                </a:lnTo>
                <a:lnTo>
                  <a:pt x="19714" y="257540"/>
                </a:lnTo>
                <a:close/>
              </a:path>
              <a:path w="25400" h="6978015">
                <a:moveTo>
                  <a:pt x="19714" y="348973"/>
                </a:moveTo>
                <a:lnTo>
                  <a:pt x="5688" y="348973"/>
                </a:lnTo>
                <a:lnTo>
                  <a:pt x="0" y="354661"/>
                </a:lnTo>
                <a:lnTo>
                  <a:pt x="0" y="399163"/>
                </a:lnTo>
                <a:lnTo>
                  <a:pt x="5688" y="404851"/>
                </a:lnTo>
                <a:lnTo>
                  <a:pt x="19714" y="404851"/>
                </a:lnTo>
                <a:lnTo>
                  <a:pt x="25402" y="399163"/>
                </a:lnTo>
                <a:lnTo>
                  <a:pt x="25402" y="354661"/>
                </a:lnTo>
                <a:lnTo>
                  <a:pt x="19714" y="348973"/>
                </a:lnTo>
                <a:close/>
              </a:path>
              <a:path w="25400" h="6978015">
                <a:moveTo>
                  <a:pt x="19714" y="440405"/>
                </a:moveTo>
                <a:lnTo>
                  <a:pt x="5688" y="440405"/>
                </a:lnTo>
                <a:lnTo>
                  <a:pt x="0" y="446093"/>
                </a:lnTo>
                <a:lnTo>
                  <a:pt x="0" y="490597"/>
                </a:lnTo>
                <a:lnTo>
                  <a:pt x="5688" y="496285"/>
                </a:lnTo>
                <a:lnTo>
                  <a:pt x="19714" y="496285"/>
                </a:lnTo>
                <a:lnTo>
                  <a:pt x="25402" y="490597"/>
                </a:lnTo>
                <a:lnTo>
                  <a:pt x="25402" y="446093"/>
                </a:lnTo>
                <a:lnTo>
                  <a:pt x="19714" y="440405"/>
                </a:lnTo>
                <a:close/>
              </a:path>
              <a:path w="25400" h="6978015">
                <a:moveTo>
                  <a:pt x="19714" y="531839"/>
                </a:moveTo>
                <a:lnTo>
                  <a:pt x="5688" y="531839"/>
                </a:lnTo>
                <a:lnTo>
                  <a:pt x="0" y="537526"/>
                </a:lnTo>
                <a:lnTo>
                  <a:pt x="0" y="582029"/>
                </a:lnTo>
                <a:lnTo>
                  <a:pt x="5688" y="587717"/>
                </a:lnTo>
                <a:lnTo>
                  <a:pt x="19714" y="587717"/>
                </a:lnTo>
                <a:lnTo>
                  <a:pt x="25402" y="582029"/>
                </a:lnTo>
                <a:lnTo>
                  <a:pt x="25402" y="537526"/>
                </a:lnTo>
                <a:lnTo>
                  <a:pt x="19714" y="531839"/>
                </a:lnTo>
                <a:close/>
              </a:path>
              <a:path w="25400" h="6978015">
                <a:moveTo>
                  <a:pt x="19714" y="623271"/>
                </a:moveTo>
                <a:lnTo>
                  <a:pt x="5688" y="623271"/>
                </a:lnTo>
                <a:lnTo>
                  <a:pt x="0" y="628959"/>
                </a:lnTo>
                <a:lnTo>
                  <a:pt x="0" y="673461"/>
                </a:lnTo>
                <a:lnTo>
                  <a:pt x="5688" y="679150"/>
                </a:lnTo>
                <a:lnTo>
                  <a:pt x="19714" y="679150"/>
                </a:lnTo>
                <a:lnTo>
                  <a:pt x="25402" y="673461"/>
                </a:lnTo>
                <a:lnTo>
                  <a:pt x="25402" y="628959"/>
                </a:lnTo>
                <a:lnTo>
                  <a:pt x="19714" y="623271"/>
                </a:lnTo>
                <a:close/>
              </a:path>
              <a:path w="25400" h="6978015">
                <a:moveTo>
                  <a:pt x="19714" y="714703"/>
                </a:moveTo>
                <a:lnTo>
                  <a:pt x="5688" y="714703"/>
                </a:lnTo>
                <a:lnTo>
                  <a:pt x="0" y="720392"/>
                </a:lnTo>
                <a:lnTo>
                  <a:pt x="0" y="764895"/>
                </a:lnTo>
                <a:lnTo>
                  <a:pt x="5688" y="770583"/>
                </a:lnTo>
                <a:lnTo>
                  <a:pt x="19714" y="770583"/>
                </a:lnTo>
                <a:lnTo>
                  <a:pt x="25402" y="764895"/>
                </a:lnTo>
                <a:lnTo>
                  <a:pt x="25402" y="720392"/>
                </a:lnTo>
                <a:lnTo>
                  <a:pt x="19714" y="714703"/>
                </a:lnTo>
                <a:close/>
              </a:path>
              <a:path w="25400" h="6978015">
                <a:moveTo>
                  <a:pt x="19714" y="806137"/>
                </a:moveTo>
                <a:lnTo>
                  <a:pt x="5688" y="806137"/>
                </a:lnTo>
                <a:lnTo>
                  <a:pt x="0" y="811824"/>
                </a:lnTo>
                <a:lnTo>
                  <a:pt x="0" y="856327"/>
                </a:lnTo>
                <a:lnTo>
                  <a:pt x="5688" y="862016"/>
                </a:lnTo>
                <a:lnTo>
                  <a:pt x="19714" y="862016"/>
                </a:lnTo>
                <a:lnTo>
                  <a:pt x="25402" y="856327"/>
                </a:lnTo>
                <a:lnTo>
                  <a:pt x="25402" y="811824"/>
                </a:lnTo>
                <a:lnTo>
                  <a:pt x="19714" y="806137"/>
                </a:lnTo>
                <a:close/>
              </a:path>
              <a:path w="25400" h="6978015">
                <a:moveTo>
                  <a:pt x="19714" y="897569"/>
                </a:moveTo>
                <a:lnTo>
                  <a:pt x="5688" y="897569"/>
                </a:lnTo>
                <a:lnTo>
                  <a:pt x="0" y="903258"/>
                </a:lnTo>
                <a:lnTo>
                  <a:pt x="0" y="947760"/>
                </a:lnTo>
                <a:lnTo>
                  <a:pt x="5688" y="953448"/>
                </a:lnTo>
                <a:lnTo>
                  <a:pt x="19714" y="953448"/>
                </a:lnTo>
                <a:lnTo>
                  <a:pt x="25402" y="947760"/>
                </a:lnTo>
                <a:lnTo>
                  <a:pt x="25402" y="903258"/>
                </a:lnTo>
                <a:lnTo>
                  <a:pt x="19714" y="897569"/>
                </a:lnTo>
                <a:close/>
              </a:path>
              <a:path w="25400" h="6978015">
                <a:moveTo>
                  <a:pt x="19714" y="989002"/>
                </a:moveTo>
                <a:lnTo>
                  <a:pt x="5688" y="989002"/>
                </a:lnTo>
                <a:lnTo>
                  <a:pt x="0" y="994690"/>
                </a:lnTo>
                <a:lnTo>
                  <a:pt x="0" y="1039194"/>
                </a:lnTo>
                <a:lnTo>
                  <a:pt x="5688" y="1044882"/>
                </a:lnTo>
                <a:lnTo>
                  <a:pt x="19714" y="1044882"/>
                </a:lnTo>
                <a:lnTo>
                  <a:pt x="25402" y="1039194"/>
                </a:lnTo>
                <a:lnTo>
                  <a:pt x="25402" y="994690"/>
                </a:lnTo>
                <a:lnTo>
                  <a:pt x="19714" y="989002"/>
                </a:lnTo>
                <a:close/>
              </a:path>
              <a:path w="25400" h="6978015">
                <a:moveTo>
                  <a:pt x="19714" y="1080435"/>
                </a:moveTo>
                <a:lnTo>
                  <a:pt x="5688" y="1080435"/>
                </a:lnTo>
                <a:lnTo>
                  <a:pt x="0" y="1086123"/>
                </a:lnTo>
                <a:lnTo>
                  <a:pt x="0" y="1130626"/>
                </a:lnTo>
                <a:lnTo>
                  <a:pt x="5688" y="1136314"/>
                </a:lnTo>
                <a:lnTo>
                  <a:pt x="19714" y="1136314"/>
                </a:lnTo>
                <a:lnTo>
                  <a:pt x="25402" y="1130626"/>
                </a:lnTo>
                <a:lnTo>
                  <a:pt x="25402" y="1086123"/>
                </a:lnTo>
                <a:lnTo>
                  <a:pt x="19714" y="1080435"/>
                </a:lnTo>
                <a:close/>
              </a:path>
              <a:path w="25400" h="6978015">
                <a:moveTo>
                  <a:pt x="19714" y="1171868"/>
                </a:moveTo>
                <a:lnTo>
                  <a:pt x="5688" y="1171868"/>
                </a:lnTo>
                <a:lnTo>
                  <a:pt x="0" y="1177556"/>
                </a:lnTo>
                <a:lnTo>
                  <a:pt x="0" y="1222058"/>
                </a:lnTo>
                <a:lnTo>
                  <a:pt x="5688" y="1227747"/>
                </a:lnTo>
                <a:lnTo>
                  <a:pt x="19714" y="1227747"/>
                </a:lnTo>
                <a:lnTo>
                  <a:pt x="25402" y="1222058"/>
                </a:lnTo>
                <a:lnTo>
                  <a:pt x="25402" y="1177556"/>
                </a:lnTo>
                <a:lnTo>
                  <a:pt x="19714" y="1171868"/>
                </a:lnTo>
                <a:close/>
              </a:path>
              <a:path w="25400" h="6978015">
                <a:moveTo>
                  <a:pt x="19714" y="1263300"/>
                </a:moveTo>
                <a:lnTo>
                  <a:pt x="5688" y="1263300"/>
                </a:lnTo>
                <a:lnTo>
                  <a:pt x="0" y="1268989"/>
                </a:lnTo>
                <a:lnTo>
                  <a:pt x="0" y="1313492"/>
                </a:lnTo>
                <a:lnTo>
                  <a:pt x="5688" y="1319180"/>
                </a:lnTo>
                <a:lnTo>
                  <a:pt x="19714" y="1319180"/>
                </a:lnTo>
                <a:lnTo>
                  <a:pt x="25402" y="1313492"/>
                </a:lnTo>
                <a:lnTo>
                  <a:pt x="25402" y="1268989"/>
                </a:lnTo>
                <a:lnTo>
                  <a:pt x="19714" y="1263300"/>
                </a:lnTo>
                <a:close/>
              </a:path>
              <a:path w="25400" h="6978015">
                <a:moveTo>
                  <a:pt x="19714" y="1354734"/>
                </a:moveTo>
                <a:lnTo>
                  <a:pt x="5688" y="1354734"/>
                </a:lnTo>
                <a:lnTo>
                  <a:pt x="0" y="1360421"/>
                </a:lnTo>
                <a:lnTo>
                  <a:pt x="0" y="1404924"/>
                </a:lnTo>
                <a:lnTo>
                  <a:pt x="5688" y="1410613"/>
                </a:lnTo>
                <a:lnTo>
                  <a:pt x="19714" y="1410613"/>
                </a:lnTo>
                <a:lnTo>
                  <a:pt x="25402" y="1404924"/>
                </a:lnTo>
                <a:lnTo>
                  <a:pt x="25402" y="1360421"/>
                </a:lnTo>
                <a:lnTo>
                  <a:pt x="19714" y="1354734"/>
                </a:lnTo>
                <a:close/>
              </a:path>
              <a:path w="25400" h="6978015">
                <a:moveTo>
                  <a:pt x="19714" y="1446166"/>
                </a:moveTo>
                <a:lnTo>
                  <a:pt x="5688" y="1446166"/>
                </a:lnTo>
                <a:lnTo>
                  <a:pt x="0" y="1451855"/>
                </a:lnTo>
                <a:lnTo>
                  <a:pt x="0" y="1496357"/>
                </a:lnTo>
                <a:lnTo>
                  <a:pt x="5688" y="1502045"/>
                </a:lnTo>
                <a:lnTo>
                  <a:pt x="19714" y="1502045"/>
                </a:lnTo>
                <a:lnTo>
                  <a:pt x="25402" y="1496357"/>
                </a:lnTo>
                <a:lnTo>
                  <a:pt x="25402" y="1451855"/>
                </a:lnTo>
                <a:lnTo>
                  <a:pt x="19714" y="1446166"/>
                </a:lnTo>
                <a:close/>
              </a:path>
              <a:path w="25400" h="6978015">
                <a:moveTo>
                  <a:pt x="19714" y="1537599"/>
                </a:moveTo>
                <a:lnTo>
                  <a:pt x="5688" y="1537599"/>
                </a:lnTo>
                <a:lnTo>
                  <a:pt x="0" y="1543287"/>
                </a:lnTo>
                <a:lnTo>
                  <a:pt x="0" y="1587790"/>
                </a:lnTo>
                <a:lnTo>
                  <a:pt x="5688" y="1593479"/>
                </a:lnTo>
                <a:lnTo>
                  <a:pt x="19714" y="1593479"/>
                </a:lnTo>
                <a:lnTo>
                  <a:pt x="25402" y="1587790"/>
                </a:lnTo>
                <a:lnTo>
                  <a:pt x="25402" y="1543287"/>
                </a:lnTo>
                <a:lnTo>
                  <a:pt x="19714" y="1537599"/>
                </a:lnTo>
                <a:close/>
              </a:path>
              <a:path w="25400" h="6978015">
                <a:moveTo>
                  <a:pt x="19714" y="1629031"/>
                </a:moveTo>
                <a:lnTo>
                  <a:pt x="5688" y="1629031"/>
                </a:lnTo>
                <a:lnTo>
                  <a:pt x="0" y="1634719"/>
                </a:lnTo>
                <a:lnTo>
                  <a:pt x="0" y="1679223"/>
                </a:lnTo>
                <a:lnTo>
                  <a:pt x="5688" y="1684911"/>
                </a:lnTo>
                <a:lnTo>
                  <a:pt x="19714" y="1684911"/>
                </a:lnTo>
                <a:lnTo>
                  <a:pt x="25402" y="1679223"/>
                </a:lnTo>
                <a:lnTo>
                  <a:pt x="25402" y="1634719"/>
                </a:lnTo>
                <a:lnTo>
                  <a:pt x="19714" y="1629031"/>
                </a:lnTo>
                <a:close/>
              </a:path>
              <a:path w="25400" h="6978015">
                <a:moveTo>
                  <a:pt x="19714" y="1720465"/>
                </a:moveTo>
                <a:lnTo>
                  <a:pt x="5688" y="1720465"/>
                </a:lnTo>
                <a:lnTo>
                  <a:pt x="0" y="1726153"/>
                </a:lnTo>
                <a:lnTo>
                  <a:pt x="0" y="1770655"/>
                </a:lnTo>
                <a:lnTo>
                  <a:pt x="5688" y="1776343"/>
                </a:lnTo>
                <a:lnTo>
                  <a:pt x="19714" y="1776343"/>
                </a:lnTo>
                <a:lnTo>
                  <a:pt x="25402" y="1770655"/>
                </a:lnTo>
                <a:lnTo>
                  <a:pt x="25402" y="1726153"/>
                </a:lnTo>
                <a:lnTo>
                  <a:pt x="19714" y="1720465"/>
                </a:lnTo>
                <a:close/>
              </a:path>
              <a:path w="25400" h="6978015">
                <a:moveTo>
                  <a:pt x="19714" y="1811897"/>
                </a:moveTo>
                <a:lnTo>
                  <a:pt x="5688" y="1811897"/>
                </a:lnTo>
                <a:lnTo>
                  <a:pt x="0" y="1817585"/>
                </a:lnTo>
                <a:lnTo>
                  <a:pt x="0" y="1862089"/>
                </a:lnTo>
                <a:lnTo>
                  <a:pt x="5688" y="1867777"/>
                </a:lnTo>
                <a:lnTo>
                  <a:pt x="19714" y="1867777"/>
                </a:lnTo>
                <a:lnTo>
                  <a:pt x="25402" y="1862089"/>
                </a:lnTo>
                <a:lnTo>
                  <a:pt x="25402" y="1817585"/>
                </a:lnTo>
                <a:lnTo>
                  <a:pt x="19714" y="1811897"/>
                </a:lnTo>
                <a:close/>
              </a:path>
              <a:path w="25400" h="6978015">
                <a:moveTo>
                  <a:pt x="19714" y="1903329"/>
                </a:moveTo>
                <a:lnTo>
                  <a:pt x="5688" y="1903329"/>
                </a:lnTo>
                <a:lnTo>
                  <a:pt x="0" y="1909018"/>
                </a:lnTo>
                <a:lnTo>
                  <a:pt x="0" y="1953521"/>
                </a:lnTo>
                <a:lnTo>
                  <a:pt x="5688" y="1959209"/>
                </a:lnTo>
                <a:lnTo>
                  <a:pt x="19714" y="1959209"/>
                </a:lnTo>
                <a:lnTo>
                  <a:pt x="25402" y="1953521"/>
                </a:lnTo>
                <a:lnTo>
                  <a:pt x="25402" y="1909018"/>
                </a:lnTo>
                <a:lnTo>
                  <a:pt x="19714" y="1903329"/>
                </a:lnTo>
                <a:close/>
              </a:path>
              <a:path w="25400" h="6978015">
                <a:moveTo>
                  <a:pt x="19714" y="1994763"/>
                </a:moveTo>
                <a:lnTo>
                  <a:pt x="5688" y="1994763"/>
                </a:lnTo>
                <a:lnTo>
                  <a:pt x="0" y="2000451"/>
                </a:lnTo>
                <a:lnTo>
                  <a:pt x="0" y="2044953"/>
                </a:lnTo>
                <a:lnTo>
                  <a:pt x="5688" y="2050642"/>
                </a:lnTo>
                <a:lnTo>
                  <a:pt x="19714" y="2050642"/>
                </a:lnTo>
                <a:lnTo>
                  <a:pt x="25402" y="2044953"/>
                </a:lnTo>
                <a:lnTo>
                  <a:pt x="25402" y="2000451"/>
                </a:lnTo>
                <a:lnTo>
                  <a:pt x="19714" y="1994763"/>
                </a:lnTo>
                <a:close/>
              </a:path>
              <a:path w="25400" h="6978015">
                <a:moveTo>
                  <a:pt x="19714" y="2086195"/>
                </a:moveTo>
                <a:lnTo>
                  <a:pt x="5688" y="2086195"/>
                </a:lnTo>
                <a:lnTo>
                  <a:pt x="0" y="2091884"/>
                </a:lnTo>
                <a:lnTo>
                  <a:pt x="0" y="2136387"/>
                </a:lnTo>
                <a:lnTo>
                  <a:pt x="5688" y="2142075"/>
                </a:lnTo>
                <a:lnTo>
                  <a:pt x="19714" y="2142075"/>
                </a:lnTo>
                <a:lnTo>
                  <a:pt x="25402" y="2136387"/>
                </a:lnTo>
                <a:lnTo>
                  <a:pt x="25402" y="2091884"/>
                </a:lnTo>
                <a:lnTo>
                  <a:pt x="19714" y="2086195"/>
                </a:lnTo>
                <a:close/>
              </a:path>
              <a:path w="25400" h="6978015">
                <a:moveTo>
                  <a:pt x="19714" y="2177628"/>
                </a:moveTo>
                <a:lnTo>
                  <a:pt x="5688" y="2177628"/>
                </a:lnTo>
                <a:lnTo>
                  <a:pt x="0" y="2183316"/>
                </a:lnTo>
                <a:lnTo>
                  <a:pt x="0" y="2227820"/>
                </a:lnTo>
                <a:lnTo>
                  <a:pt x="5688" y="2233508"/>
                </a:lnTo>
                <a:lnTo>
                  <a:pt x="19714" y="2233508"/>
                </a:lnTo>
                <a:lnTo>
                  <a:pt x="25402" y="2227820"/>
                </a:lnTo>
                <a:lnTo>
                  <a:pt x="25402" y="2183316"/>
                </a:lnTo>
                <a:lnTo>
                  <a:pt x="19714" y="2177628"/>
                </a:lnTo>
                <a:close/>
              </a:path>
              <a:path w="25400" h="6978015">
                <a:moveTo>
                  <a:pt x="19714" y="2269062"/>
                </a:moveTo>
                <a:lnTo>
                  <a:pt x="5688" y="2269062"/>
                </a:lnTo>
                <a:lnTo>
                  <a:pt x="0" y="2274750"/>
                </a:lnTo>
                <a:lnTo>
                  <a:pt x="0" y="2319252"/>
                </a:lnTo>
                <a:lnTo>
                  <a:pt x="5688" y="2324940"/>
                </a:lnTo>
                <a:lnTo>
                  <a:pt x="19714" y="2324940"/>
                </a:lnTo>
                <a:lnTo>
                  <a:pt x="25402" y="2319252"/>
                </a:lnTo>
                <a:lnTo>
                  <a:pt x="25402" y="2274750"/>
                </a:lnTo>
                <a:lnTo>
                  <a:pt x="19714" y="2269062"/>
                </a:lnTo>
                <a:close/>
              </a:path>
              <a:path w="25400" h="6978015">
                <a:moveTo>
                  <a:pt x="19714" y="2360494"/>
                </a:moveTo>
                <a:lnTo>
                  <a:pt x="5688" y="2360494"/>
                </a:lnTo>
                <a:lnTo>
                  <a:pt x="0" y="2366182"/>
                </a:lnTo>
                <a:lnTo>
                  <a:pt x="0" y="2410686"/>
                </a:lnTo>
                <a:lnTo>
                  <a:pt x="5688" y="2416374"/>
                </a:lnTo>
                <a:lnTo>
                  <a:pt x="19714" y="2416374"/>
                </a:lnTo>
                <a:lnTo>
                  <a:pt x="25402" y="2410686"/>
                </a:lnTo>
                <a:lnTo>
                  <a:pt x="25402" y="2366182"/>
                </a:lnTo>
                <a:lnTo>
                  <a:pt x="19714" y="2360494"/>
                </a:lnTo>
                <a:close/>
              </a:path>
              <a:path w="25400" h="6978015">
                <a:moveTo>
                  <a:pt x="19714" y="2451926"/>
                </a:moveTo>
                <a:lnTo>
                  <a:pt x="5688" y="2451926"/>
                </a:lnTo>
                <a:lnTo>
                  <a:pt x="0" y="2457615"/>
                </a:lnTo>
                <a:lnTo>
                  <a:pt x="0" y="2502118"/>
                </a:lnTo>
                <a:lnTo>
                  <a:pt x="5688" y="2507806"/>
                </a:lnTo>
                <a:lnTo>
                  <a:pt x="19714" y="2507806"/>
                </a:lnTo>
                <a:lnTo>
                  <a:pt x="25402" y="2502118"/>
                </a:lnTo>
                <a:lnTo>
                  <a:pt x="25402" y="2457615"/>
                </a:lnTo>
                <a:lnTo>
                  <a:pt x="19714" y="2451926"/>
                </a:lnTo>
                <a:close/>
              </a:path>
              <a:path w="25400" h="6978015">
                <a:moveTo>
                  <a:pt x="19714" y="2543360"/>
                </a:moveTo>
                <a:lnTo>
                  <a:pt x="5688" y="2543360"/>
                </a:lnTo>
                <a:lnTo>
                  <a:pt x="0" y="2549048"/>
                </a:lnTo>
                <a:lnTo>
                  <a:pt x="0" y="2593550"/>
                </a:lnTo>
                <a:lnTo>
                  <a:pt x="5688" y="2599239"/>
                </a:lnTo>
                <a:lnTo>
                  <a:pt x="19714" y="2599239"/>
                </a:lnTo>
                <a:lnTo>
                  <a:pt x="25402" y="2593550"/>
                </a:lnTo>
                <a:lnTo>
                  <a:pt x="25402" y="2549048"/>
                </a:lnTo>
                <a:lnTo>
                  <a:pt x="19714" y="2543360"/>
                </a:lnTo>
                <a:close/>
              </a:path>
              <a:path w="25400" h="6978015">
                <a:moveTo>
                  <a:pt x="19714" y="2634792"/>
                </a:moveTo>
                <a:lnTo>
                  <a:pt x="5688" y="2634792"/>
                </a:lnTo>
                <a:lnTo>
                  <a:pt x="0" y="2640481"/>
                </a:lnTo>
                <a:lnTo>
                  <a:pt x="0" y="2684984"/>
                </a:lnTo>
                <a:lnTo>
                  <a:pt x="5688" y="2690672"/>
                </a:lnTo>
                <a:lnTo>
                  <a:pt x="19714" y="2690672"/>
                </a:lnTo>
                <a:lnTo>
                  <a:pt x="25402" y="2684984"/>
                </a:lnTo>
                <a:lnTo>
                  <a:pt x="25402" y="2640481"/>
                </a:lnTo>
                <a:lnTo>
                  <a:pt x="19714" y="2634792"/>
                </a:lnTo>
                <a:close/>
              </a:path>
              <a:path w="25400" h="6978015">
                <a:moveTo>
                  <a:pt x="19714" y="2726225"/>
                </a:moveTo>
                <a:lnTo>
                  <a:pt x="5688" y="2726225"/>
                </a:lnTo>
                <a:lnTo>
                  <a:pt x="0" y="2731913"/>
                </a:lnTo>
                <a:lnTo>
                  <a:pt x="0" y="2776416"/>
                </a:lnTo>
                <a:lnTo>
                  <a:pt x="5688" y="2782105"/>
                </a:lnTo>
                <a:lnTo>
                  <a:pt x="19714" y="2782105"/>
                </a:lnTo>
                <a:lnTo>
                  <a:pt x="25402" y="2776416"/>
                </a:lnTo>
                <a:lnTo>
                  <a:pt x="25402" y="2731913"/>
                </a:lnTo>
                <a:lnTo>
                  <a:pt x="19714" y="2726225"/>
                </a:lnTo>
                <a:close/>
              </a:path>
              <a:path w="25400" h="6978015">
                <a:moveTo>
                  <a:pt x="19714" y="2817658"/>
                </a:moveTo>
                <a:lnTo>
                  <a:pt x="5688" y="2817658"/>
                </a:lnTo>
                <a:lnTo>
                  <a:pt x="0" y="2823347"/>
                </a:lnTo>
                <a:lnTo>
                  <a:pt x="0" y="2867849"/>
                </a:lnTo>
                <a:lnTo>
                  <a:pt x="5688" y="2873537"/>
                </a:lnTo>
                <a:lnTo>
                  <a:pt x="19714" y="2873537"/>
                </a:lnTo>
                <a:lnTo>
                  <a:pt x="25402" y="2867849"/>
                </a:lnTo>
                <a:lnTo>
                  <a:pt x="25402" y="2823347"/>
                </a:lnTo>
                <a:lnTo>
                  <a:pt x="19714" y="2817658"/>
                </a:lnTo>
                <a:close/>
              </a:path>
              <a:path w="25400" h="6978015">
                <a:moveTo>
                  <a:pt x="19714" y="2909091"/>
                </a:moveTo>
                <a:lnTo>
                  <a:pt x="5688" y="2909091"/>
                </a:lnTo>
                <a:lnTo>
                  <a:pt x="0" y="2914779"/>
                </a:lnTo>
                <a:lnTo>
                  <a:pt x="0" y="2959282"/>
                </a:lnTo>
                <a:lnTo>
                  <a:pt x="5688" y="2964969"/>
                </a:lnTo>
                <a:lnTo>
                  <a:pt x="19714" y="2964969"/>
                </a:lnTo>
                <a:lnTo>
                  <a:pt x="25402" y="2959282"/>
                </a:lnTo>
                <a:lnTo>
                  <a:pt x="25402" y="2914779"/>
                </a:lnTo>
                <a:lnTo>
                  <a:pt x="19714" y="2909091"/>
                </a:lnTo>
                <a:close/>
              </a:path>
              <a:path w="25400" h="6978015">
                <a:moveTo>
                  <a:pt x="19714" y="3000523"/>
                </a:moveTo>
                <a:lnTo>
                  <a:pt x="5688" y="3000523"/>
                </a:lnTo>
                <a:lnTo>
                  <a:pt x="0" y="3006211"/>
                </a:lnTo>
                <a:lnTo>
                  <a:pt x="0" y="3050715"/>
                </a:lnTo>
                <a:lnTo>
                  <a:pt x="5688" y="3056403"/>
                </a:lnTo>
                <a:lnTo>
                  <a:pt x="19714" y="3056403"/>
                </a:lnTo>
                <a:lnTo>
                  <a:pt x="25402" y="3050715"/>
                </a:lnTo>
                <a:lnTo>
                  <a:pt x="25402" y="3006211"/>
                </a:lnTo>
                <a:lnTo>
                  <a:pt x="19714" y="3000523"/>
                </a:lnTo>
                <a:close/>
              </a:path>
              <a:path w="25400" h="6978015">
                <a:moveTo>
                  <a:pt x="19714" y="3091957"/>
                </a:moveTo>
                <a:lnTo>
                  <a:pt x="5688" y="3091957"/>
                </a:lnTo>
                <a:lnTo>
                  <a:pt x="0" y="3097645"/>
                </a:lnTo>
                <a:lnTo>
                  <a:pt x="0" y="3142147"/>
                </a:lnTo>
                <a:lnTo>
                  <a:pt x="5688" y="3147835"/>
                </a:lnTo>
                <a:lnTo>
                  <a:pt x="19714" y="3147835"/>
                </a:lnTo>
                <a:lnTo>
                  <a:pt x="25402" y="3142147"/>
                </a:lnTo>
                <a:lnTo>
                  <a:pt x="25402" y="3097645"/>
                </a:lnTo>
                <a:lnTo>
                  <a:pt x="19714" y="3091957"/>
                </a:lnTo>
                <a:close/>
              </a:path>
              <a:path w="25400" h="6978015">
                <a:moveTo>
                  <a:pt x="19714" y="3183389"/>
                </a:moveTo>
                <a:lnTo>
                  <a:pt x="5688" y="3183389"/>
                </a:lnTo>
                <a:lnTo>
                  <a:pt x="0" y="3189077"/>
                </a:lnTo>
                <a:lnTo>
                  <a:pt x="0" y="3233581"/>
                </a:lnTo>
                <a:lnTo>
                  <a:pt x="5688" y="3239268"/>
                </a:lnTo>
                <a:lnTo>
                  <a:pt x="19714" y="3239268"/>
                </a:lnTo>
                <a:lnTo>
                  <a:pt x="25402" y="3233581"/>
                </a:lnTo>
                <a:lnTo>
                  <a:pt x="25402" y="3189077"/>
                </a:lnTo>
                <a:lnTo>
                  <a:pt x="19714" y="3183389"/>
                </a:lnTo>
                <a:close/>
              </a:path>
              <a:path w="25400" h="6978015">
                <a:moveTo>
                  <a:pt x="19714" y="3274821"/>
                </a:moveTo>
                <a:lnTo>
                  <a:pt x="5688" y="3274821"/>
                </a:lnTo>
                <a:lnTo>
                  <a:pt x="0" y="3280510"/>
                </a:lnTo>
                <a:lnTo>
                  <a:pt x="0" y="3325013"/>
                </a:lnTo>
                <a:lnTo>
                  <a:pt x="5688" y="3330702"/>
                </a:lnTo>
                <a:lnTo>
                  <a:pt x="19714" y="3330702"/>
                </a:lnTo>
                <a:lnTo>
                  <a:pt x="25402" y="3325013"/>
                </a:lnTo>
                <a:lnTo>
                  <a:pt x="25402" y="3280510"/>
                </a:lnTo>
                <a:lnTo>
                  <a:pt x="19714" y="3274821"/>
                </a:lnTo>
                <a:close/>
              </a:path>
              <a:path w="25400" h="6978015">
                <a:moveTo>
                  <a:pt x="19714" y="3366255"/>
                </a:moveTo>
                <a:lnTo>
                  <a:pt x="5688" y="3366255"/>
                </a:lnTo>
                <a:lnTo>
                  <a:pt x="0" y="3371943"/>
                </a:lnTo>
                <a:lnTo>
                  <a:pt x="0" y="3416446"/>
                </a:lnTo>
                <a:lnTo>
                  <a:pt x="5688" y="3422134"/>
                </a:lnTo>
                <a:lnTo>
                  <a:pt x="19714" y="3422134"/>
                </a:lnTo>
                <a:lnTo>
                  <a:pt x="25402" y="3416446"/>
                </a:lnTo>
                <a:lnTo>
                  <a:pt x="25402" y="3371943"/>
                </a:lnTo>
                <a:lnTo>
                  <a:pt x="19714" y="3366255"/>
                </a:lnTo>
                <a:close/>
              </a:path>
              <a:path w="25400" h="6978015">
                <a:moveTo>
                  <a:pt x="19714" y="3457688"/>
                </a:moveTo>
                <a:lnTo>
                  <a:pt x="5688" y="3457688"/>
                </a:lnTo>
                <a:lnTo>
                  <a:pt x="0" y="3463376"/>
                </a:lnTo>
                <a:lnTo>
                  <a:pt x="0" y="3507879"/>
                </a:lnTo>
                <a:lnTo>
                  <a:pt x="5688" y="3513566"/>
                </a:lnTo>
                <a:lnTo>
                  <a:pt x="19714" y="3513566"/>
                </a:lnTo>
                <a:lnTo>
                  <a:pt x="25402" y="3507879"/>
                </a:lnTo>
                <a:lnTo>
                  <a:pt x="25402" y="3463376"/>
                </a:lnTo>
                <a:lnTo>
                  <a:pt x="19714" y="3457688"/>
                </a:lnTo>
                <a:close/>
              </a:path>
              <a:path w="25400" h="6978015">
                <a:moveTo>
                  <a:pt x="19714" y="3549120"/>
                </a:moveTo>
                <a:lnTo>
                  <a:pt x="5688" y="3549120"/>
                </a:lnTo>
                <a:lnTo>
                  <a:pt x="0" y="3554808"/>
                </a:lnTo>
                <a:lnTo>
                  <a:pt x="0" y="3599312"/>
                </a:lnTo>
                <a:lnTo>
                  <a:pt x="5688" y="3605000"/>
                </a:lnTo>
                <a:lnTo>
                  <a:pt x="19714" y="3605000"/>
                </a:lnTo>
                <a:lnTo>
                  <a:pt x="25402" y="3599312"/>
                </a:lnTo>
                <a:lnTo>
                  <a:pt x="25402" y="3554808"/>
                </a:lnTo>
                <a:lnTo>
                  <a:pt x="19714" y="3549120"/>
                </a:lnTo>
                <a:close/>
              </a:path>
              <a:path w="25400" h="6978015">
                <a:moveTo>
                  <a:pt x="19714" y="3640554"/>
                </a:moveTo>
                <a:lnTo>
                  <a:pt x="5688" y="3640554"/>
                </a:lnTo>
                <a:lnTo>
                  <a:pt x="0" y="3646242"/>
                </a:lnTo>
                <a:lnTo>
                  <a:pt x="0" y="3690744"/>
                </a:lnTo>
                <a:lnTo>
                  <a:pt x="5688" y="3696432"/>
                </a:lnTo>
                <a:lnTo>
                  <a:pt x="19714" y="3696432"/>
                </a:lnTo>
                <a:lnTo>
                  <a:pt x="25402" y="3690744"/>
                </a:lnTo>
                <a:lnTo>
                  <a:pt x="25402" y="3646242"/>
                </a:lnTo>
                <a:lnTo>
                  <a:pt x="19714" y="3640554"/>
                </a:lnTo>
                <a:close/>
              </a:path>
              <a:path w="25400" h="6978015">
                <a:moveTo>
                  <a:pt x="19714" y="3731986"/>
                </a:moveTo>
                <a:lnTo>
                  <a:pt x="5688" y="3731986"/>
                </a:lnTo>
                <a:lnTo>
                  <a:pt x="0" y="3737674"/>
                </a:lnTo>
                <a:lnTo>
                  <a:pt x="0" y="3782178"/>
                </a:lnTo>
                <a:lnTo>
                  <a:pt x="5688" y="3787865"/>
                </a:lnTo>
                <a:lnTo>
                  <a:pt x="19714" y="3787865"/>
                </a:lnTo>
                <a:lnTo>
                  <a:pt x="25402" y="3782178"/>
                </a:lnTo>
                <a:lnTo>
                  <a:pt x="25402" y="3737674"/>
                </a:lnTo>
                <a:lnTo>
                  <a:pt x="19714" y="3731986"/>
                </a:lnTo>
                <a:close/>
              </a:path>
              <a:path w="25400" h="6978015">
                <a:moveTo>
                  <a:pt x="19714" y="3823418"/>
                </a:moveTo>
                <a:lnTo>
                  <a:pt x="5688" y="3823418"/>
                </a:lnTo>
                <a:lnTo>
                  <a:pt x="0" y="3829107"/>
                </a:lnTo>
                <a:lnTo>
                  <a:pt x="0" y="3873610"/>
                </a:lnTo>
                <a:lnTo>
                  <a:pt x="5688" y="3879298"/>
                </a:lnTo>
                <a:lnTo>
                  <a:pt x="19714" y="3879298"/>
                </a:lnTo>
                <a:lnTo>
                  <a:pt x="25402" y="3873610"/>
                </a:lnTo>
                <a:lnTo>
                  <a:pt x="25402" y="3829107"/>
                </a:lnTo>
                <a:lnTo>
                  <a:pt x="19714" y="3823418"/>
                </a:lnTo>
                <a:close/>
              </a:path>
              <a:path w="25400" h="6978015">
                <a:moveTo>
                  <a:pt x="19714" y="3914852"/>
                </a:moveTo>
                <a:lnTo>
                  <a:pt x="5688" y="3914852"/>
                </a:lnTo>
                <a:lnTo>
                  <a:pt x="0" y="3920540"/>
                </a:lnTo>
                <a:lnTo>
                  <a:pt x="0" y="3965042"/>
                </a:lnTo>
                <a:lnTo>
                  <a:pt x="5688" y="3970731"/>
                </a:lnTo>
                <a:lnTo>
                  <a:pt x="19714" y="3970731"/>
                </a:lnTo>
                <a:lnTo>
                  <a:pt x="25402" y="3965042"/>
                </a:lnTo>
                <a:lnTo>
                  <a:pt x="25402" y="3920540"/>
                </a:lnTo>
                <a:lnTo>
                  <a:pt x="19714" y="3914852"/>
                </a:lnTo>
                <a:close/>
              </a:path>
              <a:path w="25400" h="6978015">
                <a:moveTo>
                  <a:pt x="19714" y="4006284"/>
                </a:moveTo>
                <a:lnTo>
                  <a:pt x="5688" y="4006284"/>
                </a:lnTo>
                <a:lnTo>
                  <a:pt x="0" y="4011973"/>
                </a:lnTo>
                <a:lnTo>
                  <a:pt x="0" y="4056476"/>
                </a:lnTo>
                <a:lnTo>
                  <a:pt x="5688" y="4062163"/>
                </a:lnTo>
                <a:lnTo>
                  <a:pt x="19714" y="4062163"/>
                </a:lnTo>
                <a:lnTo>
                  <a:pt x="25402" y="4056476"/>
                </a:lnTo>
                <a:lnTo>
                  <a:pt x="25402" y="4011973"/>
                </a:lnTo>
                <a:lnTo>
                  <a:pt x="19714" y="4006284"/>
                </a:lnTo>
                <a:close/>
              </a:path>
              <a:path w="25400" h="6978015">
                <a:moveTo>
                  <a:pt x="19714" y="4097717"/>
                </a:moveTo>
                <a:lnTo>
                  <a:pt x="5688" y="4097717"/>
                </a:lnTo>
                <a:lnTo>
                  <a:pt x="0" y="4103405"/>
                </a:lnTo>
                <a:lnTo>
                  <a:pt x="0" y="4147908"/>
                </a:lnTo>
                <a:lnTo>
                  <a:pt x="5688" y="4153597"/>
                </a:lnTo>
                <a:lnTo>
                  <a:pt x="19714" y="4153597"/>
                </a:lnTo>
                <a:lnTo>
                  <a:pt x="25402" y="4147908"/>
                </a:lnTo>
                <a:lnTo>
                  <a:pt x="25402" y="4103405"/>
                </a:lnTo>
                <a:lnTo>
                  <a:pt x="19714" y="4097717"/>
                </a:lnTo>
                <a:close/>
              </a:path>
              <a:path w="25400" h="6978015">
                <a:moveTo>
                  <a:pt x="19714" y="4189150"/>
                </a:moveTo>
                <a:lnTo>
                  <a:pt x="5688" y="4189150"/>
                </a:lnTo>
                <a:lnTo>
                  <a:pt x="0" y="4194837"/>
                </a:lnTo>
                <a:lnTo>
                  <a:pt x="0" y="4239341"/>
                </a:lnTo>
                <a:lnTo>
                  <a:pt x="5688" y="4245029"/>
                </a:lnTo>
                <a:lnTo>
                  <a:pt x="19714" y="4245029"/>
                </a:lnTo>
                <a:lnTo>
                  <a:pt x="25402" y="4239341"/>
                </a:lnTo>
                <a:lnTo>
                  <a:pt x="25402" y="4194837"/>
                </a:lnTo>
                <a:lnTo>
                  <a:pt x="19714" y="4189150"/>
                </a:lnTo>
                <a:close/>
              </a:path>
              <a:path w="25400" h="6978015">
                <a:moveTo>
                  <a:pt x="19714" y="4280583"/>
                </a:moveTo>
                <a:lnTo>
                  <a:pt x="5688" y="4280583"/>
                </a:lnTo>
                <a:lnTo>
                  <a:pt x="0" y="4286271"/>
                </a:lnTo>
                <a:lnTo>
                  <a:pt x="0" y="4330774"/>
                </a:lnTo>
                <a:lnTo>
                  <a:pt x="5688" y="4336461"/>
                </a:lnTo>
                <a:lnTo>
                  <a:pt x="19714" y="4336461"/>
                </a:lnTo>
                <a:lnTo>
                  <a:pt x="25402" y="4330774"/>
                </a:lnTo>
                <a:lnTo>
                  <a:pt x="25402" y="4286271"/>
                </a:lnTo>
                <a:lnTo>
                  <a:pt x="19714" y="4280583"/>
                </a:lnTo>
                <a:close/>
              </a:path>
              <a:path w="25400" h="6978015">
                <a:moveTo>
                  <a:pt x="19714" y="4372015"/>
                </a:moveTo>
                <a:lnTo>
                  <a:pt x="5688" y="4372015"/>
                </a:lnTo>
                <a:lnTo>
                  <a:pt x="0" y="4377703"/>
                </a:lnTo>
                <a:lnTo>
                  <a:pt x="0" y="4422207"/>
                </a:lnTo>
                <a:lnTo>
                  <a:pt x="5688" y="4427895"/>
                </a:lnTo>
                <a:lnTo>
                  <a:pt x="19714" y="4427895"/>
                </a:lnTo>
                <a:lnTo>
                  <a:pt x="25402" y="4422207"/>
                </a:lnTo>
                <a:lnTo>
                  <a:pt x="25402" y="4377703"/>
                </a:lnTo>
                <a:lnTo>
                  <a:pt x="19714" y="4372015"/>
                </a:lnTo>
                <a:close/>
              </a:path>
              <a:path w="25400" h="6978015">
                <a:moveTo>
                  <a:pt x="19714" y="4463449"/>
                </a:moveTo>
                <a:lnTo>
                  <a:pt x="5688" y="4463449"/>
                </a:lnTo>
                <a:lnTo>
                  <a:pt x="0" y="4469136"/>
                </a:lnTo>
                <a:lnTo>
                  <a:pt x="0" y="4513639"/>
                </a:lnTo>
                <a:lnTo>
                  <a:pt x="5688" y="4519328"/>
                </a:lnTo>
                <a:lnTo>
                  <a:pt x="19714" y="4519328"/>
                </a:lnTo>
                <a:lnTo>
                  <a:pt x="25402" y="4513639"/>
                </a:lnTo>
                <a:lnTo>
                  <a:pt x="25402" y="4469136"/>
                </a:lnTo>
                <a:lnTo>
                  <a:pt x="19714" y="4463449"/>
                </a:lnTo>
                <a:close/>
              </a:path>
              <a:path w="25400" h="6978015">
                <a:moveTo>
                  <a:pt x="19714" y="4554881"/>
                </a:moveTo>
                <a:lnTo>
                  <a:pt x="5688" y="4554881"/>
                </a:lnTo>
                <a:lnTo>
                  <a:pt x="0" y="4560570"/>
                </a:lnTo>
                <a:lnTo>
                  <a:pt x="0" y="4605073"/>
                </a:lnTo>
                <a:lnTo>
                  <a:pt x="5688" y="4610760"/>
                </a:lnTo>
                <a:lnTo>
                  <a:pt x="19714" y="4610760"/>
                </a:lnTo>
                <a:lnTo>
                  <a:pt x="25402" y="4605073"/>
                </a:lnTo>
                <a:lnTo>
                  <a:pt x="25402" y="4560570"/>
                </a:lnTo>
                <a:lnTo>
                  <a:pt x="19714" y="4554881"/>
                </a:lnTo>
                <a:close/>
              </a:path>
              <a:path w="25400" h="6978015">
                <a:moveTo>
                  <a:pt x="19714" y="4646314"/>
                </a:moveTo>
                <a:lnTo>
                  <a:pt x="5688" y="4646314"/>
                </a:lnTo>
                <a:lnTo>
                  <a:pt x="0" y="4652002"/>
                </a:lnTo>
                <a:lnTo>
                  <a:pt x="0" y="4696505"/>
                </a:lnTo>
                <a:lnTo>
                  <a:pt x="5688" y="4702194"/>
                </a:lnTo>
                <a:lnTo>
                  <a:pt x="19714" y="4702194"/>
                </a:lnTo>
                <a:lnTo>
                  <a:pt x="25402" y="4696505"/>
                </a:lnTo>
                <a:lnTo>
                  <a:pt x="25402" y="4652002"/>
                </a:lnTo>
                <a:lnTo>
                  <a:pt x="19714" y="4646314"/>
                </a:lnTo>
                <a:close/>
              </a:path>
              <a:path w="25400" h="6978015">
                <a:moveTo>
                  <a:pt x="19714" y="4737747"/>
                </a:moveTo>
                <a:lnTo>
                  <a:pt x="5688" y="4737747"/>
                </a:lnTo>
                <a:lnTo>
                  <a:pt x="0" y="4743434"/>
                </a:lnTo>
                <a:lnTo>
                  <a:pt x="0" y="4787938"/>
                </a:lnTo>
                <a:lnTo>
                  <a:pt x="5688" y="4793626"/>
                </a:lnTo>
                <a:lnTo>
                  <a:pt x="19714" y="4793626"/>
                </a:lnTo>
                <a:lnTo>
                  <a:pt x="25402" y="4787938"/>
                </a:lnTo>
                <a:lnTo>
                  <a:pt x="25402" y="4743434"/>
                </a:lnTo>
                <a:lnTo>
                  <a:pt x="19714" y="4737747"/>
                </a:lnTo>
                <a:close/>
              </a:path>
              <a:path w="25400" h="6978015">
                <a:moveTo>
                  <a:pt x="19714" y="4829180"/>
                </a:moveTo>
                <a:lnTo>
                  <a:pt x="5688" y="4829180"/>
                </a:lnTo>
                <a:lnTo>
                  <a:pt x="0" y="4834868"/>
                </a:lnTo>
                <a:lnTo>
                  <a:pt x="0" y="4879371"/>
                </a:lnTo>
                <a:lnTo>
                  <a:pt x="5688" y="4885058"/>
                </a:lnTo>
                <a:lnTo>
                  <a:pt x="19714" y="4885058"/>
                </a:lnTo>
                <a:lnTo>
                  <a:pt x="25402" y="4879371"/>
                </a:lnTo>
                <a:lnTo>
                  <a:pt x="25402" y="4834868"/>
                </a:lnTo>
                <a:lnTo>
                  <a:pt x="19714" y="4829180"/>
                </a:lnTo>
                <a:close/>
              </a:path>
              <a:path w="25400" h="6978015">
                <a:moveTo>
                  <a:pt x="19714" y="4920612"/>
                </a:moveTo>
                <a:lnTo>
                  <a:pt x="5688" y="4920612"/>
                </a:lnTo>
                <a:lnTo>
                  <a:pt x="0" y="4926300"/>
                </a:lnTo>
                <a:lnTo>
                  <a:pt x="0" y="4970804"/>
                </a:lnTo>
                <a:lnTo>
                  <a:pt x="5688" y="4976492"/>
                </a:lnTo>
                <a:lnTo>
                  <a:pt x="19714" y="4976492"/>
                </a:lnTo>
                <a:lnTo>
                  <a:pt x="25402" y="4970804"/>
                </a:lnTo>
                <a:lnTo>
                  <a:pt x="25402" y="4926300"/>
                </a:lnTo>
                <a:lnTo>
                  <a:pt x="19714" y="4920612"/>
                </a:lnTo>
                <a:close/>
              </a:path>
              <a:path w="25400" h="6978015">
                <a:moveTo>
                  <a:pt x="19714" y="5012046"/>
                </a:moveTo>
                <a:lnTo>
                  <a:pt x="5688" y="5012046"/>
                </a:lnTo>
                <a:lnTo>
                  <a:pt x="0" y="5017733"/>
                </a:lnTo>
                <a:lnTo>
                  <a:pt x="0" y="5062233"/>
                </a:lnTo>
                <a:lnTo>
                  <a:pt x="5688" y="5067921"/>
                </a:lnTo>
                <a:lnTo>
                  <a:pt x="19714" y="5067921"/>
                </a:lnTo>
                <a:lnTo>
                  <a:pt x="25402" y="5062233"/>
                </a:lnTo>
                <a:lnTo>
                  <a:pt x="25402" y="5017733"/>
                </a:lnTo>
                <a:lnTo>
                  <a:pt x="19714" y="5012046"/>
                </a:lnTo>
                <a:close/>
              </a:path>
              <a:path w="25400" h="6978015">
                <a:moveTo>
                  <a:pt x="19714" y="5103474"/>
                </a:moveTo>
                <a:lnTo>
                  <a:pt x="5688" y="5103474"/>
                </a:lnTo>
                <a:lnTo>
                  <a:pt x="0" y="5109163"/>
                </a:lnTo>
                <a:lnTo>
                  <a:pt x="0" y="5153666"/>
                </a:lnTo>
                <a:lnTo>
                  <a:pt x="5688" y="5159354"/>
                </a:lnTo>
                <a:lnTo>
                  <a:pt x="19714" y="5159354"/>
                </a:lnTo>
                <a:lnTo>
                  <a:pt x="25402" y="5153666"/>
                </a:lnTo>
                <a:lnTo>
                  <a:pt x="25402" y="5109163"/>
                </a:lnTo>
                <a:lnTo>
                  <a:pt x="19714" y="5103474"/>
                </a:lnTo>
                <a:close/>
              </a:path>
              <a:path w="25400" h="6978015">
                <a:moveTo>
                  <a:pt x="19714" y="5194908"/>
                </a:moveTo>
                <a:lnTo>
                  <a:pt x="5688" y="5194908"/>
                </a:lnTo>
                <a:lnTo>
                  <a:pt x="0" y="5200595"/>
                </a:lnTo>
                <a:lnTo>
                  <a:pt x="0" y="5245098"/>
                </a:lnTo>
                <a:lnTo>
                  <a:pt x="5688" y="5250787"/>
                </a:lnTo>
                <a:lnTo>
                  <a:pt x="19714" y="5250787"/>
                </a:lnTo>
                <a:lnTo>
                  <a:pt x="25402" y="5245098"/>
                </a:lnTo>
                <a:lnTo>
                  <a:pt x="25402" y="5200595"/>
                </a:lnTo>
                <a:lnTo>
                  <a:pt x="19714" y="5194908"/>
                </a:lnTo>
                <a:close/>
              </a:path>
              <a:path w="25400" h="6978015">
                <a:moveTo>
                  <a:pt x="19714" y="5286340"/>
                </a:moveTo>
                <a:lnTo>
                  <a:pt x="5688" y="5286340"/>
                </a:lnTo>
                <a:lnTo>
                  <a:pt x="0" y="5292029"/>
                </a:lnTo>
                <a:lnTo>
                  <a:pt x="0" y="5336532"/>
                </a:lnTo>
                <a:lnTo>
                  <a:pt x="5688" y="5342219"/>
                </a:lnTo>
                <a:lnTo>
                  <a:pt x="19714" y="5342219"/>
                </a:lnTo>
                <a:lnTo>
                  <a:pt x="25402" y="5336532"/>
                </a:lnTo>
                <a:lnTo>
                  <a:pt x="25402" y="5292029"/>
                </a:lnTo>
                <a:lnTo>
                  <a:pt x="19714" y="5286340"/>
                </a:lnTo>
                <a:close/>
              </a:path>
              <a:path w="25400" h="6978015">
                <a:moveTo>
                  <a:pt x="19714" y="5377773"/>
                </a:moveTo>
                <a:lnTo>
                  <a:pt x="5688" y="5377773"/>
                </a:lnTo>
                <a:lnTo>
                  <a:pt x="0" y="5383461"/>
                </a:lnTo>
                <a:lnTo>
                  <a:pt x="0" y="5427964"/>
                </a:lnTo>
                <a:lnTo>
                  <a:pt x="5688" y="5433653"/>
                </a:lnTo>
                <a:lnTo>
                  <a:pt x="19714" y="5433653"/>
                </a:lnTo>
                <a:lnTo>
                  <a:pt x="25402" y="5427964"/>
                </a:lnTo>
                <a:lnTo>
                  <a:pt x="25402" y="5383461"/>
                </a:lnTo>
                <a:lnTo>
                  <a:pt x="19714" y="5377773"/>
                </a:lnTo>
                <a:close/>
              </a:path>
              <a:path w="25400" h="6978015">
                <a:moveTo>
                  <a:pt x="19714" y="5469206"/>
                </a:moveTo>
                <a:lnTo>
                  <a:pt x="5688" y="5469206"/>
                </a:lnTo>
                <a:lnTo>
                  <a:pt x="0" y="5474893"/>
                </a:lnTo>
                <a:lnTo>
                  <a:pt x="0" y="5519397"/>
                </a:lnTo>
                <a:lnTo>
                  <a:pt x="5688" y="5525085"/>
                </a:lnTo>
                <a:lnTo>
                  <a:pt x="19714" y="5525085"/>
                </a:lnTo>
                <a:lnTo>
                  <a:pt x="25402" y="5519397"/>
                </a:lnTo>
                <a:lnTo>
                  <a:pt x="25402" y="5474893"/>
                </a:lnTo>
                <a:lnTo>
                  <a:pt x="19714" y="5469206"/>
                </a:lnTo>
                <a:close/>
              </a:path>
              <a:path w="25400" h="6978015">
                <a:moveTo>
                  <a:pt x="19714" y="5560639"/>
                </a:moveTo>
                <a:lnTo>
                  <a:pt x="5688" y="5560639"/>
                </a:lnTo>
                <a:lnTo>
                  <a:pt x="0" y="5566327"/>
                </a:lnTo>
                <a:lnTo>
                  <a:pt x="0" y="5610830"/>
                </a:lnTo>
                <a:lnTo>
                  <a:pt x="5688" y="5616517"/>
                </a:lnTo>
                <a:lnTo>
                  <a:pt x="19714" y="5616517"/>
                </a:lnTo>
                <a:lnTo>
                  <a:pt x="25402" y="5610830"/>
                </a:lnTo>
                <a:lnTo>
                  <a:pt x="25402" y="5566327"/>
                </a:lnTo>
                <a:lnTo>
                  <a:pt x="19714" y="5560639"/>
                </a:lnTo>
                <a:close/>
              </a:path>
              <a:path w="25400" h="6978015">
                <a:moveTo>
                  <a:pt x="19714" y="5652071"/>
                </a:moveTo>
                <a:lnTo>
                  <a:pt x="5688" y="5652071"/>
                </a:lnTo>
                <a:lnTo>
                  <a:pt x="0" y="5657759"/>
                </a:lnTo>
                <a:lnTo>
                  <a:pt x="0" y="5702263"/>
                </a:lnTo>
                <a:lnTo>
                  <a:pt x="5688" y="5707951"/>
                </a:lnTo>
                <a:lnTo>
                  <a:pt x="19714" y="5707951"/>
                </a:lnTo>
                <a:lnTo>
                  <a:pt x="25402" y="5702263"/>
                </a:lnTo>
                <a:lnTo>
                  <a:pt x="25402" y="5657759"/>
                </a:lnTo>
                <a:lnTo>
                  <a:pt x="19714" y="5652071"/>
                </a:lnTo>
                <a:close/>
              </a:path>
              <a:path w="25400" h="6978015">
                <a:moveTo>
                  <a:pt x="19714" y="5743505"/>
                </a:moveTo>
                <a:lnTo>
                  <a:pt x="5688" y="5743505"/>
                </a:lnTo>
                <a:lnTo>
                  <a:pt x="0" y="5749192"/>
                </a:lnTo>
                <a:lnTo>
                  <a:pt x="0" y="5793695"/>
                </a:lnTo>
                <a:lnTo>
                  <a:pt x="5688" y="5799383"/>
                </a:lnTo>
                <a:lnTo>
                  <a:pt x="19714" y="5799383"/>
                </a:lnTo>
                <a:lnTo>
                  <a:pt x="25402" y="5793695"/>
                </a:lnTo>
                <a:lnTo>
                  <a:pt x="25402" y="5749192"/>
                </a:lnTo>
                <a:lnTo>
                  <a:pt x="19714" y="5743505"/>
                </a:lnTo>
                <a:close/>
              </a:path>
              <a:path w="25400" h="6978015">
                <a:moveTo>
                  <a:pt x="19714" y="5834937"/>
                </a:moveTo>
                <a:lnTo>
                  <a:pt x="5688" y="5834937"/>
                </a:lnTo>
                <a:lnTo>
                  <a:pt x="0" y="5840625"/>
                </a:lnTo>
                <a:lnTo>
                  <a:pt x="0" y="5885129"/>
                </a:lnTo>
                <a:lnTo>
                  <a:pt x="5688" y="5890816"/>
                </a:lnTo>
                <a:lnTo>
                  <a:pt x="19714" y="5890816"/>
                </a:lnTo>
                <a:lnTo>
                  <a:pt x="25402" y="5885129"/>
                </a:lnTo>
                <a:lnTo>
                  <a:pt x="25402" y="5840625"/>
                </a:lnTo>
                <a:lnTo>
                  <a:pt x="19714" y="5834937"/>
                </a:lnTo>
                <a:close/>
              </a:path>
              <a:path w="25400" h="6978015">
                <a:moveTo>
                  <a:pt x="19714" y="5926369"/>
                </a:moveTo>
                <a:lnTo>
                  <a:pt x="5688" y="5926369"/>
                </a:lnTo>
                <a:lnTo>
                  <a:pt x="0" y="5932058"/>
                </a:lnTo>
                <a:lnTo>
                  <a:pt x="0" y="5976561"/>
                </a:lnTo>
                <a:lnTo>
                  <a:pt x="5688" y="5982249"/>
                </a:lnTo>
                <a:lnTo>
                  <a:pt x="19714" y="5982249"/>
                </a:lnTo>
                <a:lnTo>
                  <a:pt x="25402" y="5976561"/>
                </a:lnTo>
                <a:lnTo>
                  <a:pt x="25402" y="5932058"/>
                </a:lnTo>
                <a:lnTo>
                  <a:pt x="19714" y="5926369"/>
                </a:lnTo>
                <a:close/>
              </a:path>
              <a:path w="25400" h="6978015">
                <a:moveTo>
                  <a:pt x="19714" y="6017803"/>
                </a:moveTo>
                <a:lnTo>
                  <a:pt x="5688" y="6017803"/>
                </a:lnTo>
                <a:lnTo>
                  <a:pt x="0" y="6023490"/>
                </a:lnTo>
                <a:lnTo>
                  <a:pt x="0" y="6067993"/>
                </a:lnTo>
                <a:lnTo>
                  <a:pt x="5688" y="6073682"/>
                </a:lnTo>
                <a:lnTo>
                  <a:pt x="19714" y="6073682"/>
                </a:lnTo>
                <a:lnTo>
                  <a:pt x="25402" y="6067993"/>
                </a:lnTo>
                <a:lnTo>
                  <a:pt x="25402" y="6023490"/>
                </a:lnTo>
                <a:lnTo>
                  <a:pt x="19714" y="6017803"/>
                </a:lnTo>
                <a:close/>
              </a:path>
              <a:path w="25400" h="6978015">
                <a:moveTo>
                  <a:pt x="19714" y="6109235"/>
                </a:moveTo>
                <a:lnTo>
                  <a:pt x="5688" y="6109235"/>
                </a:lnTo>
                <a:lnTo>
                  <a:pt x="0" y="6114924"/>
                </a:lnTo>
                <a:lnTo>
                  <a:pt x="0" y="6159426"/>
                </a:lnTo>
                <a:lnTo>
                  <a:pt x="5688" y="6165114"/>
                </a:lnTo>
                <a:lnTo>
                  <a:pt x="19714" y="6165114"/>
                </a:lnTo>
                <a:lnTo>
                  <a:pt x="25402" y="6159426"/>
                </a:lnTo>
                <a:lnTo>
                  <a:pt x="25402" y="6114924"/>
                </a:lnTo>
                <a:lnTo>
                  <a:pt x="19714" y="6109235"/>
                </a:lnTo>
                <a:close/>
              </a:path>
              <a:path w="25400" h="6978015">
                <a:moveTo>
                  <a:pt x="19714" y="6200668"/>
                </a:moveTo>
                <a:lnTo>
                  <a:pt x="5688" y="6200668"/>
                </a:lnTo>
                <a:lnTo>
                  <a:pt x="0" y="6206356"/>
                </a:lnTo>
                <a:lnTo>
                  <a:pt x="0" y="6250859"/>
                </a:lnTo>
                <a:lnTo>
                  <a:pt x="5688" y="6256548"/>
                </a:lnTo>
                <a:lnTo>
                  <a:pt x="19714" y="6256548"/>
                </a:lnTo>
                <a:lnTo>
                  <a:pt x="25402" y="6250859"/>
                </a:lnTo>
                <a:lnTo>
                  <a:pt x="25402" y="6206356"/>
                </a:lnTo>
                <a:lnTo>
                  <a:pt x="19714" y="6200668"/>
                </a:lnTo>
                <a:close/>
              </a:path>
              <a:path w="25400" h="6978015">
                <a:moveTo>
                  <a:pt x="19714" y="6292101"/>
                </a:moveTo>
                <a:lnTo>
                  <a:pt x="5688" y="6292101"/>
                </a:lnTo>
                <a:lnTo>
                  <a:pt x="0" y="6297789"/>
                </a:lnTo>
                <a:lnTo>
                  <a:pt x="0" y="6342292"/>
                </a:lnTo>
                <a:lnTo>
                  <a:pt x="5688" y="6347980"/>
                </a:lnTo>
                <a:lnTo>
                  <a:pt x="19714" y="6347980"/>
                </a:lnTo>
                <a:lnTo>
                  <a:pt x="25402" y="6342292"/>
                </a:lnTo>
                <a:lnTo>
                  <a:pt x="25402" y="6297789"/>
                </a:lnTo>
                <a:lnTo>
                  <a:pt x="19714" y="6292101"/>
                </a:lnTo>
                <a:close/>
              </a:path>
              <a:path w="25400" h="6978015">
                <a:moveTo>
                  <a:pt x="19714" y="6383534"/>
                </a:moveTo>
                <a:lnTo>
                  <a:pt x="5688" y="6383534"/>
                </a:lnTo>
                <a:lnTo>
                  <a:pt x="0" y="6389222"/>
                </a:lnTo>
                <a:lnTo>
                  <a:pt x="0" y="6433724"/>
                </a:lnTo>
                <a:lnTo>
                  <a:pt x="5688" y="6439413"/>
                </a:lnTo>
                <a:lnTo>
                  <a:pt x="19714" y="6439413"/>
                </a:lnTo>
                <a:lnTo>
                  <a:pt x="25402" y="6433724"/>
                </a:lnTo>
                <a:lnTo>
                  <a:pt x="25402" y="6389222"/>
                </a:lnTo>
                <a:lnTo>
                  <a:pt x="19714" y="6383534"/>
                </a:lnTo>
                <a:close/>
              </a:path>
              <a:path w="25400" h="6978015">
                <a:moveTo>
                  <a:pt x="19714" y="6474966"/>
                </a:moveTo>
                <a:lnTo>
                  <a:pt x="5688" y="6474966"/>
                </a:lnTo>
                <a:lnTo>
                  <a:pt x="0" y="6480655"/>
                </a:lnTo>
                <a:lnTo>
                  <a:pt x="0" y="6525158"/>
                </a:lnTo>
                <a:lnTo>
                  <a:pt x="5688" y="6530846"/>
                </a:lnTo>
                <a:lnTo>
                  <a:pt x="19714" y="6530846"/>
                </a:lnTo>
                <a:lnTo>
                  <a:pt x="25402" y="6525158"/>
                </a:lnTo>
                <a:lnTo>
                  <a:pt x="25402" y="6480655"/>
                </a:lnTo>
                <a:lnTo>
                  <a:pt x="19714" y="6474966"/>
                </a:lnTo>
                <a:close/>
              </a:path>
              <a:path w="25400" h="6978015">
                <a:moveTo>
                  <a:pt x="19714" y="6566400"/>
                </a:moveTo>
                <a:lnTo>
                  <a:pt x="5688" y="6566400"/>
                </a:lnTo>
                <a:lnTo>
                  <a:pt x="0" y="6572087"/>
                </a:lnTo>
                <a:lnTo>
                  <a:pt x="0" y="6616590"/>
                </a:lnTo>
                <a:lnTo>
                  <a:pt x="5688" y="6622279"/>
                </a:lnTo>
                <a:lnTo>
                  <a:pt x="19714" y="6622279"/>
                </a:lnTo>
                <a:lnTo>
                  <a:pt x="25402" y="6616590"/>
                </a:lnTo>
                <a:lnTo>
                  <a:pt x="25402" y="6572087"/>
                </a:lnTo>
                <a:lnTo>
                  <a:pt x="19714" y="6566400"/>
                </a:lnTo>
                <a:close/>
              </a:path>
              <a:path w="25400" h="6978015">
                <a:moveTo>
                  <a:pt x="19714" y="6657832"/>
                </a:moveTo>
                <a:lnTo>
                  <a:pt x="5688" y="6657832"/>
                </a:lnTo>
                <a:lnTo>
                  <a:pt x="0" y="6663521"/>
                </a:lnTo>
                <a:lnTo>
                  <a:pt x="0" y="6708023"/>
                </a:lnTo>
                <a:lnTo>
                  <a:pt x="5688" y="6713711"/>
                </a:lnTo>
                <a:lnTo>
                  <a:pt x="19714" y="6713711"/>
                </a:lnTo>
                <a:lnTo>
                  <a:pt x="25402" y="6708023"/>
                </a:lnTo>
                <a:lnTo>
                  <a:pt x="25402" y="6663521"/>
                </a:lnTo>
                <a:lnTo>
                  <a:pt x="19714" y="6657832"/>
                </a:lnTo>
                <a:close/>
              </a:path>
              <a:path w="25400" h="6978015">
                <a:moveTo>
                  <a:pt x="19714" y="6749265"/>
                </a:moveTo>
                <a:lnTo>
                  <a:pt x="5688" y="6749265"/>
                </a:lnTo>
                <a:lnTo>
                  <a:pt x="0" y="6754953"/>
                </a:lnTo>
                <a:lnTo>
                  <a:pt x="0" y="6799456"/>
                </a:lnTo>
                <a:lnTo>
                  <a:pt x="5688" y="6805145"/>
                </a:lnTo>
                <a:lnTo>
                  <a:pt x="19714" y="6805145"/>
                </a:lnTo>
                <a:lnTo>
                  <a:pt x="25402" y="6799456"/>
                </a:lnTo>
                <a:lnTo>
                  <a:pt x="25402" y="6754953"/>
                </a:lnTo>
                <a:lnTo>
                  <a:pt x="19714" y="6749265"/>
                </a:lnTo>
                <a:close/>
              </a:path>
              <a:path w="25400" h="6978015">
                <a:moveTo>
                  <a:pt x="19714" y="6840698"/>
                </a:moveTo>
                <a:lnTo>
                  <a:pt x="5688" y="6840698"/>
                </a:lnTo>
                <a:lnTo>
                  <a:pt x="0" y="6846385"/>
                </a:lnTo>
                <a:lnTo>
                  <a:pt x="0" y="6890889"/>
                </a:lnTo>
                <a:lnTo>
                  <a:pt x="5688" y="6896577"/>
                </a:lnTo>
                <a:lnTo>
                  <a:pt x="19714" y="6896577"/>
                </a:lnTo>
                <a:lnTo>
                  <a:pt x="25402" y="6890889"/>
                </a:lnTo>
                <a:lnTo>
                  <a:pt x="25402" y="6846385"/>
                </a:lnTo>
                <a:lnTo>
                  <a:pt x="19714" y="6840698"/>
                </a:lnTo>
                <a:close/>
              </a:path>
              <a:path w="25400" h="6978015">
                <a:moveTo>
                  <a:pt x="19714" y="6932131"/>
                </a:moveTo>
                <a:lnTo>
                  <a:pt x="5688" y="6932131"/>
                </a:lnTo>
                <a:lnTo>
                  <a:pt x="0" y="6937819"/>
                </a:lnTo>
                <a:lnTo>
                  <a:pt x="0" y="6971893"/>
                </a:lnTo>
                <a:lnTo>
                  <a:pt x="5688" y="6977580"/>
                </a:lnTo>
                <a:lnTo>
                  <a:pt x="19714" y="6977580"/>
                </a:lnTo>
                <a:lnTo>
                  <a:pt x="25402" y="6971893"/>
                </a:lnTo>
                <a:lnTo>
                  <a:pt x="25402" y="6937819"/>
                </a:lnTo>
                <a:lnTo>
                  <a:pt x="19714" y="6932131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29206" y="713967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96" y="0"/>
                </a:moveTo>
                <a:lnTo>
                  <a:pt x="5706" y="0"/>
                </a:lnTo>
                <a:lnTo>
                  <a:pt x="0" y="5706"/>
                </a:lnTo>
                <a:lnTo>
                  <a:pt x="0" y="19696"/>
                </a:lnTo>
                <a:lnTo>
                  <a:pt x="5706" y="25402"/>
                </a:lnTo>
                <a:lnTo>
                  <a:pt x="19696" y="25402"/>
                </a:lnTo>
                <a:lnTo>
                  <a:pt x="25402" y="19696"/>
                </a:lnTo>
                <a:lnTo>
                  <a:pt x="25402" y="5706"/>
                </a:lnTo>
                <a:lnTo>
                  <a:pt x="19696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189531" y="384150"/>
            <a:ext cx="11176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25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13100" y="200025"/>
            <a:ext cx="2133600" cy="154850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309880" algn="ctr">
              <a:lnSpc>
                <a:spcPts val="2280"/>
              </a:lnSpc>
              <a:spcBef>
                <a:spcPts val="275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Дьякова Любовь Николаевна</a:t>
            </a:r>
          </a:p>
          <a:p>
            <a:pPr marL="12700" marR="309880" algn="ctr">
              <a:lnSpc>
                <a:spcPts val="2280"/>
              </a:lnSpc>
              <a:spcBef>
                <a:spcPts val="275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Глава Кичменгско-Городецкого муниципального района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2" descr="I:\ДОКУМЕНТЫ\Инвестиционный паспорт\2016 год\Гла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1888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41300" y="3781425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ДОРОГИЕ ДРУЗЬЯ!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162425"/>
            <a:ext cx="5410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Инвестиционная политика района направлена на стимулирование инвестиционной деятельности и включает комплекс организационных, правовых, финансово-экономических и иных мер, осуществляемых органами местного самоуправления. Мы представляем вашему вниманию «Инвестиционный паспорт Кичменгско-Городецкого муниципального района», ознакомившись с которым потенциальный инвестор получит полную и достоверную информацию об экономическом потенциале района, инвестиционном климате, системе поддержки предпринимательства. Это позволит объективно оценить привлекательность вложения капитала, а также найти надежных партнеров и принять решение о начале работы в нашем районе. Нам интересно любое предложение, касается ли оно промышленности или сельского хозяйства, туризма или строительства, образования или культуры. Мы открыты для широкого сотрудничества и установления деловых контактов, готовы обеспечить благоприятные условия для реализации инвестиционных проектов. Будем рады плодотворному сотрудничеству!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Заголовок 35"/>
          <p:cNvSpPr>
            <a:spLocks noGrp="1"/>
          </p:cNvSpPr>
          <p:nvPr>
            <p:ph type="title"/>
          </p:nvPr>
        </p:nvSpPr>
        <p:spPr>
          <a:xfrm>
            <a:off x="6413501" y="885825"/>
            <a:ext cx="2133600" cy="307777"/>
          </a:xfrm>
        </p:spPr>
        <p:txBody>
          <a:bodyPr/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СОДЕРЖАНИЕ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13500" y="1266825"/>
            <a:ext cx="42799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4.ХАРАКТЕРИСТИКА РАЙОНА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КИЧМЕНГСКО-ГОРОДЕЦКИЙ РАЙОН ЭКОНОМИКА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6.ПРИОРИТЕТНЫЕ ОТРАСЛИ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8.ЛЕСНОЙ КОМПЛЕКС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10.АГРОПРОМЫШЛЕННЫЙ КОМПЛЕКС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12.ПИЩЕВАЯ ПРОМЫШЛЕННОСТЬ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14.ТУРИЗМ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21.ТОРГОВЛЯ И ОБЩЕСТВЕННОЕ ПИТАНИЕ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22.РАБОТА С ИНВЕСТОРОМ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25.КИЧМЕНГСКО-ГОРОДЕЦКИЙ РАЙОН СЕГОДНЯ: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26.ГЕОГРАФИЯ И КЛИМАТ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28.НАСЕЛЕНИЕ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30.ОБРАЗОВАНИЕ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31.МОЛОДЕЖНАЯ  ПОЛИТИКА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32.КУЛЬТУРА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33.СПОРТ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35.ПЛОЩАДКИ ПОД РЕАЛИЗАЦИЮ ИНВЕСТИЦИОННЫХ ПРОЕКТОВ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КОНТАКТНАЯ ИНФОРМАЦИЯ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0" name="object 2"/>
          <p:cNvSpPr/>
          <p:nvPr/>
        </p:nvSpPr>
        <p:spPr>
          <a:xfrm rot="16200000">
            <a:off x="546100" y="1571625"/>
            <a:ext cx="1676400" cy="2438400"/>
          </a:xfrm>
          <a:custGeom>
            <a:avLst/>
            <a:gdLst/>
            <a:ahLst/>
            <a:cxnLst/>
            <a:rect l="l" t="t" r="r" b="b"/>
            <a:pathLst>
              <a:path w="1748789" h="3803650">
                <a:moveTo>
                  <a:pt x="1748595" y="0"/>
                </a:moveTo>
                <a:lnTo>
                  <a:pt x="0" y="0"/>
                </a:lnTo>
                <a:lnTo>
                  <a:pt x="0" y="2943741"/>
                </a:lnTo>
                <a:lnTo>
                  <a:pt x="928825" y="3803656"/>
                </a:lnTo>
                <a:lnTo>
                  <a:pt x="1748595" y="2943741"/>
                </a:lnTo>
                <a:lnTo>
                  <a:pt x="1748595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9"/>
          <p:cNvSpPr txBox="1"/>
          <p:nvPr/>
        </p:nvSpPr>
        <p:spPr>
          <a:xfrm>
            <a:off x="317500" y="1876425"/>
            <a:ext cx="2057400" cy="1735732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309880" algn="ctr">
              <a:lnSpc>
                <a:spcPct val="150000"/>
              </a:lnSpc>
              <a:spcBef>
                <a:spcPts val="275"/>
              </a:spcBef>
            </a:pP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Ордин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Сергей Аркадьевич</a:t>
            </a:r>
          </a:p>
          <a:p>
            <a:pPr marL="12700" marR="309880" algn="ctr">
              <a:lnSpc>
                <a:spcPct val="150000"/>
              </a:lnSpc>
              <a:spcBef>
                <a:spcPts val="275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Руководитель администрации Кичменгско-Городецкого муниципального района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http://storage.inovaco.ru/media/cache/bc/53/d2/ab/81/a3/bc53d2ab81a36926f8f0811238d48e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500" y="1952625"/>
            <a:ext cx="279618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401"/>
          <p:cNvSpPr/>
          <p:nvPr/>
        </p:nvSpPr>
        <p:spPr>
          <a:xfrm flipH="1" flipV="1">
            <a:off x="5575300" y="3171825"/>
            <a:ext cx="241579" cy="237205"/>
          </a:xfrm>
          <a:custGeom>
            <a:avLst/>
            <a:gdLst/>
            <a:ahLst/>
            <a:cxnLst/>
            <a:rect l="l" t="t" r="r" b="b"/>
            <a:pathLst>
              <a:path w="12064" h="96520">
                <a:moveTo>
                  <a:pt x="0" y="96519"/>
                </a:moveTo>
                <a:lnTo>
                  <a:pt x="11976" y="96519"/>
                </a:lnTo>
                <a:lnTo>
                  <a:pt x="11976" y="0"/>
                </a:lnTo>
                <a:lnTo>
                  <a:pt x="0" y="0"/>
                </a:lnTo>
                <a:lnTo>
                  <a:pt x="0" y="9651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790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4162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3242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457826"/>
            <a:ext cx="609599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908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30956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4086225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575300" y="42386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6"/>
            <a:ext cx="603885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764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337300" y="27146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337300" y="40100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 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0795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79500" y="3248025"/>
            <a:ext cx="2712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сельскохозяйственного назначения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079500" y="1038225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Кичменгско-Городецкий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муниципальный район,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муниципальное образование Городецкое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в 100 метрах на север от границ с. Кичменгский Городок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079500" y="2181225"/>
            <a:ext cx="342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240000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возможное расширение еще на 20000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500м.*480м</a:t>
            </a:r>
            <a:r>
              <a:rPr lang="ru-RU" dirty="0" smtClean="0">
                <a:latin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181" name="TextBox 180"/>
          <p:cNvSpPr txBox="1"/>
          <p:nvPr/>
        </p:nvSpPr>
        <p:spPr>
          <a:xfrm>
            <a:off x="1079500" y="4467225"/>
            <a:ext cx="3505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собственность, стоимость покупки договорная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9500" y="66770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413500" y="4543425"/>
            <a:ext cx="2096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337300" y="309562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равнинный рельеф, возможность сезонного подтопления отсутствует.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6261100" y="1647825"/>
            <a:ext cx="412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жилая застройка на удалении 250 м., промышленные предприятия на удалении 50 м., удаленность от г. Вологда – 477 км., от г. Котлас – 150 км., 100 км.  до ближайшей ж.д. станции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079500" y="5686425"/>
            <a:ext cx="203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«МТС Кичменгский»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79500" y="428625"/>
            <a:ext cx="594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для переработки древесины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dmin\Desktop\площадка 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79582" y="4848224"/>
            <a:ext cx="4448718" cy="263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8" name="TextBox 187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8670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40862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524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4004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457826"/>
            <a:ext cx="609599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527"/>
          <p:cNvSpPr/>
          <p:nvPr/>
        </p:nvSpPr>
        <p:spPr>
          <a:xfrm>
            <a:off x="698500" y="55340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0" y="0"/>
                </a:moveTo>
                <a:lnTo>
                  <a:pt x="0" y="30713"/>
                </a:lnTo>
                <a:lnTo>
                  <a:pt x="7258" y="3071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908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28670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40862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4162425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524625"/>
            <a:ext cx="603885" cy="761999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764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413500" y="27908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413500" y="40100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 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079500" y="64484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79500" y="1038225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Кичменгско-Городецкий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муниципальный район, муниципальное образование Городецкое, примерно в 400 метрах на юго-запад от границы н. п. д. Раменье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55700" y="2181225"/>
            <a:ext cx="189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34798 м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139,2м.*250м.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079500" y="3248025"/>
            <a:ext cx="1236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земли  запаса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079500" y="4467225"/>
            <a:ext cx="3614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по  результатам  открытого  аукциона  в  аренду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9500" y="5686425"/>
            <a:ext cx="2777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государственная не разграниченная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489700" y="4543425"/>
            <a:ext cx="2096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6413500" y="1647825"/>
            <a:ext cx="42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жилая застройка примерно в 300 м. удаленность от г. Вологда – 485 км., от г. Котлас – 154 км., до дороги шоссейного типа – 4 км.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6413501" y="309562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равнинный рельеф, возможность сезонного подтопления отсутствует.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155700" y="67532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079500" y="428625"/>
            <a:ext cx="594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для переработки древесины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admin\Desktop\площадка 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08700" y="4881449"/>
            <a:ext cx="4543634" cy="247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8" name="TextBox 187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401"/>
          <p:cNvSpPr/>
          <p:nvPr/>
        </p:nvSpPr>
        <p:spPr>
          <a:xfrm flipH="1" flipV="1">
            <a:off x="5575300" y="3171825"/>
            <a:ext cx="241579" cy="237205"/>
          </a:xfrm>
          <a:custGeom>
            <a:avLst/>
            <a:gdLst/>
            <a:ahLst/>
            <a:cxnLst/>
            <a:rect l="l" t="t" r="r" b="b"/>
            <a:pathLst>
              <a:path w="12064" h="96520">
                <a:moveTo>
                  <a:pt x="0" y="96519"/>
                </a:moveTo>
                <a:lnTo>
                  <a:pt x="11976" y="96519"/>
                </a:lnTo>
                <a:lnTo>
                  <a:pt x="11976" y="0"/>
                </a:lnTo>
                <a:lnTo>
                  <a:pt x="0" y="0"/>
                </a:lnTo>
                <a:lnTo>
                  <a:pt x="0" y="9651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58"/>
          <p:cNvSpPr/>
          <p:nvPr/>
        </p:nvSpPr>
        <p:spPr>
          <a:xfrm>
            <a:off x="5479732" y="322869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60"/>
                </a:moveTo>
                <a:lnTo>
                  <a:pt x="11976" y="48260"/>
                </a:lnTo>
                <a:lnTo>
                  <a:pt x="11976" y="0"/>
                </a:lnTo>
                <a:lnTo>
                  <a:pt x="0" y="0"/>
                </a:lnTo>
                <a:lnTo>
                  <a:pt x="0" y="4826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61"/>
          <p:cNvSpPr/>
          <p:nvPr/>
        </p:nvSpPr>
        <p:spPr>
          <a:xfrm>
            <a:off x="5479732" y="316900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59"/>
                </a:moveTo>
                <a:lnTo>
                  <a:pt x="11976" y="48259"/>
                </a:lnTo>
                <a:lnTo>
                  <a:pt x="11976" y="0"/>
                </a:lnTo>
                <a:lnTo>
                  <a:pt x="0" y="0"/>
                </a:lnTo>
                <a:lnTo>
                  <a:pt x="0" y="4825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790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40100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5"/>
            <a:ext cx="533400" cy="845267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22860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4004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457826"/>
            <a:ext cx="609599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527"/>
          <p:cNvSpPr/>
          <p:nvPr/>
        </p:nvSpPr>
        <p:spPr>
          <a:xfrm>
            <a:off x="698500" y="55340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0" y="0"/>
                </a:moveTo>
                <a:lnTo>
                  <a:pt x="0" y="30713"/>
                </a:lnTo>
                <a:lnTo>
                  <a:pt x="7258" y="3071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908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29432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40100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4238625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5"/>
            <a:ext cx="603885" cy="761999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5246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002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337300" y="27146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413500" y="39338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 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0795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79500" y="1038225"/>
            <a:ext cx="3886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Кичменгско-Городецкий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район, д. Ушакова, д.70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55700" y="210502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25000 м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079500" y="3248025"/>
            <a:ext cx="336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земли  населенных пунктов, рекреационные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079500" y="4467225"/>
            <a:ext cx="1556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аренда или выкуп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9500" y="5686425"/>
            <a:ext cx="2734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государственная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неразграниченная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337300" y="164782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вблизи жилые строения, промышленные предприятия на удалении 700 метров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413500" y="301942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равнинный рельеф, возможность сезонного подтопления частичная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6489700" y="4543425"/>
            <a:ext cx="2096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155700" y="66770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79500" y="428625"/>
            <a:ext cx="14832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Зона отдыха</a:t>
            </a:r>
          </a:p>
          <a:p>
            <a:endParaRPr lang="ru-RU" dirty="0"/>
          </a:p>
        </p:txBody>
      </p:sp>
      <p:pic>
        <p:nvPicPr>
          <p:cNvPr id="8193" name="Picture 1" descr="C:\Users\admin\Desktop\инвестиционные площадки\площадка 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08700" y="4871403"/>
            <a:ext cx="4356100" cy="269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8" name="TextBox 187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401"/>
          <p:cNvSpPr/>
          <p:nvPr/>
        </p:nvSpPr>
        <p:spPr>
          <a:xfrm flipH="1" flipV="1">
            <a:off x="5575300" y="3171825"/>
            <a:ext cx="241579" cy="237205"/>
          </a:xfrm>
          <a:custGeom>
            <a:avLst/>
            <a:gdLst/>
            <a:ahLst/>
            <a:cxnLst/>
            <a:rect l="l" t="t" r="r" b="b"/>
            <a:pathLst>
              <a:path w="12064" h="96520">
                <a:moveTo>
                  <a:pt x="0" y="96519"/>
                </a:moveTo>
                <a:lnTo>
                  <a:pt x="11976" y="96519"/>
                </a:lnTo>
                <a:lnTo>
                  <a:pt x="11976" y="0"/>
                </a:lnTo>
                <a:lnTo>
                  <a:pt x="0" y="0"/>
                </a:lnTo>
                <a:lnTo>
                  <a:pt x="0" y="9651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58"/>
          <p:cNvSpPr/>
          <p:nvPr/>
        </p:nvSpPr>
        <p:spPr>
          <a:xfrm>
            <a:off x="5479732" y="322869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60"/>
                </a:moveTo>
                <a:lnTo>
                  <a:pt x="11976" y="48260"/>
                </a:lnTo>
                <a:lnTo>
                  <a:pt x="11976" y="0"/>
                </a:lnTo>
                <a:lnTo>
                  <a:pt x="0" y="0"/>
                </a:lnTo>
                <a:lnTo>
                  <a:pt x="0" y="4826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61"/>
          <p:cNvSpPr/>
          <p:nvPr/>
        </p:nvSpPr>
        <p:spPr>
          <a:xfrm>
            <a:off x="5479732" y="3169000"/>
            <a:ext cx="12065" cy="48260"/>
          </a:xfrm>
          <a:custGeom>
            <a:avLst/>
            <a:gdLst/>
            <a:ahLst/>
            <a:cxnLst/>
            <a:rect l="l" t="t" r="r" b="b"/>
            <a:pathLst>
              <a:path w="12064" h="48260">
                <a:moveTo>
                  <a:pt x="0" y="48259"/>
                </a:moveTo>
                <a:lnTo>
                  <a:pt x="11976" y="48259"/>
                </a:lnTo>
                <a:lnTo>
                  <a:pt x="11976" y="0"/>
                </a:lnTo>
                <a:lnTo>
                  <a:pt x="0" y="0"/>
                </a:lnTo>
                <a:lnTo>
                  <a:pt x="0" y="4825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790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4162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4004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381625"/>
            <a:ext cx="609599" cy="838201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527"/>
          <p:cNvSpPr/>
          <p:nvPr/>
        </p:nvSpPr>
        <p:spPr>
          <a:xfrm>
            <a:off x="698500" y="55340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0" y="0"/>
                </a:moveTo>
                <a:lnTo>
                  <a:pt x="0" y="30713"/>
                </a:lnTo>
                <a:lnTo>
                  <a:pt x="7258" y="3071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908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29432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40862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4238625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6"/>
            <a:ext cx="603885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002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337300" y="27146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261100" y="4086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 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1557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79500" y="111442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Кичменгско-Городецкий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район , примерно в 12 км. от с. Кичменгский Городок по направлению на северо-запад.</a:t>
            </a: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9" name="TextBox 178"/>
          <p:cNvSpPr txBox="1"/>
          <p:nvPr/>
        </p:nvSpPr>
        <p:spPr>
          <a:xfrm>
            <a:off x="1155700" y="2105025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340000 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80" name="TextBox 179"/>
          <p:cNvSpPr txBox="1"/>
          <p:nvPr/>
        </p:nvSpPr>
        <p:spPr>
          <a:xfrm>
            <a:off x="1155700" y="3324225"/>
            <a:ext cx="3192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земли сельскохозяйственного назначения</a:t>
            </a:r>
            <a:endParaRPr lang="ru-RU" sz="12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231900" y="4467225"/>
            <a:ext cx="1488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Аренда или выкуп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155700" y="5762625"/>
            <a:ext cx="241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Общая долевая собственность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337300" y="1647825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 г. Вологды – 477 км.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 с. Кичменгский Городок – 12 км. В 100 метрах проходит дорога областного значения , к земельному участку подходит муниципальная дорога </a:t>
            </a: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337300" y="3019425"/>
            <a:ext cx="435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рельеф ровный, почва – суглинок, камни отсутствуют, зарос мелколесьем, мелиорация отсутствует</a:t>
            </a: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85" name="TextBox 184"/>
          <p:cNvSpPr txBox="1"/>
          <p:nvPr/>
        </p:nvSpPr>
        <p:spPr>
          <a:xfrm>
            <a:off x="6337300" y="4619625"/>
            <a:ext cx="382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подключения, удаленность для подключения 100 м.</a:t>
            </a: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231900" y="67532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79500" y="504825"/>
            <a:ext cx="7429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 для сельскохозяйственного производства</a:t>
            </a:r>
          </a:p>
        </p:txBody>
      </p:sp>
      <p:pic>
        <p:nvPicPr>
          <p:cNvPr id="188" name="Picture 1" descr="C:\Users\admin\Desktop\инвестиционные площадки\площадка 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61101" y="5076825"/>
            <a:ext cx="426720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9" name="TextBox 188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29432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22300" y="32480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381625"/>
            <a:ext cx="609599" cy="838201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2943225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3095625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6"/>
            <a:ext cx="603885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002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337300" y="2867026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 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1557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55700" y="2105025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69927 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80" name="TextBox 179"/>
          <p:cNvSpPr txBox="1"/>
          <p:nvPr/>
        </p:nvSpPr>
        <p:spPr>
          <a:xfrm>
            <a:off x="1155700" y="3324225"/>
            <a:ext cx="1149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земли запаса</a:t>
            </a:r>
            <a:endParaRPr lang="ru-RU" sz="12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231900" y="4467225"/>
            <a:ext cx="1488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аренда или выкуп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155700" y="5762625"/>
            <a:ext cx="275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государственная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неразграниченная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231900" y="6753225"/>
            <a:ext cx="104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отсутствуют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79500" y="504825"/>
            <a:ext cx="586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 по переработке древесины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1079500" y="1114425"/>
            <a:ext cx="4034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- Городецкий район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C:\Users\admin\Desktop\инвестиционные площадки\площадка 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56300" y="4603177"/>
            <a:ext cx="4584700" cy="278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0" name="Прямоугольник 189"/>
          <p:cNvSpPr/>
          <p:nvPr/>
        </p:nvSpPr>
        <p:spPr>
          <a:xfrm>
            <a:off x="6413500" y="1724026"/>
            <a:ext cx="4279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расположена в 800-х метрах от региональной трассы Урень – Шарья  - Никольск - Котлас.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413500" y="3400425"/>
            <a:ext cx="21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7"/>
          <p:cNvSpPr/>
          <p:nvPr/>
        </p:nvSpPr>
        <p:spPr>
          <a:xfrm>
            <a:off x="436698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/>
          <p:cNvSpPr/>
          <p:nvPr/>
        </p:nvSpPr>
        <p:spPr>
          <a:xfrm>
            <a:off x="435603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9"/>
          <p:cNvSpPr/>
          <p:nvPr/>
        </p:nvSpPr>
        <p:spPr>
          <a:xfrm>
            <a:off x="454959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0"/>
          <p:cNvSpPr/>
          <p:nvPr/>
        </p:nvSpPr>
        <p:spPr>
          <a:xfrm>
            <a:off x="453410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1"/>
          <p:cNvSpPr/>
          <p:nvPr/>
        </p:nvSpPr>
        <p:spPr>
          <a:xfrm>
            <a:off x="50366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2"/>
          <p:cNvSpPr/>
          <p:nvPr/>
        </p:nvSpPr>
        <p:spPr>
          <a:xfrm>
            <a:off x="501478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3"/>
          <p:cNvSpPr/>
          <p:nvPr/>
        </p:nvSpPr>
        <p:spPr>
          <a:xfrm>
            <a:off x="475409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4"/>
          <p:cNvSpPr/>
          <p:nvPr/>
        </p:nvSpPr>
        <p:spPr>
          <a:xfrm>
            <a:off x="472446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5"/>
          <p:cNvSpPr/>
          <p:nvPr/>
        </p:nvSpPr>
        <p:spPr>
          <a:xfrm>
            <a:off x="5323814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6"/>
          <p:cNvSpPr/>
          <p:nvPr/>
        </p:nvSpPr>
        <p:spPr>
          <a:xfrm>
            <a:off x="5308333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7"/>
          <p:cNvSpPr/>
          <p:nvPr/>
        </p:nvSpPr>
        <p:spPr>
          <a:xfrm>
            <a:off x="5130266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8"/>
          <p:cNvSpPr/>
          <p:nvPr/>
        </p:nvSpPr>
        <p:spPr>
          <a:xfrm>
            <a:off x="511478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9"/>
          <p:cNvSpPr/>
          <p:nvPr/>
        </p:nvSpPr>
        <p:spPr>
          <a:xfrm>
            <a:off x="6098057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0"/>
          <p:cNvSpPr/>
          <p:nvPr/>
        </p:nvSpPr>
        <p:spPr>
          <a:xfrm>
            <a:off x="6098057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1"/>
          <p:cNvSpPr/>
          <p:nvPr/>
        </p:nvSpPr>
        <p:spPr>
          <a:xfrm>
            <a:off x="5915444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2"/>
          <p:cNvSpPr/>
          <p:nvPr/>
        </p:nvSpPr>
        <p:spPr>
          <a:xfrm>
            <a:off x="5904496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3"/>
          <p:cNvSpPr/>
          <p:nvPr/>
        </p:nvSpPr>
        <p:spPr>
          <a:xfrm>
            <a:off x="5528335" y="1215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4"/>
          <p:cNvSpPr/>
          <p:nvPr/>
        </p:nvSpPr>
        <p:spPr>
          <a:xfrm>
            <a:off x="5490946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5"/>
          <p:cNvSpPr/>
          <p:nvPr/>
        </p:nvSpPr>
        <p:spPr>
          <a:xfrm>
            <a:off x="5710935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6"/>
          <p:cNvSpPr/>
          <p:nvPr/>
        </p:nvSpPr>
        <p:spPr>
          <a:xfrm>
            <a:off x="7259396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7"/>
          <p:cNvSpPr/>
          <p:nvPr/>
        </p:nvSpPr>
        <p:spPr>
          <a:xfrm>
            <a:off x="7243915" y="102851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8"/>
          <p:cNvSpPr/>
          <p:nvPr/>
        </p:nvSpPr>
        <p:spPr>
          <a:xfrm>
            <a:off x="7065848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9"/>
          <p:cNvSpPr/>
          <p:nvPr/>
        </p:nvSpPr>
        <p:spPr>
          <a:xfrm>
            <a:off x="705035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0"/>
          <p:cNvSpPr/>
          <p:nvPr/>
        </p:nvSpPr>
        <p:spPr>
          <a:xfrm>
            <a:off x="6778714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1"/>
          <p:cNvSpPr/>
          <p:nvPr/>
        </p:nvSpPr>
        <p:spPr>
          <a:xfrm>
            <a:off x="675680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2"/>
          <p:cNvSpPr/>
          <p:nvPr/>
        </p:nvSpPr>
        <p:spPr>
          <a:xfrm>
            <a:off x="6872287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3"/>
          <p:cNvSpPr/>
          <p:nvPr/>
        </p:nvSpPr>
        <p:spPr>
          <a:xfrm>
            <a:off x="685679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4"/>
          <p:cNvSpPr/>
          <p:nvPr/>
        </p:nvSpPr>
        <p:spPr>
          <a:xfrm>
            <a:off x="685679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5"/>
          <p:cNvSpPr/>
          <p:nvPr/>
        </p:nvSpPr>
        <p:spPr>
          <a:xfrm>
            <a:off x="685679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6"/>
          <p:cNvSpPr/>
          <p:nvPr/>
        </p:nvSpPr>
        <p:spPr>
          <a:xfrm>
            <a:off x="685679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7"/>
          <p:cNvSpPr/>
          <p:nvPr/>
        </p:nvSpPr>
        <p:spPr>
          <a:xfrm>
            <a:off x="7050354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8"/>
          <p:cNvSpPr/>
          <p:nvPr/>
        </p:nvSpPr>
        <p:spPr>
          <a:xfrm>
            <a:off x="6563258" y="102851"/>
            <a:ext cx="115468" cy="21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/>
          <p:cNvSpPr/>
          <p:nvPr/>
        </p:nvSpPr>
        <p:spPr>
          <a:xfrm>
            <a:off x="630255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0"/>
          <p:cNvSpPr/>
          <p:nvPr/>
        </p:nvSpPr>
        <p:spPr>
          <a:xfrm>
            <a:off x="627292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1"/>
          <p:cNvSpPr/>
          <p:nvPr/>
        </p:nvSpPr>
        <p:spPr>
          <a:xfrm>
            <a:off x="127006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2"/>
          <p:cNvSpPr/>
          <p:nvPr/>
        </p:nvSpPr>
        <p:spPr>
          <a:xfrm>
            <a:off x="1259116" y="102851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3"/>
          <p:cNvSpPr/>
          <p:nvPr/>
        </p:nvSpPr>
        <p:spPr>
          <a:xfrm>
            <a:off x="1452651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4"/>
          <p:cNvSpPr/>
          <p:nvPr/>
        </p:nvSpPr>
        <p:spPr>
          <a:xfrm>
            <a:off x="1437157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5"/>
          <p:cNvSpPr/>
          <p:nvPr/>
        </p:nvSpPr>
        <p:spPr>
          <a:xfrm>
            <a:off x="1939759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6"/>
          <p:cNvSpPr/>
          <p:nvPr/>
        </p:nvSpPr>
        <p:spPr>
          <a:xfrm>
            <a:off x="1917865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7"/>
          <p:cNvSpPr/>
          <p:nvPr/>
        </p:nvSpPr>
        <p:spPr>
          <a:xfrm>
            <a:off x="1657197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8"/>
          <p:cNvSpPr/>
          <p:nvPr/>
        </p:nvSpPr>
        <p:spPr>
          <a:xfrm>
            <a:off x="1627505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9"/>
          <p:cNvSpPr/>
          <p:nvPr/>
        </p:nvSpPr>
        <p:spPr>
          <a:xfrm>
            <a:off x="2226881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00"/>
          <p:cNvSpPr/>
          <p:nvPr/>
        </p:nvSpPr>
        <p:spPr>
          <a:xfrm>
            <a:off x="2211425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1"/>
          <p:cNvSpPr/>
          <p:nvPr/>
        </p:nvSpPr>
        <p:spPr>
          <a:xfrm>
            <a:off x="203333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2"/>
          <p:cNvSpPr/>
          <p:nvPr/>
        </p:nvSpPr>
        <p:spPr>
          <a:xfrm>
            <a:off x="2017826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3"/>
          <p:cNvSpPr/>
          <p:nvPr/>
        </p:nvSpPr>
        <p:spPr>
          <a:xfrm>
            <a:off x="3001124" y="110600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4"/>
          <p:cNvSpPr/>
          <p:nvPr/>
        </p:nvSpPr>
        <p:spPr>
          <a:xfrm>
            <a:off x="3001124" y="102851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05"/>
          <p:cNvSpPr/>
          <p:nvPr/>
        </p:nvSpPr>
        <p:spPr>
          <a:xfrm>
            <a:off x="2818523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6"/>
          <p:cNvSpPr/>
          <p:nvPr/>
        </p:nvSpPr>
        <p:spPr>
          <a:xfrm>
            <a:off x="2807563" y="102851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7"/>
          <p:cNvSpPr/>
          <p:nvPr/>
        </p:nvSpPr>
        <p:spPr>
          <a:xfrm>
            <a:off x="2431402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8"/>
          <p:cNvSpPr/>
          <p:nvPr/>
        </p:nvSpPr>
        <p:spPr>
          <a:xfrm>
            <a:off x="2394013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9"/>
          <p:cNvSpPr/>
          <p:nvPr/>
        </p:nvSpPr>
        <p:spPr>
          <a:xfrm>
            <a:off x="2614002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10"/>
          <p:cNvSpPr/>
          <p:nvPr/>
        </p:nvSpPr>
        <p:spPr>
          <a:xfrm>
            <a:off x="4162475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1"/>
          <p:cNvSpPr/>
          <p:nvPr/>
        </p:nvSpPr>
        <p:spPr>
          <a:xfrm>
            <a:off x="4146981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2"/>
          <p:cNvSpPr/>
          <p:nvPr/>
        </p:nvSpPr>
        <p:spPr>
          <a:xfrm>
            <a:off x="396891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13"/>
          <p:cNvSpPr/>
          <p:nvPr/>
        </p:nvSpPr>
        <p:spPr>
          <a:xfrm>
            <a:off x="3953433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14"/>
          <p:cNvSpPr/>
          <p:nvPr/>
        </p:nvSpPr>
        <p:spPr>
          <a:xfrm>
            <a:off x="3681780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5"/>
          <p:cNvSpPr/>
          <p:nvPr/>
        </p:nvSpPr>
        <p:spPr>
          <a:xfrm>
            <a:off x="3659886" y="102851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16"/>
          <p:cNvSpPr/>
          <p:nvPr/>
        </p:nvSpPr>
        <p:spPr>
          <a:xfrm>
            <a:off x="3775354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7"/>
          <p:cNvSpPr/>
          <p:nvPr/>
        </p:nvSpPr>
        <p:spPr>
          <a:xfrm>
            <a:off x="3759873" y="29626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8"/>
          <p:cNvSpPr/>
          <p:nvPr/>
        </p:nvSpPr>
        <p:spPr>
          <a:xfrm>
            <a:off x="3759873" y="288640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9"/>
          <p:cNvSpPr/>
          <p:nvPr/>
        </p:nvSpPr>
        <p:spPr>
          <a:xfrm>
            <a:off x="3759873" y="110840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0"/>
          <p:cNvSpPr/>
          <p:nvPr/>
        </p:nvSpPr>
        <p:spPr>
          <a:xfrm>
            <a:off x="3759873" y="103220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21"/>
          <p:cNvSpPr/>
          <p:nvPr/>
        </p:nvSpPr>
        <p:spPr>
          <a:xfrm>
            <a:off x="3953433" y="110600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22"/>
          <p:cNvSpPr/>
          <p:nvPr/>
        </p:nvSpPr>
        <p:spPr>
          <a:xfrm>
            <a:off x="3466325" y="102851"/>
            <a:ext cx="115468" cy="21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3"/>
          <p:cNvSpPr/>
          <p:nvPr/>
        </p:nvSpPr>
        <p:spPr>
          <a:xfrm>
            <a:off x="3205645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4"/>
          <p:cNvSpPr/>
          <p:nvPr/>
        </p:nvSpPr>
        <p:spPr>
          <a:xfrm>
            <a:off x="3175978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5"/>
          <p:cNvSpPr/>
          <p:nvPr/>
        </p:nvSpPr>
        <p:spPr>
          <a:xfrm>
            <a:off x="391313" y="121546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6"/>
          <p:cNvSpPr/>
          <p:nvPr/>
        </p:nvSpPr>
        <p:spPr>
          <a:xfrm>
            <a:off x="369376" y="102851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27"/>
          <p:cNvSpPr/>
          <p:nvPr/>
        </p:nvSpPr>
        <p:spPr>
          <a:xfrm>
            <a:off x="298450" y="0"/>
            <a:ext cx="201294" cy="2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8"/>
          <p:cNvSpPr/>
          <p:nvPr/>
        </p:nvSpPr>
        <p:spPr>
          <a:xfrm>
            <a:off x="678437" y="121546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9"/>
          <p:cNvSpPr/>
          <p:nvPr/>
        </p:nvSpPr>
        <p:spPr>
          <a:xfrm>
            <a:off x="662929" y="102851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30"/>
          <p:cNvSpPr/>
          <p:nvPr/>
        </p:nvSpPr>
        <p:spPr>
          <a:xfrm>
            <a:off x="484842" y="110598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31"/>
          <p:cNvSpPr/>
          <p:nvPr/>
        </p:nvSpPr>
        <p:spPr>
          <a:xfrm>
            <a:off x="469394" y="102851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2"/>
          <p:cNvSpPr/>
          <p:nvPr/>
        </p:nvSpPr>
        <p:spPr>
          <a:xfrm>
            <a:off x="882923" y="121546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3"/>
          <p:cNvSpPr/>
          <p:nvPr/>
        </p:nvSpPr>
        <p:spPr>
          <a:xfrm>
            <a:off x="845531" y="102851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34"/>
          <p:cNvSpPr/>
          <p:nvPr/>
        </p:nvSpPr>
        <p:spPr>
          <a:xfrm>
            <a:off x="1065540" y="11060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35"/>
          <p:cNvSpPr/>
          <p:nvPr/>
        </p:nvSpPr>
        <p:spPr>
          <a:xfrm>
            <a:off x="10320655" y="0"/>
            <a:ext cx="372745" cy="559435"/>
          </a:xfrm>
          <a:custGeom>
            <a:avLst/>
            <a:gdLst/>
            <a:ahLst/>
            <a:cxnLst/>
            <a:rect l="l" t="t" r="r" b="b"/>
            <a:pathLst>
              <a:path w="372745" h="559435">
                <a:moveTo>
                  <a:pt x="372745" y="0"/>
                </a:moveTo>
                <a:lnTo>
                  <a:pt x="0" y="0"/>
                </a:lnTo>
                <a:lnTo>
                  <a:pt x="0" y="372745"/>
                </a:lnTo>
                <a:lnTo>
                  <a:pt x="186372" y="559130"/>
                </a:lnTo>
                <a:lnTo>
                  <a:pt x="372745" y="372745"/>
                </a:lnTo>
                <a:lnTo>
                  <a:pt x="372745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36"/>
          <p:cNvSpPr/>
          <p:nvPr/>
        </p:nvSpPr>
        <p:spPr>
          <a:xfrm>
            <a:off x="10506710" y="0"/>
            <a:ext cx="186690" cy="372745"/>
          </a:xfrm>
          <a:custGeom>
            <a:avLst/>
            <a:gdLst/>
            <a:ahLst/>
            <a:cxnLst/>
            <a:rect l="l" t="t" r="r" b="b"/>
            <a:pathLst>
              <a:path w="186690" h="372745">
                <a:moveTo>
                  <a:pt x="186385" y="0"/>
                </a:moveTo>
                <a:lnTo>
                  <a:pt x="0" y="186372"/>
                </a:lnTo>
                <a:lnTo>
                  <a:pt x="186385" y="372745"/>
                </a:lnTo>
                <a:lnTo>
                  <a:pt x="186385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401"/>
          <p:cNvSpPr/>
          <p:nvPr/>
        </p:nvSpPr>
        <p:spPr>
          <a:xfrm flipH="1" flipV="1">
            <a:off x="5575300" y="3171825"/>
            <a:ext cx="241579" cy="237205"/>
          </a:xfrm>
          <a:custGeom>
            <a:avLst/>
            <a:gdLst/>
            <a:ahLst/>
            <a:cxnLst/>
            <a:rect l="l" t="t" r="r" b="b"/>
            <a:pathLst>
              <a:path w="12064" h="96520">
                <a:moveTo>
                  <a:pt x="0" y="96519"/>
                </a:moveTo>
                <a:lnTo>
                  <a:pt x="11976" y="96519"/>
                </a:lnTo>
                <a:lnTo>
                  <a:pt x="11976" y="0"/>
                </a:lnTo>
                <a:lnTo>
                  <a:pt x="0" y="0"/>
                </a:lnTo>
                <a:lnTo>
                  <a:pt x="0" y="96519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501"/>
          <p:cNvSpPr/>
          <p:nvPr/>
        </p:nvSpPr>
        <p:spPr>
          <a:xfrm>
            <a:off x="850900" y="885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502"/>
          <p:cNvSpPr/>
          <p:nvPr/>
        </p:nvSpPr>
        <p:spPr>
          <a:xfrm>
            <a:off x="927100" y="19526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503"/>
          <p:cNvSpPr/>
          <p:nvPr/>
        </p:nvSpPr>
        <p:spPr>
          <a:xfrm>
            <a:off x="927100" y="3019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30">
                <a:moveTo>
                  <a:pt x="10" y="0"/>
                </a:moveTo>
                <a:lnTo>
                  <a:pt x="0" y="163728"/>
                </a:lnTo>
                <a:lnTo>
                  <a:pt x="81860" y="81864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504"/>
          <p:cNvSpPr/>
          <p:nvPr/>
        </p:nvSpPr>
        <p:spPr>
          <a:xfrm>
            <a:off x="927100" y="42386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15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505"/>
          <p:cNvSpPr/>
          <p:nvPr/>
        </p:nvSpPr>
        <p:spPr>
          <a:xfrm>
            <a:off x="927100" y="5457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5" h="163829">
                <a:moveTo>
                  <a:pt x="10" y="0"/>
                </a:moveTo>
                <a:lnTo>
                  <a:pt x="0" y="163720"/>
                </a:lnTo>
                <a:lnTo>
                  <a:pt x="81860" y="81851"/>
                </a:lnTo>
                <a:lnTo>
                  <a:pt x="1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506"/>
          <p:cNvSpPr/>
          <p:nvPr/>
        </p:nvSpPr>
        <p:spPr>
          <a:xfrm>
            <a:off x="6184900" y="1419225"/>
            <a:ext cx="152399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507"/>
          <p:cNvSpPr/>
          <p:nvPr/>
        </p:nvSpPr>
        <p:spPr>
          <a:xfrm>
            <a:off x="6184900" y="27908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30">
                <a:moveTo>
                  <a:pt x="25" y="0"/>
                </a:moveTo>
                <a:lnTo>
                  <a:pt x="0" y="163728"/>
                </a:lnTo>
                <a:lnTo>
                  <a:pt x="81876" y="81864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508"/>
          <p:cNvSpPr/>
          <p:nvPr/>
        </p:nvSpPr>
        <p:spPr>
          <a:xfrm>
            <a:off x="6184900" y="4162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15"/>
                </a:lnTo>
                <a:lnTo>
                  <a:pt x="81876" y="81851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509"/>
          <p:cNvSpPr/>
          <p:nvPr/>
        </p:nvSpPr>
        <p:spPr>
          <a:xfrm>
            <a:off x="927100" y="6448425"/>
            <a:ext cx="152400" cy="228600"/>
          </a:xfrm>
          <a:custGeom>
            <a:avLst/>
            <a:gdLst/>
            <a:ahLst/>
            <a:cxnLst/>
            <a:rect l="l" t="t" r="r" b="b"/>
            <a:pathLst>
              <a:path w="81914" h="163829">
                <a:moveTo>
                  <a:pt x="25" y="0"/>
                </a:moveTo>
                <a:lnTo>
                  <a:pt x="0" y="163720"/>
                </a:lnTo>
                <a:lnTo>
                  <a:pt x="81876" y="81850"/>
                </a:lnTo>
                <a:lnTo>
                  <a:pt x="25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510"/>
          <p:cNvSpPr/>
          <p:nvPr/>
        </p:nvSpPr>
        <p:spPr>
          <a:xfrm>
            <a:off x="195580" y="64744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232" y="0"/>
                </a:moveTo>
                <a:lnTo>
                  <a:pt x="0" y="0"/>
                </a:lnTo>
                <a:lnTo>
                  <a:pt x="0" y="190237"/>
                </a:lnTo>
                <a:lnTo>
                  <a:pt x="190232" y="190237"/>
                </a:lnTo>
                <a:lnTo>
                  <a:pt x="190232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511"/>
          <p:cNvSpPr/>
          <p:nvPr/>
        </p:nvSpPr>
        <p:spPr>
          <a:xfrm>
            <a:off x="195580" y="630905"/>
            <a:ext cx="207010" cy="215265"/>
          </a:xfrm>
          <a:custGeom>
            <a:avLst/>
            <a:gdLst/>
            <a:ahLst/>
            <a:cxnLst/>
            <a:rect l="l" t="t" r="r" b="b"/>
            <a:pathLst>
              <a:path w="207010" h="215265">
                <a:moveTo>
                  <a:pt x="206811" y="11696"/>
                </a:moveTo>
                <a:lnTo>
                  <a:pt x="204321" y="14109"/>
                </a:lnTo>
                <a:lnTo>
                  <a:pt x="190252" y="28244"/>
                </a:lnTo>
                <a:lnTo>
                  <a:pt x="190252" y="206781"/>
                </a:lnTo>
                <a:lnTo>
                  <a:pt x="0" y="206781"/>
                </a:lnTo>
                <a:lnTo>
                  <a:pt x="0" y="215036"/>
                </a:lnTo>
                <a:lnTo>
                  <a:pt x="186783" y="215036"/>
                </a:lnTo>
                <a:lnTo>
                  <a:pt x="206811" y="195072"/>
                </a:lnTo>
                <a:lnTo>
                  <a:pt x="206811" y="11696"/>
                </a:lnTo>
                <a:close/>
              </a:path>
              <a:path w="207010" h="215265">
                <a:moveTo>
                  <a:pt x="190252" y="0"/>
                </a:moveTo>
                <a:lnTo>
                  <a:pt x="11692" y="0"/>
                </a:lnTo>
                <a:lnTo>
                  <a:pt x="0" y="11696"/>
                </a:lnTo>
                <a:lnTo>
                  <a:pt x="0" y="16548"/>
                </a:lnTo>
                <a:lnTo>
                  <a:pt x="190252" y="16548"/>
                </a:lnTo>
                <a:lnTo>
                  <a:pt x="1902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512"/>
          <p:cNvSpPr/>
          <p:nvPr/>
        </p:nvSpPr>
        <p:spPr>
          <a:xfrm>
            <a:off x="515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59" y="0"/>
                </a:moveTo>
                <a:lnTo>
                  <a:pt x="0" y="178536"/>
                </a:lnTo>
                <a:lnTo>
                  <a:pt x="178559" y="178536"/>
                </a:lnTo>
                <a:lnTo>
                  <a:pt x="17855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513"/>
          <p:cNvSpPr/>
          <p:nvPr/>
        </p:nvSpPr>
        <p:spPr>
          <a:xfrm>
            <a:off x="414084" y="659150"/>
            <a:ext cx="179070" cy="179070"/>
          </a:xfrm>
          <a:custGeom>
            <a:avLst/>
            <a:gdLst/>
            <a:ahLst/>
            <a:cxnLst/>
            <a:rect l="l" t="t" r="r" b="b"/>
            <a:pathLst>
              <a:path w="179070" h="179069">
                <a:moveTo>
                  <a:pt x="178503" y="0"/>
                </a:moveTo>
                <a:lnTo>
                  <a:pt x="0" y="178536"/>
                </a:lnTo>
                <a:lnTo>
                  <a:pt x="178503" y="178536"/>
                </a:lnTo>
                <a:lnTo>
                  <a:pt x="178503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514"/>
          <p:cNvSpPr/>
          <p:nvPr/>
        </p:nvSpPr>
        <p:spPr>
          <a:xfrm>
            <a:off x="241300" y="885826"/>
            <a:ext cx="5334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515"/>
          <p:cNvSpPr/>
          <p:nvPr/>
        </p:nvSpPr>
        <p:spPr>
          <a:xfrm>
            <a:off x="317500" y="1038225"/>
            <a:ext cx="3810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516"/>
          <p:cNvSpPr/>
          <p:nvPr/>
        </p:nvSpPr>
        <p:spPr>
          <a:xfrm>
            <a:off x="241300" y="1876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78"/>
                </a:lnTo>
                <a:lnTo>
                  <a:pt x="149329" y="448017"/>
                </a:lnTo>
                <a:lnTo>
                  <a:pt x="298668" y="298678"/>
                </a:lnTo>
                <a:lnTo>
                  <a:pt x="298668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517"/>
          <p:cNvSpPr/>
          <p:nvPr/>
        </p:nvSpPr>
        <p:spPr>
          <a:xfrm>
            <a:off x="393700" y="2028825"/>
            <a:ext cx="304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518"/>
          <p:cNvSpPr/>
          <p:nvPr/>
        </p:nvSpPr>
        <p:spPr>
          <a:xfrm>
            <a:off x="241300" y="3019425"/>
            <a:ext cx="605587" cy="8382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519"/>
          <p:cNvSpPr/>
          <p:nvPr/>
        </p:nvSpPr>
        <p:spPr>
          <a:xfrm>
            <a:off x="317500" y="33242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98338" y="269684"/>
                </a:moveTo>
                <a:lnTo>
                  <a:pt x="180781" y="269684"/>
                </a:lnTo>
                <a:lnTo>
                  <a:pt x="182011" y="270433"/>
                </a:lnTo>
                <a:lnTo>
                  <a:pt x="194017" y="270433"/>
                </a:lnTo>
                <a:lnTo>
                  <a:pt x="198338" y="269684"/>
                </a:lnTo>
                <a:close/>
              </a:path>
              <a:path w="270509" h="270510">
                <a:moveTo>
                  <a:pt x="241333" y="251460"/>
                </a:moveTo>
                <a:lnTo>
                  <a:pt x="137115" y="251460"/>
                </a:lnTo>
                <a:lnTo>
                  <a:pt x="141951" y="255066"/>
                </a:lnTo>
                <a:lnTo>
                  <a:pt x="178896" y="269722"/>
                </a:lnTo>
                <a:lnTo>
                  <a:pt x="180305" y="269862"/>
                </a:lnTo>
                <a:lnTo>
                  <a:pt x="180781" y="269684"/>
                </a:lnTo>
                <a:lnTo>
                  <a:pt x="198338" y="269684"/>
                </a:lnTo>
                <a:lnTo>
                  <a:pt x="210200" y="267627"/>
                </a:lnTo>
                <a:lnTo>
                  <a:pt x="219919" y="264340"/>
                </a:lnTo>
                <a:lnTo>
                  <a:pt x="230162" y="259207"/>
                </a:lnTo>
                <a:lnTo>
                  <a:pt x="239606" y="252996"/>
                </a:lnTo>
                <a:lnTo>
                  <a:pt x="241333" y="251460"/>
                </a:lnTo>
                <a:close/>
              </a:path>
              <a:path w="270509" h="270510">
                <a:moveTo>
                  <a:pt x="71613" y="71948"/>
                </a:moveTo>
                <a:lnTo>
                  <a:pt x="18903" y="71948"/>
                </a:lnTo>
                <a:lnTo>
                  <a:pt x="29829" y="72006"/>
                </a:lnTo>
                <a:lnTo>
                  <a:pt x="35927" y="72313"/>
                </a:lnTo>
                <a:lnTo>
                  <a:pt x="36056" y="216154"/>
                </a:lnTo>
                <a:lnTo>
                  <a:pt x="90050" y="216293"/>
                </a:lnTo>
                <a:lnTo>
                  <a:pt x="90140" y="252018"/>
                </a:lnTo>
                <a:lnTo>
                  <a:pt x="96532" y="252366"/>
                </a:lnTo>
                <a:lnTo>
                  <a:pt x="108822" y="252437"/>
                </a:lnTo>
                <a:lnTo>
                  <a:pt x="138273" y="252323"/>
                </a:lnTo>
                <a:lnTo>
                  <a:pt x="137115" y="251460"/>
                </a:lnTo>
                <a:lnTo>
                  <a:pt x="241333" y="251460"/>
                </a:lnTo>
                <a:lnTo>
                  <a:pt x="241489" y="251320"/>
                </a:lnTo>
                <a:lnTo>
                  <a:pt x="190529" y="251320"/>
                </a:lnTo>
                <a:lnTo>
                  <a:pt x="177814" y="250334"/>
                </a:lnTo>
                <a:lnTo>
                  <a:pt x="134907" y="219189"/>
                </a:lnTo>
                <a:lnTo>
                  <a:pt x="128428" y="198374"/>
                </a:lnTo>
                <a:lnTo>
                  <a:pt x="54162" y="198361"/>
                </a:lnTo>
                <a:lnTo>
                  <a:pt x="54213" y="126352"/>
                </a:lnTo>
                <a:lnTo>
                  <a:pt x="60733" y="126042"/>
                </a:lnTo>
                <a:lnTo>
                  <a:pt x="72224" y="125925"/>
                </a:lnTo>
                <a:lnTo>
                  <a:pt x="239167" y="125925"/>
                </a:lnTo>
                <a:lnTo>
                  <a:pt x="227395" y="117777"/>
                </a:lnTo>
                <a:lnTo>
                  <a:pt x="214284" y="112585"/>
                </a:lnTo>
                <a:lnTo>
                  <a:pt x="162242" y="112585"/>
                </a:lnTo>
                <a:lnTo>
                  <a:pt x="162242" y="108204"/>
                </a:lnTo>
                <a:lnTo>
                  <a:pt x="90076" y="108204"/>
                </a:lnTo>
                <a:lnTo>
                  <a:pt x="54159" y="108178"/>
                </a:lnTo>
                <a:lnTo>
                  <a:pt x="54297" y="72072"/>
                </a:lnTo>
                <a:lnTo>
                  <a:pt x="71613" y="71948"/>
                </a:lnTo>
                <a:close/>
              </a:path>
              <a:path w="270509" h="270510">
                <a:moveTo>
                  <a:pt x="241142" y="127292"/>
                </a:moveTo>
                <a:lnTo>
                  <a:pt x="188431" y="127292"/>
                </a:lnTo>
                <a:lnTo>
                  <a:pt x="194713" y="127420"/>
                </a:lnTo>
                <a:lnTo>
                  <a:pt x="201623" y="128536"/>
                </a:lnTo>
                <a:lnTo>
                  <a:pt x="240655" y="154589"/>
                </a:lnTo>
                <a:lnTo>
                  <a:pt x="251321" y="187960"/>
                </a:lnTo>
                <a:lnTo>
                  <a:pt x="251103" y="194817"/>
                </a:lnTo>
                <a:lnTo>
                  <a:pt x="231897" y="234354"/>
                </a:lnTo>
                <a:lnTo>
                  <a:pt x="190529" y="251320"/>
                </a:lnTo>
                <a:lnTo>
                  <a:pt x="241489" y="251320"/>
                </a:lnTo>
                <a:lnTo>
                  <a:pt x="264318" y="220164"/>
                </a:lnTo>
                <a:lnTo>
                  <a:pt x="270440" y="192824"/>
                </a:lnTo>
                <a:lnTo>
                  <a:pt x="270440" y="183248"/>
                </a:lnTo>
                <a:lnTo>
                  <a:pt x="269463" y="181165"/>
                </a:lnTo>
                <a:lnTo>
                  <a:pt x="269333" y="176022"/>
                </a:lnTo>
                <a:lnTo>
                  <a:pt x="249063" y="134543"/>
                </a:lnTo>
                <a:lnTo>
                  <a:pt x="246910" y="132499"/>
                </a:lnTo>
                <a:lnTo>
                  <a:pt x="245516" y="130708"/>
                </a:lnTo>
                <a:lnTo>
                  <a:pt x="243234" y="128739"/>
                </a:lnTo>
                <a:lnTo>
                  <a:pt x="241142" y="127292"/>
                </a:lnTo>
                <a:close/>
              </a:path>
              <a:path w="270509" h="270510">
                <a:moveTo>
                  <a:pt x="239167" y="125925"/>
                </a:moveTo>
                <a:lnTo>
                  <a:pt x="72224" y="125925"/>
                </a:lnTo>
                <a:lnTo>
                  <a:pt x="83683" y="126014"/>
                </a:lnTo>
                <a:lnTo>
                  <a:pt x="90105" y="126326"/>
                </a:lnTo>
                <a:lnTo>
                  <a:pt x="90073" y="138761"/>
                </a:lnTo>
                <a:lnTo>
                  <a:pt x="89958" y="156028"/>
                </a:lnTo>
                <a:lnTo>
                  <a:pt x="90448" y="162242"/>
                </a:lnTo>
                <a:lnTo>
                  <a:pt x="112582" y="162242"/>
                </a:lnTo>
                <a:lnTo>
                  <a:pt x="112241" y="167436"/>
                </a:lnTo>
                <a:lnTo>
                  <a:pt x="108405" y="174447"/>
                </a:lnTo>
                <a:lnTo>
                  <a:pt x="109032" y="180251"/>
                </a:lnTo>
                <a:lnTo>
                  <a:pt x="90149" y="180467"/>
                </a:lnTo>
                <a:lnTo>
                  <a:pt x="90001" y="198374"/>
                </a:lnTo>
                <a:lnTo>
                  <a:pt x="128428" y="198374"/>
                </a:lnTo>
                <a:lnTo>
                  <a:pt x="127594" y="182966"/>
                </a:lnTo>
                <a:lnTo>
                  <a:pt x="132327" y="164769"/>
                </a:lnTo>
                <a:lnTo>
                  <a:pt x="162961" y="133146"/>
                </a:lnTo>
                <a:lnTo>
                  <a:pt x="188431" y="127292"/>
                </a:lnTo>
                <a:lnTo>
                  <a:pt x="241142" y="127292"/>
                </a:lnTo>
                <a:lnTo>
                  <a:pt x="239167" y="125925"/>
                </a:lnTo>
                <a:close/>
              </a:path>
              <a:path w="270509" h="270510">
                <a:moveTo>
                  <a:pt x="191349" y="108273"/>
                </a:moveTo>
                <a:lnTo>
                  <a:pt x="171921" y="110197"/>
                </a:lnTo>
                <a:lnTo>
                  <a:pt x="168686" y="110909"/>
                </a:lnTo>
                <a:lnTo>
                  <a:pt x="164936" y="112382"/>
                </a:lnTo>
                <a:lnTo>
                  <a:pt x="162242" y="112585"/>
                </a:lnTo>
                <a:lnTo>
                  <a:pt x="214284" y="112585"/>
                </a:lnTo>
                <a:lnTo>
                  <a:pt x="209970" y="110877"/>
                </a:lnTo>
                <a:lnTo>
                  <a:pt x="191349" y="108273"/>
                </a:lnTo>
                <a:close/>
              </a:path>
              <a:path w="270509" h="270510">
                <a:moveTo>
                  <a:pt x="126148" y="89965"/>
                </a:moveTo>
                <a:lnTo>
                  <a:pt x="101954" y="90109"/>
                </a:lnTo>
                <a:lnTo>
                  <a:pt x="90140" y="90512"/>
                </a:lnTo>
                <a:lnTo>
                  <a:pt x="90076" y="108204"/>
                </a:lnTo>
                <a:lnTo>
                  <a:pt x="162242" y="108204"/>
                </a:lnTo>
                <a:lnTo>
                  <a:pt x="162242" y="90436"/>
                </a:lnTo>
                <a:lnTo>
                  <a:pt x="150364" y="90075"/>
                </a:lnTo>
                <a:lnTo>
                  <a:pt x="126148" y="89965"/>
                </a:lnTo>
                <a:close/>
              </a:path>
              <a:path w="270509" h="270510">
                <a:moveTo>
                  <a:pt x="72062" y="0"/>
                </a:moveTo>
                <a:lnTo>
                  <a:pt x="0" y="0"/>
                </a:lnTo>
                <a:lnTo>
                  <a:pt x="0" y="72059"/>
                </a:lnTo>
                <a:lnTo>
                  <a:pt x="72057" y="71945"/>
                </a:lnTo>
                <a:lnTo>
                  <a:pt x="720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520"/>
          <p:cNvSpPr/>
          <p:nvPr/>
        </p:nvSpPr>
        <p:spPr>
          <a:xfrm>
            <a:off x="698500" y="3248025"/>
            <a:ext cx="123414" cy="198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521"/>
          <p:cNvSpPr/>
          <p:nvPr/>
        </p:nvSpPr>
        <p:spPr>
          <a:xfrm>
            <a:off x="241300" y="42386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5"/>
                </a:lnTo>
                <a:lnTo>
                  <a:pt x="149329" y="448005"/>
                </a:lnTo>
                <a:lnTo>
                  <a:pt x="298668" y="298665"/>
                </a:lnTo>
                <a:lnTo>
                  <a:pt x="298668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522"/>
          <p:cNvSpPr/>
          <p:nvPr/>
        </p:nvSpPr>
        <p:spPr>
          <a:xfrm>
            <a:off x="317500" y="4314825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208915" h="265429">
                <a:moveTo>
                  <a:pt x="200625" y="0"/>
                </a:moveTo>
                <a:lnTo>
                  <a:pt x="12967" y="0"/>
                </a:lnTo>
                <a:lnTo>
                  <a:pt x="7679" y="2324"/>
                </a:lnTo>
                <a:lnTo>
                  <a:pt x="2440" y="8648"/>
                </a:lnTo>
                <a:lnTo>
                  <a:pt x="0" y="12839"/>
                </a:lnTo>
                <a:lnTo>
                  <a:pt x="0" y="254762"/>
                </a:lnTo>
                <a:lnTo>
                  <a:pt x="4265" y="261175"/>
                </a:lnTo>
                <a:lnTo>
                  <a:pt x="11554" y="264414"/>
                </a:lnTo>
                <a:lnTo>
                  <a:pt x="14362" y="265264"/>
                </a:lnTo>
                <a:lnTo>
                  <a:pt x="197485" y="265264"/>
                </a:lnTo>
                <a:lnTo>
                  <a:pt x="204097" y="261366"/>
                </a:lnTo>
                <a:lnTo>
                  <a:pt x="208121" y="252387"/>
                </a:lnTo>
                <a:lnTo>
                  <a:pt x="208433" y="250634"/>
                </a:lnTo>
                <a:lnTo>
                  <a:pt x="208433" y="184734"/>
                </a:lnTo>
                <a:lnTo>
                  <a:pt x="207694" y="185585"/>
                </a:lnTo>
                <a:lnTo>
                  <a:pt x="202942" y="194360"/>
                </a:lnTo>
                <a:lnTo>
                  <a:pt x="199788" y="200031"/>
                </a:lnTo>
                <a:lnTo>
                  <a:pt x="193241" y="211600"/>
                </a:lnTo>
                <a:lnTo>
                  <a:pt x="190158" y="217220"/>
                </a:lnTo>
                <a:lnTo>
                  <a:pt x="189001" y="219379"/>
                </a:lnTo>
                <a:lnTo>
                  <a:pt x="189482" y="223964"/>
                </a:lnTo>
                <a:lnTo>
                  <a:pt x="189492" y="244297"/>
                </a:lnTo>
                <a:lnTo>
                  <a:pt x="189513" y="245300"/>
                </a:lnTo>
                <a:lnTo>
                  <a:pt x="189755" y="246329"/>
                </a:lnTo>
                <a:lnTo>
                  <a:pt x="19109" y="246329"/>
                </a:lnTo>
                <a:lnTo>
                  <a:pt x="18950" y="246164"/>
                </a:lnTo>
                <a:lnTo>
                  <a:pt x="18950" y="19100"/>
                </a:lnTo>
                <a:lnTo>
                  <a:pt x="19109" y="18948"/>
                </a:lnTo>
                <a:lnTo>
                  <a:pt x="189939" y="18948"/>
                </a:lnTo>
                <a:lnTo>
                  <a:pt x="189482" y="22656"/>
                </a:lnTo>
                <a:lnTo>
                  <a:pt x="189482" y="122936"/>
                </a:lnTo>
                <a:lnTo>
                  <a:pt x="190088" y="122491"/>
                </a:lnTo>
                <a:lnTo>
                  <a:pt x="191408" y="119672"/>
                </a:lnTo>
                <a:lnTo>
                  <a:pt x="191923" y="118833"/>
                </a:lnTo>
                <a:lnTo>
                  <a:pt x="203706" y="97675"/>
                </a:lnTo>
                <a:lnTo>
                  <a:pt x="208433" y="89458"/>
                </a:lnTo>
                <a:lnTo>
                  <a:pt x="208433" y="89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523"/>
          <p:cNvSpPr/>
          <p:nvPr/>
        </p:nvSpPr>
        <p:spPr>
          <a:xfrm>
            <a:off x="317500" y="4391025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524"/>
          <p:cNvSpPr/>
          <p:nvPr/>
        </p:nvSpPr>
        <p:spPr>
          <a:xfrm>
            <a:off x="241300" y="5381625"/>
            <a:ext cx="609599" cy="838201"/>
          </a:xfrm>
          <a:custGeom>
            <a:avLst/>
            <a:gdLst/>
            <a:ahLst/>
            <a:cxnLst/>
            <a:rect l="l" t="t" r="r" b="b"/>
            <a:pathLst>
              <a:path w="299084" h="448310">
                <a:moveTo>
                  <a:pt x="298668" y="0"/>
                </a:moveTo>
                <a:lnTo>
                  <a:pt x="0" y="0"/>
                </a:lnTo>
                <a:lnTo>
                  <a:pt x="0" y="298663"/>
                </a:lnTo>
                <a:lnTo>
                  <a:pt x="149329" y="448002"/>
                </a:lnTo>
                <a:lnTo>
                  <a:pt x="298668" y="298663"/>
                </a:lnTo>
                <a:lnTo>
                  <a:pt x="29866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525"/>
          <p:cNvSpPr/>
          <p:nvPr/>
        </p:nvSpPr>
        <p:spPr>
          <a:xfrm>
            <a:off x="393700" y="5686425"/>
            <a:ext cx="228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526"/>
          <p:cNvSpPr/>
          <p:nvPr/>
        </p:nvSpPr>
        <p:spPr>
          <a:xfrm>
            <a:off x="317500" y="5534025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274955" h="133985">
                <a:moveTo>
                  <a:pt x="136093" y="0"/>
                </a:moveTo>
                <a:lnTo>
                  <a:pt x="93430" y="35257"/>
                </a:lnTo>
                <a:lnTo>
                  <a:pt x="81530" y="45682"/>
                </a:lnTo>
                <a:lnTo>
                  <a:pt x="75436" y="50990"/>
                </a:lnTo>
                <a:lnTo>
                  <a:pt x="70044" y="55429"/>
                </a:lnTo>
                <a:lnTo>
                  <a:pt x="64646" y="60003"/>
                </a:lnTo>
                <a:lnTo>
                  <a:pt x="64363" y="60439"/>
                </a:lnTo>
                <a:lnTo>
                  <a:pt x="52913" y="70133"/>
                </a:lnTo>
                <a:lnTo>
                  <a:pt x="51216" y="71751"/>
                </a:lnTo>
                <a:lnTo>
                  <a:pt x="50125" y="72381"/>
                </a:lnTo>
                <a:lnTo>
                  <a:pt x="48449" y="74047"/>
                </a:lnTo>
                <a:lnTo>
                  <a:pt x="40069" y="81300"/>
                </a:lnTo>
                <a:lnTo>
                  <a:pt x="39013" y="82287"/>
                </a:lnTo>
                <a:lnTo>
                  <a:pt x="38878" y="82237"/>
                </a:lnTo>
                <a:lnTo>
                  <a:pt x="37891" y="83036"/>
                </a:lnTo>
                <a:lnTo>
                  <a:pt x="22895" y="95959"/>
                </a:lnTo>
                <a:lnTo>
                  <a:pt x="19898" y="98266"/>
                </a:lnTo>
                <a:lnTo>
                  <a:pt x="17329" y="101029"/>
                </a:lnTo>
                <a:lnTo>
                  <a:pt x="11569" y="105500"/>
                </a:lnTo>
                <a:lnTo>
                  <a:pt x="3255" y="112509"/>
                </a:lnTo>
                <a:lnTo>
                  <a:pt x="1032" y="116568"/>
                </a:lnTo>
                <a:lnTo>
                  <a:pt x="0" y="119683"/>
                </a:lnTo>
                <a:lnTo>
                  <a:pt x="0" y="127576"/>
                </a:lnTo>
                <a:lnTo>
                  <a:pt x="5100" y="133940"/>
                </a:lnTo>
                <a:lnTo>
                  <a:pt x="20062" y="133940"/>
                </a:lnTo>
                <a:lnTo>
                  <a:pt x="23827" y="128285"/>
                </a:lnTo>
                <a:lnTo>
                  <a:pt x="32787" y="121062"/>
                </a:lnTo>
                <a:lnTo>
                  <a:pt x="34909" y="119058"/>
                </a:lnTo>
                <a:lnTo>
                  <a:pt x="37584" y="116795"/>
                </a:lnTo>
                <a:lnTo>
                  <a:pt x="52636" y="103922"/>
                </a:lnTo>
                <a:lnTo>
                  <a:pt x="54094" y="102538"/>
                </a:lnTo>
                <a:lnTo>
                  <a:pt x="54867" y="102146"/>
                </a:lnTo>
                <a:lnTo>
                  <a:pt x="56267" y="100846"/>
                </a:lnTo>
                <a:lnTo>
                  <a:pt x="136267" y="32296"/>
                </a:lnTo>
                <a:lnTo>
                  <a:pt x="147568" y="41657"/>
                </a:lnTo>
                <a:lnTo>
                  <a:pt x="148297" y="42307"/>
                </a:lnTo>
                <a:lnTo>
                  <a:pt x="148511" y="42649"/>
                </a:lnTo>
                <a:lnTo>
                  <a:pt x="150317" y="44173"/>
                </a:lnTo>
                <a:lnTo>
                  <a:pt x="151477" y="45011"/>
                </a:lnTo>
                <a:lnTo>
                  <a:pt x="241498" y="122535"/>
                </a:lnTo>
                <a:lnTo>
                  <a:pt x="249773" y="128969"/>
                </a:lnTo>
                <a:lnTo>
                  <a:pt x="251633" y="133940"/>
                </a:lnTo>
                <a:lnTo>
                  <a:pt x="264482" y="133940"/>
                </a:lnTo>
                <a:lnTo>
                  <a:pt x="266863" y="132194"/>
                </a:lnTo>
                <a:lnTo>
                  <a:pt x="274434" y="124346"/>
                </a:lnTo>
                <a:lnTo>
                  <a:pt x="273070" y="116572"/>
                </a:lnTo>
                <a:lnTo>
                  <a:pt x="267662" y="111447"/>
                </a:lnTo>
                <a:lnTo>
                  <a:pt x="190202" y="44817"/>
                </a:lnTo>
                <a:lnTo>
                  <a:pt x="187106" y="42406"/>
                </a:lnTo>
                <a:lnTo>
                  <a:pt x="184839" y="40054"/>
                </a:lnTo>
                <a:lnTo>
                  <a:pt x="180107" y="36374"/>
                </a:lnTo>
                <a:lnTo>
                  <a:pt x="179163" y="35387"/>
                </a:lnTo>
                <a:lnTo>
                  <a:pt x="176620" y="33333"/>
                </a:lnTo>
                <a:lnTo>
                  <a:pt x="176352" y="32931"/>
                </a:lnTo>
                <a:lnTo>
                  <a:pt x="174382" y="31174"/>
                </a:lnTo>
                <a:lnTo>
                  <a:pt x="174109" y="31184"/>
                </a:lnTo>
                <a:lnTo>
                  <a:pt x="172139" y="29428"/>
                </a:lnTo>
                <a:lnTo>
                  <a:pt x="171866" y="29027"/>
                </a:lnTo>
                <a:lnTo>
                  <a:pt x="170973" y="28303"/>
                </a:lnTo>
                <a:lnTo>
                  <a:pt x="162599" y="21045"/>
                </a:lnTo>
                <a:lnTo>
                  <a:pt x="161612" y="20246"/>
                </a:lnTo>
                <a:lnTo>
                  <a:pt x="161484" y="20295"/>
                </a:lnTo>
                <a:lnTo>
                  <a:pt x="160422" y="19312"/>
                </a:lnTo>
                <a:lnTo>
                  <a:pt x="142895" y="4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528"/>
          <p:cNvSpPr/>
          <p:nvPr/>
        </p:nvSpPr>
        <p:spPr>
          <a:xfrm>
            <a:off x="469900" y="561022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4">
                <a:moveTo>
                  <a:pt x="6701" y="0"/>
                </a:moveTo>
                <a:lnTo>
                  <a:pt x="6701" y="2987"/>
                </a:lnTo>
                <a:lnTo>
                  <a:pt x="4375" y="11767"/>
                </a:lnTo>
                <a:lnTo>
                  <a:pt x="0" y="30713"/>
                </a:lnTo>
                <a:lnTo>
                  <a:pt x="7261" y="30713"/>
                </a:lnTo>
                <a:lnTo>
                  <a:pt x="670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529"/>
          <p:cNvSpPr/>
          <p:nvPr/>
        </p:nvSpPr>
        <p:spPr>
          <a:xfrm>
            <a:off x="5499100" y="14192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530"/>
          <p:cNvSpPr/>
          <p:nvPr/>
        </p:nvSpPr>
        <p:spPr>
          <a:xfrm>
            <a:off x="5575300" y="1724025"/>
            <a:ext cx="381000" cy="2564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31"/>
          <p:cNvSpPr/>
          <p:nvPr/>
        </p:nvSpPr>
        <p:spPr>
          <a:xfrm>
            <a:off x="5499100" y="2790825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78"/>
                </a:lnTo>
                <a:lnTo>
                  <a:pt x="149326" y="448017"/>
                </a:lnTo>
                <a:lnTo>
                  <a:pt x="298665" y="298678"/>
                </a:lnTo>
                <a:lnTo>
                  <a:pt x="298665" y="0"/>
                </a:lnTo>
                <a:close/>
              </a:path>
            </a:pathLst>
          </a:custGeom>
          <a:solidFill>
            <a:srgbClr val="008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32"/>
          <p:cNvSpPr/>
          <p:nvPr/>
        </p:nvSpPr>
        <p:spPr>
          <a:xfrm>
            <a:off x="5651500" y="2943225"/>
            <a:ext cx="304800" cy="334645"/>
          </a:xfrm>
          <a:custGeom>
            <a:avLst/>
            <a:gdLst/>
            <a:ahLst/>
            <a:cxnLst/>
            <a:rect l="l" t="t" r="r" b="b"/>
            <a:pathLst>
              <a:path w="258445" h="258444">
                <a:moveTo>
                  <a:pt x="136220" y="0"/>
                </a:moveTo>
                <a:lnTo>
                  <a:pt x="120916" y="0"/>
                </a:lnTo>
                <a:lnTo>
                  <a:pt x="111466" y="1475"/>
                </a:lnTo>
                <a:lnTo>
                  <a:pt x="67197" y="15866"/>
                </a:lnTo>
                <a:lnTo>
                  <a:pt x="24730" y="53019"/>
                </a:lnTo>
                <a:lnTo>
                  <a:pt x="6584" y="88745"/>
                </a:lnTo>
                <a:lnTo>
                  <a:pt x="685" y="119900"/>
                </a:lnTo>
                <a:lnTo>
                  <a:pt x="0" y="121323"/>
                </a:lnTo>
                <a:lnTo>
                  <a:pt x="0" y="137668"/>
                </a:lnTo>
                <a:lnTo>
                  <a:pt x="825" y="139306"/>
                </a:lnTo>
                <a:lnTo>
                  <a:pt x="660" y="142608"/>
                </a:lnTo>
                <a:lnTo>
                  <a:pt x="12979" y="185432"/>
                </a:lnTo>
                <a:lnTo>
                  <a:pt x="38100" y="220560"/>
                </a:lnTo>
                <a:lnTo>
                  <a:pt x="70137" y="243943"/>
                </a:lnTo>
                <a:lnTo>
                  <a:pt x="108319" y="256489"/>
                </a:lnTo>
                <a:lnTo>
                  <a:pt x="120015" y="257657"/>
                </a:lnTo>
                <a:lnTo>
                  <a:pt x="121297" y="258241"/>
                </a:lnTo>
                <a:lnTo>
                  <a:pt x="136613" y="258241"/>
                </a:lnTo>
                <a:lnTo>
                  <a:pt x="137896" y="257683"/>
                </a:lnTo>
                <a:lnTo>
                  <a:pt x="147574" y="256870"/>
                </a:lnTo>
                <a:lnTo>
                  <a:pt x="191790" y="242015"/>
                </a:lnTo>
                <a:lnTo>
                  <a:pt x="199664" y="237020"/>
                </a:lnTo>
                <a:lnTo>
                  <a:pt x="135369" y="237020"/>
                </a:lnTo>
                <a:lnTo>
                  <a:pt x="111150" y="235796"/>
                </a:lnTo>
                <a:lnTo>
                  <a:pt x="70941" y="220110"/>
                </a:lnTo>
                <a:lnTo>
                  <a:pt x="42484" y="193471"/>
                </a:lnTo>
                <a:lnTo>
                  <a:pt x="24525" y="156479"/>
                </a:lnTo>
                <a:lnTo>
                  <a:pt x="21303" y="135496"/>
                </a:lnTo>
                <a:lnTo>
                  <a:pt x="21326" y="134362"/>
                </a:lnTo>
                <a:lnTo>
                  <a:pt x="28651" y="89523"/>
                </a:lnTo>
                <a:lnTo>
                  <a:pt x="49555" y="56146"/>
                </a:lnTo>
                <a:lnTo>
                  <a:pt x="50584" y="55029"/>
                </a:lnTo>
                <a:lnTo>
                  <a:pt x="51892" y="53454"/>
                </a:lnTo>
                <a:lnTo>
                  <a:pt x="89876" y="28317"/>
                </a:lnTo>
                <a:lnTo>
                  <a:pt x="122834" y="21234"/>
                </a:lnTo>
                <a:lnTo>
                  <a:pt x="199753" y="21234"/>
                </a:lnTo>
                <a:lnTo>
                  <a:pt x="191117" y="15758"/>
                </a:lnTo>
                <a:lnTo>
                  <a:pt x="149339" y="1651"/>
                </a:lnTo>
                <a:lnTo>
                  <a:pt x="137172" y="419"/>
                </a:lnTo>
                <a:lnTo>
                  <a:pt x="136220" y="0"/>
                </a:lnTo>
                <a:close/>
              </a:path>
              <a:path w="258445" h="258444">
                <a:moveTo>
                  <a:pt x="199753" y="21234"/>
                </a:moveTo>
                <a:lnTo>
                  <a:pt x="122834" y="21234"/>
                </a:lnTo>
                <a:lnTo>
                  <a:pt x="139651" y="21439"/>
                </a:lnTo>
                <a:lnTo>
                  <a:pt x="156662" y="24584"/>
                </a:lnTo>
                <a:lnTo>
                  <a:pt x="205778" y="52882"/>
                </a:lnTo>
                <a:lnTo>
                  <a:pt x="207721" y="55156"/>
                </a:lnTo>
                <a:lnTo>
                  <a:pt x="208927" y="56349"/>
                </a:lnTo>
                <a:lnTo>
                  <a:pt x="234880" y="106231"/>
                </a:lnTo>
                <a:lnTo>
                  <a:pt x="237010" y="134362"/>
                </a:lnTo>
                <a:lnTo>
                  <a:pt x="232125" y="162099"/>
                </a:lnTo>
                <a:lnTo>
                  <a:pt x="220421" y="186994"/>
                </a:lnTo>
                <a:lnTo>
                  <a:pt x="216741" y="192506"/>
                </a:lnTo>
                <a:lnTo>
                  <a:pt x="212763" y="197967"/>
                </a:lnTo>
                <a:lnTo>
                  <a:pt x="202844" y="208051"/>
                </a:lnTo>
                <a:lnTo>
                  <a:pt x="202107" y="209372"/>
                </a:lnTo>
                <a:lnTo>
                  <a:pt x="167262" y="230343"/>
                </a:lnTo>
                <a:lnTo>
                  <a:pt x="135369" y="237020"/>
                </a:lnTo>
                <a:lnTo>
                  <a:pt x="199664" y="237020"/>
                </a:lnTo>
                <a:lnTo>
                  <a:pt x="204089" y="234213"/>
                </a:lnTo>
                <a:lnTo>
                  <a:pt x="207035" y="232092"/>
                </a:lnTo>
                <a:lnTo>
                  <a:pt x="210197" y="229870"/>
                </a:lnTo>
                <a:lnTo>
                  <a:pt x="214033" y="226161"/>
                </a:lnTo>
                <a:lnTo>
                  <a:pt x="214960" y="225742"/>
                </a:lnTo>
                <a:lnTo>
                  <a:pt x="221723" y="218929"/>
                </a:lnTo>
                <a:lnTo>
                  <a:pt x="248245" y="179135"/>
                </a:lnTo>
                <a:lnTo>
                  <a:pt x="258241" y="135496"/>
                </a:lnTo>
                <a:lnTo>
                  <a:pt x="258241" y="120916"/>
                </a:lnTo>
                <a:lnTo>
                  <a:pt x="257390" y="119164"/>
                </a:lnTo>
                <a:lnTo>
                  <a:pt x="256819" y="110286"/>
                </a:lnTo>
                <a:lnTo>
                  <a:pt x="245865" y="73678"/>
                </a:lnTo>
                <a:lnTo>
                  <a:pt x="220400" y="38055"/>
                </a:lnTo>
                <a:lnTo>
                  <a:pt x="203377" y="23533"/>
                </a:lnTo>
                <a:lnTo>
                  <a:pt x="199753" y="2123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36"/>
          <p:cNvSpPr/>
          <p:nvPr/>
        </p:nvSpPr>
        <p:spPr>
          <a:xfrm>
            <a:off x="5499100" y="4086225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5"/>
                </a:lnTo>
                <a:lnTo>
                  <a:pt x="149326" y="448005"/>
                </a:lnTo>
                <a:lnTo>
                  <a:pt x="298665" y="298665"/>
                </a:lnTo>
                <a:lnTo>
                  <a:pt x="298665" y="0"/>
                </a:lnTo>
                <a:close/>
              </a:path>
            </a:pathLst>
          </a:custGeom>
          <a:solidFill>
            <a:srgbClr val="FCC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37"/>
          <p:cNvSpPr/>
          <p:nvPr/>
        </p:nvSpPr>
        <p:spPr>
          <a:xfrm>
            <a:off x="5651500" y="4238625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256539" h="275589">
                <a:moveTo>
                  <a:pt x="108125" y="246380"/>
                </a:moveTo>
                <a:lnTo>
                  <a:pt x="73634" y="246380"/>
                </a:lnTo>
                <a:lnTo>
                  <a:pt x="76644" y="248920"/>
                </a:lnTo>
                <a:lnTo>
                  <a:pt x="86578" y="254000"/>
                </a:lnTo>
                <a:lnTo>
                  <a:pt x="106866" y="265430"/>
                </a:lnTo>
                <a:lnTo>
                  <a:pt x="118033" y="273050"/>
                </a:lnTo>
                <a:lnTo>
                  <a:pt x="124294" y="275590"/>
                </a:lnTo>
                <a:lnTo>
                  <a:pt x="132702" y="275590"/>
                </a:lnTo>
                <a:lnTo>
                  <a:pt x="135331" y="274320"/>
                </a:lnTo>
                <a:lnTo>
                  <a:pt x="147459" y="266700"/>
                </a:lnTo>
                <a:lnTo>
                  <a:pt x="153391" y="264160"/>
                </a:lnTo>
                <a:lnTo>
                  <a:pt x="163732" y="257810"/>
                </a:lnTo>
                <a:lnTo>
                  <a:pt x="127609" y="257810"/>
                </a:lnTo>
                <a:lnTo>
                  <a:pt x="119862" y="252730"/>
                </a:lnTo>
                <a:lnTo>
                  <a:pt x="108125" y="246380"/>
                </a:lnTo>
                <a:close/>
              </a:path>
              <a:path w="256539" h="275589">
                <a:moveTo>
                  <a:pt x="198640" y="119380"/>
                </a:moveTo>
                <a:lnTo>
                  <a:pt x="188734" y="124460"/>
                </a:lnTo>
                <a:lnTo>
                  <a:pt x="158216" y="142240"/>
                </a:lnTo>
                <a:lnTo>
                  <a:pt x="157492" y="142240"/>
                </a:lnTo>
                <a:lnTo>
                  <a:pt x="156972" y="143510"/>
                </a:lnTo>
                <a:lnTo>
                  <a:pt x="156286" y="143510"/>
                </a:lnTo>
                <a:lnTo>
                  <a:pt x="142836" y="151130"/>
                </a:lnTo>
                <a:lnTo>
                  <a:pt x="140538" y="152400"/>
                </a:lnTo>
                <a:lnTo>
                  <a:pt x="138087" y="154940"/>
                </a:lnTo>
                <a:lnTo>
                  <a:pt x="138087" y="223520"/>
                </a:lnTo>
                <a:lnTo>
                  <a:pt x="144068" y="226060"/>
                </a:lnTo>
                <a:lnTo>
                  <a:pt x="163779" y="236220"/>
                </a:lnTo>
                <a:lnTo>
                  <a:pt x="164287" y="237490"/>
                </a:lnTo>
                <a:lnTo>
                  <a:pt x="163499" y="237490"/>
                </a:lnTo>
                <a:lnTo>
                  <a:pt x="158203" y="240030"/>
                </a:lnTo>
                <a:lnTo>
                  <a:pt x="156819" y="241300"/>
                </a:lnTo>
                <a:lnTo>
                  <a:pt x="132430" y="255270"/>
                </a:lnTo>
                <a:lnTo>
                  <a:pt x="128181" y="257810"/>
                </a:lnTo>
                <a:lnTo>
                  <a:pt x="163732" y="257810"/>
                </a:lnTo>
                <a:lnTo>
                  <a:pt x="165801" y="256540"/>
                </a:lnTo>
                <a:lnTo>
                  <a:pt x="171589" y="254000"/>
                </a:lnTo>
                <a:lnTo>
                  <a:pt x="181521" y="247650"/>
                </a:lnTo>
                <a:lnTo>
                  <a:pt x="212471" y="247650"/>
                </a:lnTo>
                <a:lnTo>
                  <a:pt x="218821" y="243840"/>
                </a:lnTo>
                <a:lnTo>
                  <a:pt x="223926" y="240030"/>
                </a:lnTo>
                <a:lnTo>
                  <a:pt x="239217" y="232410"/>
                </a:lnTo>
                <a:lnTo>
                  <a:pt x="243465" y="229870"/>
                </a:lnTo>
                <a:lnTo>
                  <a:pt x="187477" y="229870"/>
                </a:lnTo>
                <a:lnTo>
                  <a:pt x="181254" y="226060"/>
                </a:lnTo>
                <a:lnTo>
                  <a:pt x="178816" y="224790"/>
                </a:lnTo>
                <a:lnTo>
                  <a:pt x="176123" y="223520"/>
                </a:lnTo>
                <a:lnTo>
                  <a:pt x="155778" y="212090"/>
                </a:lnTo>
                <a:lnTo>
                  <a:pt x="155778" y="175260"/>
                </a:lnTo>
                <a:lnTo>
                  <a:pt x="192931" y="175260"/>
                </a:lnTo>
                <a:lnTo>
                  <a:pt x="183954" y="170180"/>
                </a:lnTo>
                <a:lnTo>
                  <a:pt x="167919" y="161290"/>
                </a:lnTo>
                <a:lnTo>
                  <a:pt x="166319" y="160020"/>
                </a:lnTo>
                <a:lnTo>
                  <a:pt x="165900" y="160020"/>
                </a:lnTo>
                <a:lnTo>
                  <a:pt x="164973" y="158750"/>
                </a:lnTo>
                <a:lnTo>
                  <a:pt x="165506" y="158750"/>
                </a:lnTo>
                <a:lnTo>
                  <a:pt x="197002" y="140970"/>
                </a:lnTo>
                <a:lnTo>
                  <a:pt x="242176" y="140970"/>
                </a:lnTo>
                <a:lnTo>
                  <a:pt x="242176" y="135890"/>
                </a:lnTo>
                <a:lnTo>
                  <a:pt x="224485" y="135890"/>
                </a:lnTo>
                <a:lnTo>
                  <a:pt x="219151" y="133350"/>
                </a:lnTo>
                <a:lnTo>
                  <a:pt x="213296" y="129540"/>
                </a:lnTo>
                <a:lnTo>
                  <a:pt x="198615" y="120650"/>
                </a:lnTo>
                <a:lnTo>
                  <a:pt x="198640" y="119380"/>
                </a:lnTo>
                <a:close/>
              </a:path>
              <a:path w="256539" h="275589">
                <a:moveTo>
                  <a:pt x="131064" y="0"/>
                </a:moveTo>
                <a:lnTo>
                  <a:pt x="125006" y="0"/>
                </a:lnTo>
                <a:lnTo>
                  <a:pt x="119659" y="3810"/>
                </a:lnTo>
                <a:lnTo>
                  <a:pt x="105016" y="12700"/>
                </a:lnTo>
                <a:lnTo>
                  <a:pt x="98234" y="16510"/>
                </a:lnTo>
                <a:lnTo>
                  <a:pt x="90131" y="20320"/>
                </a:lnTo>
                <a:lnTo>
                  <a:pt x="75057" y="29210"/>
                </a:lnTo>
                <a:lnTo>
                  <a:pt x="72199" y="30480"/>
                </a:lnTo>
                <a:lnTo>
                  <a:pt x="69329" y="33020"/>
                </a:lnTo>
                <a:lnTo>
                  <a:pt x="69138" y="36830"/>
                </a:lnTo>
                <a:lnTo>
                  <a:pt x="69056" y="43180"/>
                </a:lnTo>
                <a:lnTo>
                  <a:pt x="69164" y="50800"/>
                </a:lnTo>
                <a:lnTo>
                  <a:pt x="39370" y="67310"/>
                </a:lnTo>
                <a:lnTo>
                  <a:pt x="37274" y="68580"/>
                </a:lnTo>
                <a:lnTo>
                  <a:pt x="35458" y="69850"/>
                </a:lnTo>
                <a:lnTo>
                  <a:pt x="30086" y="72390"/>
                </a:lnTo>
                <a:lnTo>
                  <a:pt x="18135" y="78740"/>
                </a:lnTo>
                <a:lnTo>
                  <a:pt x="14287" y="83820"/>
                </a:lnTo>
                <a:lnTo>
                  <a:pt x="14249" y="146050"/>
                </a:lnTo>
                <a:lnTo>
                  <a:pt x="5499" y="151130"/>
                </a:lnTo>
                <a:lnTo>
                  <a:pt x="3822" y="152400"/>
                </a:lnTo>
                <a:lnTo>
                  <a:pt x="2946" y="152400"/>
                </a:lnTo>
                <a:lnTo>
                  <a:pt x="749" y="154940"/>
                </a:lnTo>
                <a:lnTo>
                  <a:pt x="0" y="157480"/>
                </a:lnTo>
                <a:lnTo>
                  <a:pt x="0" y="219710"/>
                </a:lnTo>
                <a:lnTo>
                  <a:pt x="1866" y="222250"/>
                </a:lnTo>
                <a:lnTo>
                  <a:pt x="5041" y="224790"/>
                </a:lnTo>
                <a:lnTo>
                  <a:pt x="5600" y="224790"/>
                </a:lnTo>
                <a:lnTo>
                  <a:pt x="14643" y="229870"/>
                </a:lnTo>
                <a:lnTo>
                  <a:pt x="16954" y="231140"/>
                </a:lnTo>
                <a:lnTo>
                  <a:pt x="20370" y="233680"/>
                </a:lnTo>
                <a:lnTo>
                  <a:pt x="34785" y="241300"/>
                </a:lnTo>
                <a:lnTo>
                  <a:pt x="40779" y="245110"/>
                </a:lnTo>
                <a:lnTo>
                  <a:pt x="47993" y="248920"/>
                </a:lnTo>
                <a:lnTo>
                  <a:pt x="60464" y="256540"/>
                </a:lnTo>
                <a:lnTo>
                  <a:pt x="63893" y="252730"/>
                </a:lnTo>
                <a:lnTo>
                  <a:pt x="68618" y="250190"/>
                </a:lnTo>
                <a:lnTo>
                  <a:pt x="72593" y="247650"/>
                </a:lnTo>
                <a:lnTo>
                  <a:pt x="74320" y="247650"/>
                </a:lnTo>
                <a:lnTo>
                  <a:pt x="73634" y="246380"/>
                </a:lnTo>
                <a:lnTo>
                  <a:pt x="108125" y="246380"/>
                </a:lnTo>
                <a:lnTo>
                  <a:pt x="105778" y="245110"/>
                </a:lnTo>
                <a:lnTo>
                  <a:pt x="104165" y="243840"/>
                </a:lnTo>
                <a:lnTo>
                  <a:pt x="102844" y="242570"/>
                </a:lnTo>
                <a:lnTo>
                  <a:pt x="98094" y="240030"/>
                </a:lnTo>
                <a:lnTo>
                  <a:pt x="95262" y="238760"/>
                </a:lnTo>
                <a:lnTo>
                  <a:pt x="92138" y="237490"/>
                </a:lnTo>
                <a:lnTo>
                  <a:pt x="92557" y="236220"/>
                </a:lnTo>
                <a:lnTo>
                  <a:pt x="95656" y="234950"/>
                </a:lnTo>
                <a:lnTo>
                  <a:pt x="104845" y="229870"/>
                </a:lnTo>
                <a:lnTo>
                  <a:pt x="49060" y="229870"/>
                </a:lnTo>
                <a:lnTo>
                  <a:pt x="20637" y="213360"/>
                </a:lnTo>
                <a:lnTo>
                  <a:pt x="19202" y="212090"/>
                </a:lnTo>
                <a:lnTo>
                  <a:pt x="17919" y="212090"/>
                </a:lnTo>
                <a:lnTo>
                  <a:pt x="17919" y="173990"/>
                </a:lnTo>
                <a:lnTo>
                  <a:pt x="52581" y="173990"/>
                </a:lnTo>
                <a:lnTo>
                  <a:pt x="45658" y="170180"/>
                </a:lnTo>
                <a:lnTo>
                  <a:pt x="28587" y="160020"/>
                </a:lnTo>
                <a:lnTo>
                  <a:pt x="27838" y="160020"/>
                </a:lnTo>
                <a:lnTo>
                  <a:pt x="27114" y="158750"/>
                </a:lnTo>
                <a:lnTo>
                  <a:pt x="28105" y="158750"/>
                </a:lnTo>
                <a:lnTo>
                  <a:pt x="33997" y="154940"/>
                </a:lnTo>
                <a:lnTo>
                  <a:pt x="59283" y="140970"/>
                </a:lnTo>
                <a:lnTo>
                  <a:pt x="96266" y="140970"/>
                </a:lnTo>
                <a:lnTo>
                  <a:pt x="87528" y="135890"/>
                </a:lnTo>
                <a:lnTo>
                  <a:pt x="31927" y="135890"/>
                </a:lnTo>
                <a:lnTo>
                  <a:pt x="31927" y="92710"/>
                </a:lnTo>
                <a:lnTo>
                  <a:pt x="64414" y="73660"/>
                </a:lnTo>
                <a:lnTo>
                  <a:pt x="65900" y="72390"/>
                </a:lnTo>
                <a:lnTo>
                  <a:pt x="67411" y="72390"/>
                </a:lnTo>
                <a:lnTo>
                  <a:pt x="68503" y="71120"/>
                </a:lnTo>
                <a:lnTo>
                  <a:pt x="86855" y="71120"/>
                </a:lnTo>
                <a:lnTo>
                  <a:pt x="86855" y="53340"/>
                </a:lnTo>
                <a:lnTo>
                  <a:pt x="123069" y="53340"/>
                </a:lnTo>
                <a:lnTo>
                  <a:pt x="101522" y="40640"/>
                </a:lnTo>
                <a:lnTo>
                  <a:pt x="96050" y="38100"/>
                </a:lnTo>
                <a:lnTo>
                  <a:pt x="97116" y="38100"/>
                </a:lnTo>
                <a:lnTo>
                  <a:pt x="104178" y="33020"/>
                </a:lnTo>
                <a:lnTo>
                  <a:pt x="125056" y="21590"/>
                </a:lnTo>
                <a:lnTo>
                  <a:pt x="127698" y="19050"/>
                </a:lnTo>
                <a:lnTo>
                  <a:pt x="162390" y="19050"/>
                </a:lnTo>
                <a:lnTo>
                  <a:pt x="160020" y="17780"/>
                </a:lnTo>
                <a:lnTo>
                  <a:pt x="157200" y="15240"/>
                </a:lnTo>
                <a:lnTo>
                  <a:pt x="151549" y="12700"/>
                </a:lnTo>
                <a:lnTo>
                  <a:pt x="131406" y="1270"/>
                </a:lnTo>
                <a:lnTo>
                  <a:pt x="131064" y="0"/>
                </a:lnTo>
                <a:close/>
              </a:path>
              <a:path w="256539" h="275589">
                <a:moveTo>
                  <a:pt x="211226" y="247650"/>
                </a:moveTo>
                <a:lnTo>
                  <a:pt x="182829" y="247650"/>
                </a:lnTo>
                <a:lnTo>
                  <a:pt x="186829" y="250190"/>
                </a:lnTo>
                <a:lnTo>
                  <a:pt x="192405" y="252730"/>
                </a:lnTo>
                <a:lnTo>
                  <a:pt x="196227" y="256540"/>
                </a:lnTo>
                <a:lnTo>
                  <a:pt x="202323" y="252730"/>
                </a:lnTo>
                <a:lnTo>
                  <a:pt x="209931" y="248920"/>
                </a:lnTo>
                <a:lnTo>
                  <a:pt x="211226" y="247650"/>
                </a:lnTo>
                <a:close/>
              </a:path>
              <a:path w="256539" h="275589">
                <a:moveTo>
                  <a:pt x="52581" y="173990"/>
                </a:moveTo>
                <a:lnTo>
                  <a:pt x="17919" y="173990"/>
                </a:lnTo>
                <a:lnTo>
                  <a:pt x="19088" y="175260"/>
                </a:lnTo>
                <a:lnTo>
                  <a:pt x="20612" y="176530"/>
                </a:lnTo>
                <a:lnTo>
                  <a:pt x="50317" y="193040"/>
                </a:lnTo>
                <a:lnTo>
                  <a:pt x="50317" y="229870"/>
                </a:lnTo>
                <a:lnTo>
                  <a:pt x="68008" y="229870"/>
                </a:lnTo>
                <a:lnTo>
                  <a:pt x="68008" y="193040"/>
                </a:lnTo>
                <a:lnTo>
                  <a:pt x="70256" y="191770"/>
                </a:lnTo>
                <a:lnTo>
                  <a:pt x="81254" y="185420"/>
                </a:lnTo>
                <a:lnTo>
                  <a:pt x="84226" y="184150"/>
                </a:lnTo>
                <a:lnTo>
                  <a:pt x="94333" y="177800"/>
                </a:lnTo>
                <a:lnTo>
                  <a:pt x="59245" y="177800"/>
                </a:lnTo>
                <a:lnTo>
                  <a:pt x="54889" y="175260"/>
                </a:lnTo>
                <a:lnTo>
                  <a:pt x="52581" y="173990"/>
                </a:lnTo>
                <a:close/>
              </a:path>
              <a:path w="256539" h="275589">
                <a:moveTo>
                  <a:pt x="118325" y="175260"/>
                </a:moveTo>
                <a:lnTo>
                  <a:pt x="100634" y="175260"/>
                </a:lnTo>
                <a:lnTo>
                  <a:pt x="100634" y="212090"/>
                </a:lnTo>
                <a:lnTo>
                  <a:pt x="100482" y="212090"/>
                </a:lnTo>
                <a:lnTo>
                  <a:pt x="98590" y="213360"/>
                </a:lnTo>
                <a:lnTo>
                  <a:pt x="96875" y="213360"/>
                </a:lnTo>
                <a:lnTo>
                  <a:pt x="96189" y="214630"/>
                </a:lnTo>
                <a:lnTo>
                  <a:pt x="85077" y="220980"/>
                </a:lnTo>
                <a:lnTo>
                  <a:pt x="83908" y="220980"/>
                </a:lnTo>
                <a:lnTo>
                  <a:pt x="71640" y="228600"/>
                </a:lnTo>
                <a:lnTo>
                  <a:pt x="70510" y="228600"/>
                </a:lnTo>
                <a:lnTo>
                  <a:pt x="68783" y="229870"/>
                </a:lnTo>
                <a:lnTo>
                  <a:pt x="104845" y="229870"/>
                </a:lnTo>
                <a:lnTo>
                  <a:pt x="116332" y="223520"/>
                </a:lnTo>
                <a:lnTo>
                  <a:pt x="118325" y="220980"/>
                </a:lnTo>
                <a:lnTo>
                  <a:pt x="118325" y="175260"/>
                </a:lnTo>
                <a:close/>
              </a:path>
              <a:path w="256539" h="275589">
                <a:moveTo>
                  <a:pt x="192931" y="175260"/>
                </a:moveTo>
                <a:lnTo>
                  <a:pt x="155778" y="175260"/>
                </a:lnTo>
                <a:lnTo>
                  <a:pt x="159764" y="176530"/>
                </a:lnTo>
                <a:lnTo>
                  <a:pt x="167281" y="180340"/>
                </a:lnTo>
                <a:lnTo>
                  <a:pt x="175155" y="185420"/>
                </a:lnTo>
                <a:lnTo>
                  <a:pt x="180213" y="187960"/>
                </a:lnTo>
                <a:lnTo>
                  <a:pt x="188417" y="193040"/>
                </a:lnTo>
                <a:lnTo>
                  <a:pt x="188417" y="229870"/>
                </a:lnTo>
                <a:lnTo>
                  <a:pt x="206095" y="229870"/>
                </a:lnTo>
                <a:lnTo>
                  <a:pt x="206095" y="193040"/>
                </a:lnTo>
                <a:lnTo>
                  <a:pt x="208280" y="191770"/>
                </a:lnTo>
                <a:lnTo>
                  <a:pt x="211594" y="190500"/>
                </a:lnTo>
                <a:lnTo>
                  <a:pt x="214096" y="187960"/>
                </a:lnTo>
                <a:lnTo>
                  <a:pt x="231839" y="177800"/>
                </a:lnTo>
                <a:lnTo>
                  <a:pt x="197332" y="177800"/>
                </a:lnTo>
                <a:lnTo>
                  <a:pt x="192931" y="175260"/>
                </a:lnTo>
                <a:close/>
              </a:path>
              <a:path w="256539" h="275589">
                <a:moveTo>
                  <a:pt x="256425" y="173990"/>
                </a:moveTo>
                <a:lnTo>
                  <a:pt x="238493" y="173990"/>
                </a:lnTo>
                <a:lnTo>
                  <a:pt x="238493" y="212090"/>
                </a:lnTo>
                <a:lnTo>
                  <a:pt x="230466" y="215900"/>
                </a:lnTo>
                <a:lnTo>
                  <a:pt x="214388" y="226060"/>
                </a:lnTo>
                <a:lnTo>
                  <a:pt x="206895" y="229870"/>
                </a:lnTo>
                <a:lnTo>
                  <a:pt x="243465" y="229870"/>
                </a:lnTo>
                <a:lnTo>
                  <a:pt x="247713" y="227330"/>
                </a:lnTo>
                <a:lnTo>
                  <a:pt x="253136" y="224790"/>
                </a:lnTo>
                <a:lnTo>
                  <a:pt x="255651" y="220980"/>
                </a:lnTo>
                <a:lnTo>
                  <a:pt x="256425" y="218440"/>
                </a:lnTo>
                <a:lnTo>
                  <a:pt x="256425" y="173990"/>
                </a:lnTo>
                <a:close/>
              </a:path>
              <a:path w="256539" h="275589">
                <a:moveTo>
                  <a:pt x="96266" y="140970"/>
                </a:moveTo>
                <a:lnTo>
                  <a:pt x="59283" y="140970"/>
                </a:lnTo>
                <a:lnTo>
                  <a:pt x="83400" y="154940"/>
                </a:lnTo>
                <a:lnTo>
                  <a:pt x="90944" y="158750"/>
                </a:lnTo>
                <a:lnTo>
                  <a:pt x="91452" y="158750"/>
                </a:lnTo>
                <a:lnTo>
                  <a:pt x="90538" y="160020"/>
                </a:lnTo>
                <a:lnTo>
                  <a:pt x="89446" y="160020"/>
                </a:lnTo>
                <a:lnTo>
                  <a:pt x="73083" y="170180"/>
                </a:lnTo>
                <a:lnTo>
                  <a:pt x="63662" y="175260"/>
                </a:lnTo>
                <a:lnTo>
                  <a:pt x="59245" y="177800"/>
                </a:lnTo>
                <a:lnTo>
                  <a:pt x="94333" y="177800"/>
                </a:lnTo>
                <a:lnTo>
                  <a:pt x="96354" y="176530"/>
                </a:lnTo>
                <a:lnTo>
                  <a:pt x="97434" y="176530"/>
                </a:lnTo>
                <a:lnTo>
                  <a:pt x="99542" y="175260"/>
                </a:lnTo>
                <a:lnTo>
                  <a:pt x="118325" y="175260"/>
                </a:lnTo>
                <a:lnTo>
                  <a:pt x="118325" y="154940"/>
                </a:lnTo>
                <a:lnTo>
                  <a:pt x="115925" y="152400"/>
                </a:lnTo>
                <a:lnTo>
                  <a:pt x="96266" y="140970"/>
                </a:lnTo>
                <a:close/>
              </a:path>
              <a:path w="256539" h="275589">
                <a:moveTo>
                  <a:pt x="242176" y="140970"/>
                </a:moveTo>
                <a:lnTo>
                  <a:pt x="197891" y="140970"/>
                </a:lnTo>
                <a:lnTo>
                  <a:pt x="215315" y="151130"/>
                </a:lnTo>
                <a:lnTo>
                  <a:pt x="218605" y="152400"/>
                </a:lnTo>
                <a:lnTo>
                  <a:pt x="228168" y="158750"/>
                </a:lnTo>
                <a:lnTo>
                  <a:pt x="229298" y="158750"/>
                </a:lnTo>
                <a:lnTo>
                  <a:pt x="229082" y="160020"/>
                </a:lnTo>
                <a:lnTo>
                  <a:pt x="226923" y="160020"/>
                </a:lnTo>
                <a:lnTo>
                  <a:pt x="197332" y="177800"/>
                </a:lnTo>
                <a:lnTo>
                  <a:pt x="231839" y="177800"/>
                </a:lnTo>
                <a:lnTo>
                  <a:pt x="238493" y="173990"/>
                </a:lnTo>
                <a:lnTo>
                  <a:pt x="256425" y="173990"/>
                </a:lnTo>
                <a:lnTo>
                  <a:pt x="256425" y="152400"/>
                </a:lnTo>
                <a:lnTo>
                  <a:pt x="251307" y="151130"/>
                </a:lnTo>
                <a:lnTo>
                  <a:pt x="245084" y="147320"/>
                </a:lnTo>
                <a:lnTo>
                  <a:pt x="243611" y="146050"/>
                </a:lnTo>
                <a:lnTo>
                  <a:pt x="242176" y="146050"/>
                </a:lnTo>
                <a:lnTo>
                  <a:pt x="242176" y="140970"/>
                </a:lnTo>
                <a:close/>
              </a:path>
              <a:path w="256539" h="275589">
                <a:moveTo>
                  <a:pt x="57581" y="120650"/>
                </a:moveTo>
                <a:lnTo>
                  <a:pt x="55270" y="121920"/>
                </a:lnTo>
                <a:lnTo>
                  <a:pt x="45491" y="128270"/>
                </a:lnTo>
                <a:lnTo>
                  <a:pt x="38163" y="132080"/>
                </a:lnTo>
                <a:lnTo>
                  <a:pt x="31927" y="135890"/>
                </a:lnTo>
                <a:lnTo>
                  <a:pt x="87528" y="135890"/>
                </a:lnTo>
                <a:lnTo>
                  <a:pt x="83159" y="133350"/>
                </a:lnTo>
                <a:lnTo>
                  <a:pt x="63868" y="121920"/>
                </a:lnTo>
                <a:lnTo>
                  <a:pt x="57581" y="120650"/>
                </a:lnTo>
                <a:close/>
              </a:path>
              <a:path w="256539" h="275589">
                <a:moveTo>
                  <a:pt x="223141" y="71120"/>
                </a:moveTo>
                <a:lnTo>
                  <a:pt x="187261" y="71120"/>
                </a:lnTo>
                <a:lnTo>
                  <a:pt x="193823" y="74930"/>
                </a:lnTo>
                <a:lnTo>
                  <a:pt x="201029" y="78740"/>
                </a:lnTo>
                <a:lnTo>
                  <a:pt x="215074" y="86360"/>
                </a:lnTo>
                <a:lnTo>
                  <a:pt x="224485" y="92710"/>
                </a:lnTo>
                <a:lnTo>
                  <a:pt x="224485" y="135890"/>
                </a:lnTo>
                <a:lnTo>
                  <a:pt x="242176" y="135890"/>
                </a:lnTo>
                <a:lnTo>
                  <a:pt x="242176" y="81280"/>
                </a:lnTo>
                <a:lnTo>
                  <a:pt x="240919" y="81280"/>
                </a:lnTo>
                <a:lnTo>
                  <a:pt x="235013" y="77470"/>
                </a:lnTo>
                <a:lnTo>
                  <a:pt x="229281" y="74930"/>
                </a:lnTo>
                <a:lnTo>
                  <a:pt x="223141" y="71120"/>
                </a:lnTo>
                <a:close/>
              </a:path>
              <a:path w="256539" h="275589">
                <a:moveTo>
                  <a:pt x="86855" y="71120"/>
                </a:moveTo>
                <a:lnTo>
                  <a:pt x="69164" y="71120"/>
                </a:lnTo>
                <a:lnTo>
                  <a:pt x="69202" y="100330"/>
                </a:lnTo>
                <a:lnTo>
                  <a:pt x="73964" y="104140"/>
                </a:lnTo>
                <a:lnTo>
                  <a:pt x="90017" y="113030"/>
                </a:lnTo>
                <a:lnTo>
                  <a:pt x="91440" y="114300"/>
                </a:lnTo>
                <a:lnTo>
                  <a:pt x="93129" y="114300"/>
                </a:lnTo>
                <a:lnTo>
                  <a:pt x="97917" y="116840"/>
                </a:lnTo>
                <a:lnTo>
                  <a:pt x="101130" y="119380"/>
                </a:lnTo>
                <a:lnTo>
                  <a:pt x="104355" y="120650"/>
                </a:lnTo>
                <a:lnTo>
                  <a:pt x="107569" y="123190"/>
                </a:lnTo>
                <a:lnTo>
                  <a:pt x="124371" y="132080"/>
                </a:lnTo>
                <a:lnTo>
                  <a:pt x="125958" y="133350"/>
                </a:lnTo>
                <a:lnTo>
                  <a:pt x="131635" y="133350"/>
                </a:lnTo>
                <a:lnTo>
                  <a:pt x="136436" y="129540"/>
                </a:lnTo>
                <a:lnTo>
                  <a:pt x="146161" y="124460"/>
                </a:lnTo>
                <a:lnTo>
                  <a:pt x="160802" y="115570"/>
                </a:lnTo>
                <a:lnTo>
                  <a:pt x="167830" y="111760"/>
                </a:lnTo>
                <a:lnTo>
                  <a:pt x="172609" y="109220"/>
                </a:lnTo>
                <a:lnTo>
                  <a:pt x="118452" y="109220"/>
                </a:lnTo>
                <a:lnTo>
                  <a:pt x="103098" y="100330"/>
                </a:lnTo>
                <a:lnTo>
                  <a:pt x="97993" y="96520"/>
                </a:lnTo>
                <a:lnTo>
                  <a:pt x="91808" y="92710"/>
                </a:lnTo>
                <a:lnTo>
                  <a:pt x="86855" y="90170"/>
                </a:lnTo>
                <a:lnTo>
                  <a:pt x="86855" y="71120"/>
                </a:lnTo>
                <a:close/>
              </a:path>
              <a:path w="256539" h="275589">
                <a:moveTo>
                  <a:pt x="123069" y="53340"/>
                </a:moveTo>
                <a:lnTo>
                  <a:pt x="86855" y="53340"/>
                </a:lnTo>
                <a:lnTo>
                  <a:pt x="92265" y="55880"/>
                </a:lnTo>
                <a:lnTo>
                  <a:pt x="101092" y="60960"/>
                </a:lnTo>
                <a:lnTo>
                  <a:pt x="115074" y="69850"/>
                </a:lnTo>
                <a:lnTo>
                  <a:pt x="119240" y="71120"/>
                </a:lnTo>
                <a:lnTo>
                  <a:pt x="119240" y="109220"/>
                </a:lnTo>
                <a:lnTo>
                  <a:pt x="137172" y="109220"/>
                </a:lnTo>
                <a:lnTo>
                  <a:pt x="137172" y="71120"/>
                </a:lnTo>
                <a:lnTo>
                  <a:pt x="161366" y="58420"/>
                </a:lnTo>
                <a:lnTo>
                  <a:pt x="164172" y="55880"/>
                </a:lnTo>
                <a:lnTo>
                  <a:pt x="128206" y="55880"/>
                </a:lnTo>
                <a:lnTo>
                  <a:pt x="123069" y="53340"/>
                </a:lnTo>
                <a:close/>
              </a:path>
              <a:path w="256539" h="275589">
                <a:moveTo>
                  <a:pt x="191948" y="53340"/>
                </a:moveTo>
                <a:lnTo>
                  <a:pt x="169570" y="53340"/>
                </a:lnTo>
                <a:lnTo>
                  <a:pt x="169570" y="90170"/>
                </a:lnTo>
                <a:lnTo>
                  <a:pt x="164003" y="93980"/>
                </a:lnTo>
                <a:lnTo>
                  <a:pt x="157465" y="97790"/>
                </a:lnTo>
                <a:lnTo>
                  <a:pt x="145427" y="104140"/>
                </a:lnTo>
                <a:lnTo>
                  <a:pt x="137172" y="109220"/>
                </a:lnTo>
                <a:lnTo>
                  <a:pt x="172609" y="109220"/>
                </a:lnTo>
                <a:lnTo>
                  <a:pt x="182168" y="104140"/>
                </a:lnTo>
                <a:lnTo>
                  <a:pt x="183896" y="102870"/>
                </a:lnTo>
                <a:lnTo>
                  <a:pt x="185102" y="101600"/>
                </a:lnTo>
                <a:lnTo>
                  <a:pt x="187375" y="97790"/>
                </a:lnTo>
                <a:lnTo>
                  <a:pt x="187261" y="71120"/>
                </a:lnTo>
                <a:lnTo>
                  <a:pt x="223141" y="71120"/>
                </a:lnTo>
                <a:lnTo>
                  <a:pt x="217002" y="67310"/>
                </a:lnTo>
                <a:lnTo>
                  <a:pt x="198978" y="57150"/>
                </a:lnTo>
                <a:lnTo>
                  <a:pt x="191948" y="53340"/>
                </a:lnTo>
                <a:close/>
              </a:path>
              <a:path w="256539" h="275589">
                <a:moveTo>
                  <a:pt x="162390" y="19050"/>
                </a:moveTo>
                <a:lnTo>
                  <a:pt x="127698" y="19050"/>
                </a:lnTo>
                <a:lnTo>
                  <a:pt x="128358" y="20320"/>
                </a:lnTo>
                <a:lnTo>
                  <a:pt x="158496" y="36830"/>
                </a:lnTo>
                <a:lnTo>
                  <a:pt x="159816" y="36830"/>
                </a:lnTo>
                <a:lnTo>
                  <a:pt x="160375" y="38100"/>
                </a:lnTo>
                <a:lnTo>
                  <a:pt x="159588" y="38100"/>
                </a:lnTo>
                <a:lnTo>
                  <a:pt x="159156" y="39370"/>
                </a:lnTo>
                <a:lnTo>
                  <a:pt x="152070" y="43180"/>
                </a:lnTo>
                <a:lnTo>
                  <a:pt x="142014" y="48260"/>
                </a:lnTo>
                <a:lnTo>
                  <a:pt x="132601" y="53340"/>
                </a:lnTo>
                <a:lnTo>
                  <a:pt x="128206" y="55880"/>
                </a:lnTo>
                <a:lnTo>
                  <a:pt x="164172" y="55880"/>
                </a:lnTo>
                <a:lnTo>
                  <a:pt x="166776" y="54610"/>
                </a:lnTo>
                <a:lnTo>
                  <a:pt x="169570" y="53340"/>
                </a:lnTo>
                <a:lnTo>
                  <a:pt x="191948" y="53340"/>
                </a:lnTo>
                <a:lnTo>
                  <a:pt x="187261" y="50800"/>
                </a:lnTo>
                <a:lnTo>
                  <a:pt x="187185" y="33020"/>
                </a:lnTo>
                <a:lnTo>
                  <a:pt x="184302" y="30480"/>
                </a:lnTo>
                <a:lnTo>
                  <a:pt x="181356" y="29210"/>
                </a:lnTo>
                <a:lnTo>
                  <a:pt x="16239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38"/>
          <p:cNvSpPr/>
          <p:nvPr/>
        </p:nvSpPr>
        <p:spPr>
          <a:xfrm>
            <a:off x="241300" y="6448426"/>
            <a:ext cx="603885" cy="762000"/>
          </a:xfrm>
          <a:custGeom>
            <a:avLst/>
            <a:gdLst/>
            <a:ahLst/>
            <a:cxnLst/>
            <a:rect l="l" t="t" r="r" b="b"/>
            <a:pathLst>
              <a:path w="299085" h="448310">
                <a:moveTo>
                  <a:pt x="298665" y="0"/>
                </a:moveTo>
                <a:lnTo>
                  <a:pt x="0" y="0"/>
                </a:lnTo>
                <a:lnTo>
                  <a:pt x="0" y="298663"/>
                </a:lnTo>
                <a:lnTo>
                  <a:pt x="149326" y="448001"/>
                </a:lnTo>
                <a:lnTo>
                  <a:pt x="298665" y="298663"/>
                </a:lnTo>
                <a:lnTo>
                  <a:pt x="29866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39"/>
          <p:cNvSpPr/>
          <p:nvPr/>
        </p:nvSpPr>
        <p:spPr>
          <a:xfrm>
            <a:off x="317500" y="6600825"/>
            <a:ext cx="381000" cy="381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54"/>
          <p:cNvSpPr/>
          <p:nvPr/>
        </p:nvSpPr>
        <p:spPr>
          <a:xfrm>
            <a:off x="393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2"/>
          <p:cNvSpPr/>
          <p:nvPr/>
        </p:nvSpPr>
        <p:spPr>
          <a:xfrm>
            <a:off x="763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0"/>
                </a:lnTo>
                <a:lnTo>
                  <a:pt x="0" y="16725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4"/>
          <p:cNvSpPr/>
          <p:nvPr/>
        </p:nvSpPr>
        <p:spPr>
          <a:xfrm>
            <a:off x="7404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7"/>
          <p:cNvSpPr/>
          <p:nvPr/>
        </p:nvSpPr>
        <p:spPr>
          <a:xfrm>
            <a:off x="7099300" y="7376795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10960" y="0"/>
                </a:moveTo>
                <a:lnTo>
                  <a:pt x="0" y="0"/>
                </a:lnTo>
                <a:lnTo>
                  <a:pt x="0" y="10958"/>
                </a:lnTo>
                <a:lnTo>
                  <a:pt x="78155" y="89108"/>
                </a:lnTo>
                <a:lnTo>
                  <a:pt x="0" y="167252"/>
                </a:lnTo>
                <a:lnTo>
                  <a:pt x="0" y="185965"/>
                </a:lnTo>
                <a:lnTo>
                  <a:pt x="3213" y="185965"/>
                </a:lnTo>
                <a:lnTo>
                  <a:pt x="100063" y="89108"/>
                </a:lnTo>
                <a:lnTo>
                  <a:pt x="109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8"/>
          <p:cNvSpPr/>
          <p:nvPr/>
        </p:nvSpPr>
        <p:spPr>
          <a:xfrm>
            <a:off x="7175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9"/>
          <p:cNvSpPr/>
          <p:nvPr/>
        </p:nvSpPr>
        <p:spPr>
          <a:xfrm>
            <a:off x="66421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11"/>
          <p:cNvSpPr/>
          <p:nvPr/>
        </p:nvSpPr>
        <p:spPr>
          <a:xfrm>
            <a:off x="6870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12"/>
          <p:cNvSpPr/>
          <p:nvPr/>
        </p:nvSpPr>
        <p:spPr>
          <a:xfrm>
            <a:off x="5651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14"/>
          <p:cNvSpPr/>
          <p:nvPr/>
        </p:nvSpPr>
        <p:spPr>
          <a:xfrm>
            <a:off x="5956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15"/>
          <p:cNvSpPr/>
          <p:nvPr/>
        </p:nvSpPr>
        <p:spPr>
          <a:xfrm>
            <a:off x="60325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41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16"/>
          <p:cNvSpPr/>
          <p:nvPr/>
        </p:nvSpPr>
        <p:spPr>
          <a:xfrm>
            <a:off x="6413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8"/>
          <p:cNvSpPr/>
          <p:nvPr/>
        </p:nvSpPr>
        <p:spPr>
          <a:xfrm>
            <a:off x="61849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19"/>
          <p:cNvSpPr/>
          <p:nvPr/>
        </p:nvSpPr>
        <p:spPr>
          <a:xfrm>
            <a:off x="45085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15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21"/>
          <p:cNvSpPr/>
          <p:nvPr/>
        </p:nvSpPr>
        <p:spPr>
          <a:xfrm>
            <a:off x="47371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46" y="0"/>
                </a:moveTo>
                <a:lnTo>
                  <a:pt x="0" y="167262"/>
                </a:lnTo>
                <a:lnTo>
                  <a:pt x="167246" y="167262"/>
                </a:lnTo>
                <a:lnTo>
                  <a:pt x="16724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22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23"/>
          <p:cNvSpPr/>
          <p:nvPr/>
        </p:nvSpPr>
        <p:spPr>
          <a:xfrm>
            <a:off x="49657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24"/>
          <p:cNvSpPr/>
          <p:nvPr/>
        </p:nvSpPr>
        <p:spPr>
          <a:xfrm>
            <a:off x="51943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25"/>
          <p:cNvSpPr/>
          <p:nvPr/>
        </p:nvSpPr>
        <p:spPr>
          <a:xfrm>
            <a:off x="5422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26"/>
          <p:cNvSpPr/>
          <p:nvPr/>
        </p:nvSpPr>
        <p:spPr>
          <a:xfrm>
            <a:off x="4279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28"/>
          <p:cNvSpPr/>
          <p:nvPr/>
        </p:nvSpPr>
        <p:spPr>
          <a:xfrm>
            <a:off x="3975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30"/>
          <p:cNvSpPr/>
          <p:nvPr/>
        </p:nvSpPr>
        <p:spPr>
          <a:xfrm>
            <a:off x="3517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55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31"/>
          <p:cNvSpPr/>
          <p:nvPr/>
        </p:nvSpPr>
        <p:spPr>
          <a:xfrm>
            <a:off x="3822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32"/>
          <p:cNvSpPr/>
          <p:nvPr/>
        </p:nvSpPr>
        <p:spPr>
          <a:xfrm>
            <a:off x="3289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39">
                <a:moveTo>
                  <a:pt x="178219" y="0"/>
                </a:moveTo>
                <a:lnTo>
                  <a:pt x="0" y="0"/>
                </a:lnTo>
                <a:lnTo>
                  <a:pt x="0" y="167252"/>
                </a:lnTo>
                <a:lnTo>
                  <a:pt x="89103" y="78144"/>
                </a:lnTo>
                <a:lnTo>
                  <a:pt x="178219" y="167252"/>
                </a:lnTo>
                <a:lnTo>
                  <a:pt x="1782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34"/>
          <p:cNvSpPr/>
          <p:nvPr/>
        </p:nvSpPr>
        <p:spPr>
          <a:xfrm>
            <a:off x="36703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71" y="0"/>
                </a:moveTo>
                <a:lnTo>
                  <a:pt x="0" y="167262"/>
                </a:lnTo>
                <a:lnTo>
                  <a:pt x="167271" y="167262"/>
                </a:lnTo>
                <a:lnTo>
                  <a:pt x="167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35"/>
          <p:cNvSpPr/>
          <p:nvPr/>
        </p:nvSpPr>
        <p:spPr>
          <a:xfrm>
            <a:off x="26035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37"/>
          <p:cNvSpPr/>
          <p:nvPr/>
        </p:nvSpPr>
        <p:spPr>
          <a:xfrm>
            <a:off x="2755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59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38"/>
          <p:cNvSpPr/>
          <p:nvPr/>
        </p:nvSpPr>
        <p:spPr>
          <a:xfrm>
            <a:off x="2755900" y="7376795"/>
            <a:ext cx="194310" cy="186055"/>
          </a:xfrm>
          <a:custGeom>
            <a:avLst/>
            <a:gdLst/>
            <a:ahLst/>
            <a:cxnLst/>
            <a:rect l="l" t="t" r="r" b="b"/>
            <a:pathLst>
              <a:path w="194310" h="186054">
                <a:moveTo>
                  <a:pt x="4533" y="0"/>
                </a:moveTo>
                <a:lnTo>
                  <a:pt x="0" y="0"/>
                </a:lnTo>
                <a:lnTo>
                  <a:pt x="0" y="185965"/>
                </a:lnTo>
                <a:lnTo>
                  <a:pt x="7747" y="185965"/>
                </a:lnTo>
                <a:lnTo>
                  <a:pt x="7747" y="178221"/>
                </a:lnTo>
                <a:lnTo>
                  <a:pt x="15494" y="178221"/>
                </a:lnTo>
                <a:lnTo>
                  <a:pt x="15494" y="10958"/>
                </a:lnTo>
                <a:lnTo>
                  <a:pt x="4533" y="0"/>
                </a:lnTo>
                <a:close/>
              </a:path>
              <a:path w="194310" h="186054">
                <a:moveTo>
                  <a:pt x="26466" y="0"/>
                </a:moveTo>
                <a:lnTo>
                  <a:pt x="15494" y="0"/>
                </a:lnTo>
                <a:lnTo>
                  <a:pt x="15494" y="10958"/>
                </a:lnTo>
                <a:lnTo>
                  <a:pt x="182753" y="178221"/>
                </a:lnTo>
                <a:lnTo>
                  <a:pt x="7747" y="178221"/>
                </a:lnTo>
                <a:lnTo>
                  <a:pt x="7747" y="185965"/>
                </a:lnTo>
                <a:lnTo>
                  <a:pt x="193713" y="185965"/>
                </a:lnTo>
                <a:lnTo>
                  <a:pt x="193713" y="167252"/>
                </a:lnTo>
                <a:lnTo>
                  <a:pt x="26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39"/>
          <p:cNvSpPr/>
          <p:nvPr/>
        </p:nvSpPr>
        <p:spPr>
          <a:xfrm>
            <a:off x="3136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59" y="0"/>
                </a:moveTo>
                <a:lnTo>
                  <a:pt x="0" y="0"/>
                </a:lnTo>
                <a:lnTo>
                  <a:pt x="0" y="167252"/>
                </a:lnTo>
                <a:lnTo>
                  <a:pt x="16725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41"/>
          <p:cNvSpPr/>
          <p:nvPr/>
        </p:nvSpPr>
        <p:spPr>
          <a:xfrm>
            <a:off x="2908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42"/>
          <p:cNvSpPr/>
          <p:nvPr/>
        </p:nvSpPr>
        <p:spPr>
          <a:xfrm>
            <a:off x="1384300" y="739521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39">
                <a:moveTo>
                  <a:pt x="178186" y="0"/>
                </a:moveTo>
                <a:lnTo>
                  <a:pt x="0" y="0"/>
                </a:lnTo>
                <a:lnTo>
                  <a:pt x="0" y="167252"/>
                </a:lnTo>
                <a:lnTo>
                  <a:pt x="89095" y="78144"/>
                </a:lnTo>
                <a:lnTo>
                  <a:pt x="178186" y="167252"/>
                </a:lnTo>
                <a:lnTo>
                  <a:pt x="17818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44"/>
          <p:cNvSpPr/>
          <p:nvPr/>
        </p:nvSpPr>
        <p:spPr>
          <a:xfrm>
            <a:off x="1536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167284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16728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45"/>
          <p:cNvSpPr/>
          <p:nvPr/>
        </p:nvSpPr>
        <p:spPr>
          <a:xfrm>
            <a:off x="1993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46"/>
          <p:cNvSpPr/>
          <p:nvPr/>
        </p:nvSpPr>
        <p:spPr>
          <a:xfrm>
            <a:off x="17653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47"/>
          <p:cNvSpPr/>
          <p:nvPr/>
        </p:nvSpPr>
        <p:spPr>
          <a:xfrm>
            <a:off x="22225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48"/>
          <p:cNvSpPr/>
          <p:nvPr/>
        </p:nvSpPr>
        <p:spPr>
          <a:xfrm>
            <a:off x="23749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0" y="167262"/>
                </a:lnTo>
                <a:lnTo>
                  <a:pt x="167284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49"/>
          <p:cNvSpPr/>
          <p:nvPr/>
        </p:nvSpPr>
        <p:spPr>
          <a:xfrm>
            <a:off x="927100" y="738441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221" y="0"/>
                </a:moveTo>
                <a:lnTo>
                  <a:pt x="0" y="0"/>
                </a:lnTo>
                <a:lnTo>
                  <a:pt x="0" y="178221"/>
                </a:lnTo>
                <a:lnTo>
                  <a:pt x="178221" y="178221"/>
                </a:lnTo>
                <a:lnTo>
                  <a:pt x="178221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51"/>
          <p:cNvSpPr/>
          <p:nvPr/>
        </p:nvSpPr>
        <p:spPr>
          <a:xfrm>
            <a:off x="11557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8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52"/>
          <p:cNvSpPr/>
          <p:nvPr/>
        </p:nvSpPr>
        <p:spPr>
          <a:xfrm>
            <a:off x="1231900" y="7376795"/>
            <a:ext cx="212725" cy="186055"/>
          </a:xfrm>
          <a:custGeom>
            <a:avLst/>
            <a:gdLst/>
            <a:ahLst/>
            <a:cxnLst/>
            <a:rect l="l" t="t" r="r" b="b"/>
            <a:pathLst>
              <a:path w="212725" h="186054">
                <a:moveTo>
                  <a:pt x="4508" y="0"/>
                </a:moveTo>
                <a:lnTo>
                  <a:pt x="0" y="0"/>
                </a:lnTo>
                <a:lnTo>
                  <a:pt x="0" y="185965"/>
                </a:lnTo>
                <a:lnTo>
                  <a:pt x="7758" y="185965"/>
                </a:lnTo>
                <a:lnTo>
                  <a:pt x="7758" y="178221"/>
                </a:lnTo>
                <a:lnTo>
                  <a:pt x="15462" y="178221"/>
                </a:lnTo>
                <a:lnTo>
                  <a:pt x="15462" y="10958"/>
                </a:lnTo>
                <a:lnTo>
                  <a:pt x="4508" y="0"/>
                </a:lnTo>
                <a:close/>
              </a:path>
              <a:path w="212725" h="186054">
                <a:moveTo>
                  <a:pt x="26465" y="0"/>
                </a:moveTo>
                <a:lnTo>
                  <a:pt x="15462" y="0"/>
                </a:lnTo>
                <a:lnTo>
                  <a:pt x="15462" y="10958"/>
                </a:lnTo>
                <a:lnTo>
                  <a:pt x="182745" y="178221"/>
                </a:lnTo>
                <a:lnTo>
                  <a:pt x="7758" y="178221"/>
                </a:lnTo>
                <a:lnTo>
                  <a:pt x="7758" y="185965"/>
                </a:lnTo>
                <a:lnTo>
                  <a:pt x="212410" y="185965"/>
                </a:lnTo>
                <a:lnTo>
                  <a:pt x="264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53"/>
          <p:cNvSpPr/>
          <p:nvPr/>
        </p:nvSpPr>
        <p:spPr>
          <a:xfrm>
            <a:off x="4699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39" h="156845">
                <a:moveTo>
                  <a:pt x="0" y="0"/>
                </a:moveTo>
                <a:lnTo>
                  <a:pt x="0" y="156293"/>
                </a:lnTo>
                <a:lnTo>
                  <a:pt x="78140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55"/>
          <p:cNvSpPr/>
          <p:nvPr/>
        </p:nvSpPr>
        <p:spPr>
          <a:xfrm>
            <a:off x="546100" y="7406005"/>
            <a:ext cx="78740" cy="156845"/>
          </a:xfrm>
          <a:custGeom>
            <a:avLst/>
            <a:gdLst/>
            <a:ahLst/>
            <a:cxnLst/>
            <a:rect l="l" t="t" r="r" b="b"/>
            <a:pathLst>
              <a:path w="78740" h="156845">
                <a:moveTo>
                  <a:pt x="0" y="0"/>
                </a:moveTo>
                <a:lnTo>
                  <a:pt x="0" y="156293"/>
                </a:lnTo>
                <a:lnTo>
                  <a:pt x="78193" y="78149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56"/>
          <p:cNvSpPr/>
          <p:nvPr/>
        </p:nvSpPr>
        <p:spPr>
          <a:xfrm>
            <a:off x="698500" y="739521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0" y="167262"/>
                </a:lnTo>
                <a:lnTo>
                  <a:pt x="167233" y="167262"/>
                </a:lnTo>
                <a:lnTo>
                  <a:pt x="0" y="0"/>
                </a:lnTo>
                <a:close/>
              </a:path>
            </a:pathLst>
          </a:custGeom>
          <a:solidFill>
            <a:srgbClr val="009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TextBox 653"/>
          <p:cNvSpPr txBox="1"/>
          <p:nvPr/>
        </p:nvSpPr>
        <p:spPr>
          <a:xfrm>
            <a:off x="1079500" y="80962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МЕСТОРАСПОЛОЖЕНИЕ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1079500" y="1800225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ОБЩАЯ ПЛОЩАДКА УЧАСТКА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1079500" y="2943225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КАТЕГОРИЯ ЗЕМЕЛЬ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1079500" y="416242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УСЛОВИЯ ПРЕДОСТАВЛЕНИЯ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1079500" y="538162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Narrow" pitchFamily="34" charset="0"/>
              </a:rPr>
              <a:t>СОБСТВЕННИК УЧАСТКА</a:t>
            </a:r>
            <a:endParaRPr lang="ru-RU" sz="1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6305660" y="1343025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Arial Narrow" pitchFamily="34" charset="0"/>
              </a:rPr>
              <a:t>УДАЛЕННОСТЬ,ТРАНСОРТНАЯ ИНФРАСТРУКТУРА</a:t>
            </a:r>
            <a:endParaRPr lang="ru-RU" sz="16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6337300" y="2714625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ОПИСАНИЕ ЗЕМЕЛЬНОГО УЧАСТКА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61" name="TextBox 660"/>
          <p:cNvSpPr txBox="1"/>
          <p:nvPr/>
        </p:nvSpPr>
        <p:spPr>
          <a:xfrm>
            <a:off x="6261100" y="4086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ОБЕСПЕЧЕННОСТЬ </a:t>
            </a:r>
          </a:p>
          <a:p>
            <a:r>
              <a:rPr lang="ru-RU" sz="1600" dirty="0" smtClean="0">
                <a:solidFill>
                  <a:schemeClr val="accent6"/>
                </a:solidFill>
                <a:latin typeface="Arial Narrow" pitchFamily="34" charset="0"/>
              </a:rPr>
              <a:t>ИНЖЕНЕРНОЙ ИНФРАСТРУКТУРОЙ</a:t>
            </a:r>
            <a:endParaRPr lang="ru-RU" sz="16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662" name="TextBox 661"/>
          <p:cNvSpPr txBox="1"/>
          <p:nvPr/>
        </p:nvSpPr>
        <p:spPr>
          <a:xfrm>
            <a:off x="1155700" y="6372225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ЗДАНИЯ И СООРУЖЕНИЯ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79500" y="103822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Вологодская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Кичменгско-Городецкий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район , сельское поселение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село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Кобыльск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улица Набережная</a:t>
            </a: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9" name="TextBox 178"/>
          <p:cNvSpPr txBox="1"/>
          <p:nvPr/>
        </p:nvSpPr>
        <p:spPr>
          <a:xfrm>
            <a:off x="1155700" y="2105025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17000 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81" name="TextBox 180"/>
          <p:cNvSpPr txBox="1"/>
          <p:nvPr/>
        </p:nvSpPr>
        <p:spPr>
          <a:xfrm>
            <a:off x="1155700" y="4467225"/>
            <a:ext cx="1488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аренда или выкуп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155700" y="5762625"/>
            <a:ext cx="241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муниципальная собственность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79500" y="504825"/>
            <a:ext cx="749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Инвестиционная площадка  для организации инфраструктуры туризма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155700" y="3324225"/>
            <a:ext cx="2115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земли населенных пунктов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413500" y="1724025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30 км от села Кичменгский Городок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admin\Desktop\площадка 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32500" y="4911507"/>
            <a:ext cx="4533997" cy="265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" name="TextBox 183"/>
          <p:cNvSpPr txBox="1"/>
          <p:nvPr/>
        </p:nvSpPr>
        <p:spPr>
          <a:xfrm>
            <a:off x="1079500" y="673185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нежилое здание котельной, 5а;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нежилое здание основной общеобразовательной школы, дом 5;  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6413500" y="3019425"/>
            <a:ext cx="1564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равнинный рельеф</a:t>
            </a:r>
            <a:endParaRPr lang="ru-RU" dirty="0"/>
          </a:p>
        </p:txBody>
      </p:sp>
      <p:sp>
        <p:nvSpPr>
          <p:cNvPr id="186" name="TextBox 185"/>
          <p:cNvSpPr txBox="1"/>
          <p:nvPr/>
        </p:nvSpPr>
        <p:spPr>
          <a:xfrm>
            <a:off x="6337300" y="4619625"/>
            <a:ext cx="2096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подключения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0312400" y="1238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6"/>
          <p:cNvSpPr/>
          <p:nvPr/>
        </p:nvSpPr>
        <p:spPr>
          <a:xfrm>
            <a:off x="0" y="0"/>
            <a:ext cx="698500" cy="457200"/>
          </a:xfrm>
          <a:custGeom>
            <a:avLst/>
            <a:gdLst/>
            <a:ahLst/>
            <a:cxnLst/>
            <a:rect l="l" t="t" r="r" b="b"/>
            <a:pathLst>
              <a:path w="469900" h="313690">
                <a:moveTo>
                  <a:pt x="313253" y="0"/>
                </a:moveTo>
                <a:lnTo>
                  <a:pt x="0" y="0"/>
                </a:lnTo>
                <a:lnTo>
                  <a:pt x="0" y="313283"/>
                </a:lnTo>
                <a:lnTo>
                  <a:pt x="313253" y="313283"/>
                </a:lnTo>
                <a:lnTo>
                  <a:pt x="469900" y="156641"/>
                </a:lnTo>
                <a:lnTo>
                  <a:pt x="313253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7"/>
          <p:cNvSpPr/>
          <p:nvPr/>
        </p:nvSpPr>
        <p:spPr>
          <a:xfrm>
            <a:off x="0" y="200025"/>
            <a:ext cx="469900" cy="228600"/>
          </a:xfrm>
          <a:custGeom>
            <a:avLst/>
            <a:gdLst/>
            <a:ahLst/>
            <a:cxnLst/>
            <a:rect l="l" t="t" r="r" b="b"/>
            <a:pathLst>
              <a:path w="313690" h="156845">
                <a:moveTo>
                  <a:pt x="156641" y="0"/>
                </a:moveTo>
                <a:lnTo>
                  <a:pt x="0" y="156641"/>
                </a:lnTo>
                <a:lnTo>
                  <a:pt x="313277" y="156641"/>
                </a:lnTo>
                <a:lnTo>
                  <a:pt x="156641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2"/>
          <p:cNvSpPr/>
          <p:nvPr/>
        </p:nvSpPr>
        <p:spPr>
          <a:xfrm>
            <a:off x="6489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167144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2"/>
          <p:cNvSpPr/>
          <p:nvPr/>
        </p:nvSpPr>
        <p:spPr>
          <a:xfrm flipH="1">
            <a:off x="3517900" y="2943225"/>
            <a:ext cx="457201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9"/>
          <p:cNvSpPr/>
          <p:nvPr/>
        </p:nvSpPr>
        <p:spPr>
          <a:xfrm>
            <a:off x="3866629" y="102851"/>
            <a:ext cx="201295" cy="212725"/>
          </a:xfrm>
          <a:custGeom>
            <a:avLst/>
            <a:gdLst/>
            <a:ahLst/>
            <a:cxnLst/>
            <a:rect l="l" t="t" r="r" b="b"/>
            <a:pathLst>
              <a:path w="201295" h="212725">
                <a:moveTo>
                  <a:pt x="201295" y="0"/>
                </a:moveTo>
                <a:lnTo>
                  <a:pt x="0" y="0"/>
                </a:lnTo>
                <a:lnTo>
                  <a:pt x="0" y="212255"/>
                </a:lnTo>
                <a:lnTo>
                  <a:pt x="37353" y="174879"/>
                </a:lnTo>
                <a:lnTo>
                  <a:pt x="15455" y="174879"/>
                </a:lnTo>
                <a:lnTo>
                  <a:pt x="15455" y="7747"/>
                </a:lnTo>
                <a:lnTo>
                  <a:pt x="201295" y="7747"/>
                </a:lnTo>
                <a:lnTo>
                  <a:pt x="201295" y="0"/>
                </a:lnTo>
                <a:close/>
              </a:path>
              <a:path w="201295" h="212725">
                <a:moveTo>
                  <a:pt x="201295" y="7747"/>
                </a:moveTo>
                <a:lnTo>
                  <a:pt x="182600" y="7747"/>
                </a:lnTo>
                <a:lnTo>
                  <a:pt x="15455" y="174879"/>
                </a:lnTo>
                <a:lnTo>
                  <a:pt x="37353" y="174879"/>
                </a:lnTo>
                <a:lnTo>
                  <a:pt x="201295" y="10960"/>
                </a:lnTo>
                <a:lnTo>
                  <a:pt x="2012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bject 89"/>
          <p:cNvSpPr/>
          <p:nvPr/>
        </p:nvSpPr>
        <p:spPr>
          <a:xfrm>
            <a:off x="77089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7"/>
          <p:cNvSpPr/>
          <p:nvPr/>
        </p:nvSpPr>
        <p:spPr>
          <a:xfrm>
            <a:off x="7937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9"/>
          <p:cNvSpPr/>
          <p:nvPr/>
        </p:nvSpPr>
        <p:spPr>
          <a:xfrm>
            <a:off x="82423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0"/>
                </a:moveTo>
                <a:lnTo>
                  <a:pt x="89027" y="89039"/>
                </a:lnTo>
                <a:lnTo>
                  <a:pt x="0" y="12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6"/>
          <p:cNvSpPr/>
          <p:nvPr/>
        </p:nvSpPr>
        <p:spPr>
          <a:xfrm>
            <a:off x="5637187" y="102851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3200" y="0"/>
                </a:moveTo>
                <a:lnTo>
                  <a:pt x="0" y="0"/>
                </a:lnTo>
                <a:lnTo>
                  <a:pt x="0" y="18694"/>
                </a:lnTo>
                <a:lnTo>
                  <a:pt x="78079" y="96786"/>
                </a:lnTo>
                <a:lnTo>
                  <a:pt x="0" y="174879"/>
                </a:lnTo>
                <a:lnTo>
                  <a:pt x="0" y="185826"/>
                </a:lnTo>
                <a:lnTo>
                  <a:pt x="10946" y="185826"/>
                </a:lnTo>
                <a:lnTo>
                  <a:pt x="99974" y="96786"/>
                </a:lnTo>
                <a:lnTo>
                  <a:pt x="32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5"/>
          <p:cNvSpPr/>
          <p:nvPr/>
        </p:nvSpPr>
        <p:spPr>
          <a:xfrm>
            <a:off x="8470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79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7"/>
          <p:cNvSpPr/>
          <p:nvPr/>
        </p:nvSpPr>
        <p:spPr>
          <a:xfrm>
            <a:off x="8699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3"/>
          <p:cNvSpPr/>
          <p:nvPr/>
        </p:nvSpPr>
        <p:spPr>
          <a:xfrm>
            <a:off x="89281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1"/>
          <p:cNvSpPr/>
          <p:nvPr/>
        </p:nvSpPr>
        <p:spPr>
          <a:xfrm>
            <a:off x="9156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05"/>
          <p:cNvSpPr/>
          <p:nvPr/>
        </p:nvSpPr>
        <p:spPr>
          <a:xfrm>
            <a:off x="93853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3"/>
          <p:cNvSpPr/>
          <p:nvPr/>
        </p:nvSpPr>
        <p:spPr>
          <a:xfrm>
            <a:off x="96901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0" y="0"/>
                </a:moveTo>
                <a:lnTo>
                  <a:pt x="0" y="167132"/>
                </a:lnTo>
                <a:lnTo>
                  <a:pt x="167144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00"/>
          <p:cNvSpPr/>
          <p:nvPr/>
        </p:nvSpPr>
        <p:spPr>
          <a:xfrm>
            <a:off x="99187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41" y="0"/>
                </a:moveTo>
                <a:lnTo>
                  <a:pt x="89014" y="89039"/>
                </a:lnTo>
                <a:lnTo>
                  <a:pt x="0" y="0"/>
                </a:lnTo>
                <a:lnTo>
                  <a:pt x="0" y="167132"/>
                </a:lnTo>
                <a:lnTo>
                  <a:pt x="178041" y="167132"/>
                </a:lnTo>
                <a:lnTo>
                  <a:pt x="178041" y="0"/>
                </a:lnTo>
                <a:close/>
              </a:path>
            </a:pathLst>
          </a:custGeom>
          <a:solidFill>
            <a:srgbClr val="EC6A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5"/>
          <p:cNvSpPr/>
          <p:nvPr/>
        </p:nvSpPr>
        <p:spPr>
          <a:xfrm>
            <a:off x="7480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3"/>
          <p:cNvSpPr/>
          <p:nvPr/>
        </p:nvSpPr>
        <p:spPr>
          <a:xfrm>
            <a:off x="72517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4"/>
          <p:cNvSpPr/>
          <p:nvPr/>
        </p:nvSpPr>
        <p:spPr>
          <a:xfrm>
            <a:off x="7099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92"/>
          <p:cNvSpPr/>
          <p:nvPr/>
        </p:nvSpPr>
        <p:spPr>
          <a:xfrm>
            <a:off x="6946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92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8"/>
          <p:cNvSpPr/>
          <p:nvPr/>
        </p:nvSpPr>
        <p:spPr>
          <a:xfrm>
            <a:off x="6718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0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4097"/>
            <a:ext cx="10693400" cy="71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6"/>
          <p:cNvSpPr/>
          <p:nvPr/>
        </p:nvSpPr>
        <p:spPr>
          <a:xfrm>
            <a:off x="0" y="0"/>
            <a:ext cx="698500" cy="457200"/>
          </a:xfrm>
          <a:custGeom>
            <a:avLst/>
            <a:gdLst/>
            <a:ahLst/>
            <a:cxnLst/>
            <a:rect l="l" t="t" r="r" b="b"/>
            <a:pathLst>
              <a:path w="469900" h="313690">
                <a:moveTo>
                  <a:pt x="313253" y="0"/>
                </a:moveTo>
                <a:lnTo>
                  <a:pt x="0" y="0"/>
                </a:lnTo>
                <a:lnTo>
                  <a:pt x="0" y="313283"/>
                </a:lnTo>
                <a:lnTo>
                  <a:pt x="313253" y="313283"/>
                </a:lnTo>
                <a:lnTo>
                  <a:pt x="469900" y="156641"/>
                </a:lnTo>
                <a:lnTo>
                  <a:pt x="313253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7"/>
          <p:cNvSpPr/>
          <p:nvPr/>
        </p:nvSpPr>
        <p:spPr>
          <a:xfrm>
            <a:off x="0" y="200025"/>
            <a:ext cx="469900" cy="228600"/>
          </a:xfrm>
          <a:custGeom>
            <a:avLst/>
            <a:gdLst/>
            <a:ahLst/>
            <a:cxnLst/>
            <a:rect l="l" t="t" r="r" b="b"/>
            <a:pathLst>
              <a:path w="313690" h="156845">
                <a:moveTo>
                  <a:pt x="156641" y="0"/>
                </a:moveTo>
                <a:lnTo>
                  <a:pt x="0" y="156641"/>
                </a:lnTo>
                <a:lnTo>
                  <a:pt x="313277" y="156641"/>
                </a:lnTo>
                <a:lnTo>
                  <a:pt x="156641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2"/>
          <p:cNvSpPr/>
          <p:nvPr/>
        </p:nvSpPr>
        <p:spPr>
          <a:xfrm>
            <a:off x="6489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167144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2"/>
          <p:cNvSpPr/>
          <p:nvPr/>
        </p:nvSpPr>
        <p:spPr>
          <a:xfrm flipH="1">
            <a:off x="3517900" y="2943225"/>
            <a:ext cx="457201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9"/>
          <p:cNvSpPr/>
          <p:nvPr/>
        </p:nvSpPr>
        <p:spPr>
          <a:xfrm>
            <a:off x="3866629" y="102851"/>
            <a:ext cx="201295" cy="212725"/>
          </a:xfrm>
          <a:custGeom>
            <a:avLst/>
            <a:gdLst/>
            <a:ahLst/>
            <a:cxnLst/>
            <a:rect l="l" t="t" r="r" b="b"/>
            <a:pathLst>
              <a:path w="201295" h="212725">
                <a:moveTo>
                  <a:pt x="201295" y="0"/>
                </a:moveTo>
                <a:lnTo>
                  <a:pt x="0" y="0"/>
                </a:lnTo>
                <a:lnTo>
                  <a:pt x="0" y="212255"/>
                </a:lnTo>
                <a:lnTo>
                  <a:pt x="37353" y="174879"/>
                </a:lnTo>
                <a:lnTo>
                  <a:pt x="15455" y="174879"/>
                </a:lnTo>
                <a:lnTo>
                  <a:pt x="15455" y="7747"/>
                </a:lnTo>
                <a:lnTo>
                  <a:pt x="201295" y="7747"/>
                </a:lnTo>
                <a:lnTo>
                  <a:pt x="201295" y="0"/>
                </a:lnTo>
                <a:close/>
              </a:path>
              <a:path w="201295" h="212725">
                <a:moveTo>
                  <a:pt x="201295" y="7747"/>
                </a:moveTo>
                <a:lnTo>
                  <a:pt x="182600" y="7747"/>
                </a:lnTo>
                <a:lnTo>
                  <a:pt x="15455" y="174879"/>
                </a:lnTo>
                <a:lnTo>
                  <a:pt x="37353" y="174879"/>
                </a:lnTo>
                <a:lnTo>
                  <a:pt x="201295" y="10960"/>
                </a:lnTo>
                <a:lnTo>
                  <a:pt x="2012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bject 89"/>
          <p:cNvSpPr/>
          <p:nvPr/>
        </p:nvSpPr>
        <p:spPr>
          <a:xfrm>
            <a:off x="77089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7"/>
          <p:cNvSpPr/>
          <p:nvPr/>
        </p:nvSpPr>
        <p:spPr>
          <a:xfrm>
            <a:off x="7937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9"/>
          <p:cNvSpPr/>
          <p:nvPr/>
        </p:nvSpPr>
        <p:spPr>
          <a:xfrm>
            <a:off x="82423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0"/>
                </a:moveTo>
                <a:lnTo>
                  <a:pt x="89027" y="89039"/>
                </a:lnTo>
                <a:lnTo>
                  <a:pt x="0" y="12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6"/>
          <p:cNvSpPr/>
          <p:nvPr/>
        </p:nvSpPr>
        <p:spPr>
          <a:xfrm>
            <a:off x="5637187" y="102851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3200" y="0"/>
                </a:moveTo>
                <a:lnTo>
                  <a:pt x="0" y="0"/>
                </a:lnTo>
                <a:lnTo>
                  <a:pt x="0" y="18694"/>
                </a:lnTo>
                <a:lnTo>
                  <a:pt x="78079" y="96786"/>
                </a:lnTo>
                <a:lnTo>
                  <a:pt x="0" y="174879"/>
                </a:lnTo>
                <a:lnTo>
                  <a:pt x="0" y="185826"/>
                </a:lnTo>
                <a:lnTo>
                  <a:pt x="10946" y="185826"/>
                </a:lnTo>
                <a:lnTo>
                  <a:pt x="99974" y="96786"/>
                </a:lnTo>
                <a:lnTo>
                  <a:pt x="32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5"/>
          <p:cNvSpPr/>
          <p:nvPr/>
        </p:nvSpPr>
        <p:spPr>
          <a:xfrm>
            <a:off x="8470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79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7"/>
          <p:cNvSpPr/>
          <p:nvPr/>
        </p:nvSpPr>
        <p:spPr>
          <a:xfrm>
            <a:off x="8699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3"/>
          <p:cNvSpPr/>
          <p:nvPr/>
        </p:nvSpPr>
        <p:spPr>
          <a:xfrm>
            <a:off x="89281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1"/>
          <p:cNvSpPr/>
          <p:nvPr/>
        </p:nvSpPr>
        <p:spPr>
          <a:xfrm>
            <a:off x="9156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05"/>
          <p:cNvSpPr/>
          <p:nvPr/>
        </p:nvSpPr>
        <p:spPr>
          <a:xfrm>
            <a:off x="93853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3"/>
          <p:cNvSpPr/>
          <p:nvPr/>
        </p:nvSpPr>
        <p:spPr>
          <a:xfrm>
            <a:off x="96901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0" y="0"/>
                </a:moveTo>
                <a:lnTo>
                  <a:pt x="0" y="167132"/>
                </a:lnTo>
                <a:lnTo>
                  <a:pt x="167144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00"/>
          <p:cNvSpPr/>
          <p:nvPr/>
        </p:nvSpPr>
        <p:spPr>
          <a:xfrm>
            <a:off x="99187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41" y="0"/>
                </a:moveTo>
                <a:lnTo>
                  <a:pt x="89014" y="89039"/>
                </a:lnTo>
                <a:lnTo>
                  <a:pt x="0" y="0"/>
                </a:lnTo>
                <a:lnTo>
                  <a:pt x="0" y="167132"/>
                </a:lnTo>
                <a:lnTo>
                  <a:pt x="178041" y="167132"/>
                </a:lnTo>
                <a:lnTo>
                  <a:pt x="178041" y="0"/>
                </a:lnTo>
                <a:close/>
              </a:path>
            </a:pathLst>
          </a:custGeom>
          <a:solidFill>
            <a:srgbClr val="EC6A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5"/>
          <p:cNvSpPr/>
          <p:nvPr/>
        </p:nvSpPr>
        <p:spPr>
          <a:xfrm>
            <a:off x="7480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3"/>
          <p:cNvSpPr/>
          <p:nvPr/>
        </p:nvSpPr>
        <p:spPr>
          <a:xfrm>
            <a:off x="72517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4"/>
          <p:cNvSpPr/>
          <p:nvPr/>
        </p:nvSpPr>
        <p:spPr>
          <a:xfrm>
            <a:off x="7099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92"/>
          <p:cNvSpPr/>
          <p:nvPr/>
        </p:nvSpPr>
        <p:spPr>
          <a:xfrm>
            <a:off x="6946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92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8"/>
          <p:cNvSpPr/>
          <p:nvPr/>
        </p:nvSpPr>
        <p:spPr>
          <a:xfrm>
            <a:off x="6718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0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8357"/>
            <a:ext cx="10693400" cy="714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6"/>
          <p:cNvSpPr/>
          <p:nvPr/>
        </p:nvSpPr>
        <p:spPr>
          <a:xfrm>
            <a:off x="0" y="0"/>
            <a:ext cx="698500" cy="457200"/>
          </a:xfrm>
          <a:custGeom>
            <a:avLst/>
            <a:gdLst/>
            <a:ahLst/>
            <a:cxnLst/>
            <a:rect l="l" t="t" r="r" b="b"/>
            <a:pathLst>
              <a:path w="469900" h="313690">
                <a:moveTo>
                  <a:pt x="313253" y="0"/>
                </a:moveTo>
                <a:lnTo>
                  <a:pt x="0" y="0"/>
                </a:lnTo>
                <a:lnTo>
                  <a:pt x="0" y="313283"/>
                </a:lnTo>
                <a:lnTo>
                  <a:pt x="313253" y="313283"/>
                </a:lnTo>
                <a:lnTo>
                  <a:pt x="469900" y="156641"/>
                </a:lnTo>
                <a:lnTo>
                  <a:pt x="313253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7"/>
          <p:cNvSpPr/>
          <p:nvPr/>
        </p:nvSpPr>
        <p:spPr>
          <a:xfrm>
            <a:off x="0" y="200025"/>
            <a:ext cx="469900" cy="228600"/>
          </a:xfrm>
          <a:custGeom>
            <a:avLst/>
            <a:gdLst/>
            <a:ahLst/>
            <a:cxnLst/>
            <a:rect l="l" t="t" r="r" b="b"/>
            <a:pathLst>
              <a:path w="313690" h="156845">
                <a:moveTo>
                  <a:pt x="156641" y="0"/>
                </a:moveTo>
                <a:lnTo>
                  <a:pt x="0" y="156641"/>
                </a:lnTo>
                <a:lnTo>
                  <a:pt x="313277" y="156641"/>
                </a:lnTo>
                <a:lnTo>
                  <a:pt x="156641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2"/>
          <p:cNvSpPr/>
          <p:nvPr/>
        </p:nvSpPr>
        <p:spPr>
          <a:xfrm>
            <a:off x="6489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167144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2"/>
          <p:cNvSpPr/>
          <p:nvPr/>
        </p:nvSpPr>
        <p:spPr>
          <a:xfrm flipH="1">
            <a:off x="3517900" y="2943225"/>
            <a:ext cx="457201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9"/>
          <p:cNvSpPr/>
          <p:nvPr/>
        </p:nvSpPr>
        <p:spPr>
          <a:xfrm>
            <a:off x="3866629" y="102851"/>
            <a:ext cx="201295" cy="212725"/>
          </a:xfrm>
          <a:custGeom>
            <a:avLst/>
            <a:gdLst/>
            <a:ahLst/>
            <a:cxnLst/>
            <a:rect l="l" t="t" r="r" b="b"/>
            <a:pathLst>
              <a:path w="201295" h="212725">
                <a:moveTo>
                  <a:pt x="201295" y="0"/>
                </a:moveTo>
                <a:lnTo>
                  <a:pt x="0" y="0"/>
                </a:lnTo>
                <a:lnTo>
                  <a:pt x="0" y="212255"/>
                </a:lnTo>
                <a:lnTo>
                  <a:pt x="37353" y="174879"/>
                </a:lnTo>
                <a:lnTo>
                  <a:pt x="15455" y="174879"/>
                </a:lnTo>
                <a:lnTo>
                  <a:pt x="15455" y="7747"/>
                </a:lnTo>
                <a:lnTo>
                  <a:pt x="201295" y="7747"/>
                </a:lnTo>
                <a:lnTo>
                  <a:pt x="201295" y="0"/>
                </a:lnTo>
                <a:close/>
              </a:path>
              <a:path w="201295" h="212725">
                <a:moveTo>
                  <a:pt x="201295" y="7747"/>
                </a:moveTo>
                <a:lnTo>
                  <a:pt x="182600" y="7747"/>
                </a:lnTo>
                <a:lnTo>
                  <a:pt x="15455" y="174879"/>
                </a:lnTo>
                <a:lnTo>
                  <a:pt x="37353" y="174879"/>
                </a:lnTo>
                <a:lnTo>
                  <a:pt x="201295" y="10960"/>
                </a:lnTo>
                <a:lnTo>
                  <a:pt x="2012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bject 89"/>
          <p:cNvSpPr/>
          <p:nvPr/>
        </p:nvSpPr>
        <p:spPr>
          <a:xfrm>
            <a:off x="77089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7"/>
          <p:cNvSpPr/>
          <p:nvPr/>
        </p:nvSpPr>
        <p:spPr>
          <a:xfrm>
            <a:off x="7937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9"/>
          <p:cNvSpPr/>
          <p:nvPr/>
        </p:nvSpPr>
        <p:spPr>
          <a:xfrm>
            <a:off x="82423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0"/>
                </a:moveTo>
                <a:lnTo>
                  <a:pt x="89027" y="89039"/>
                </a:lnTo>
                <a:lnTo>
                  <a:pt x="0" y="12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6"/>
          <p:cNvSpPr/>
          <p:nvPr/>
        </p:nvSpPr>
        <p:spPr>
          <a:xfrm>
            <a:off x="5637187" y="102851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3200" y="0"/>
                </a:moveTo>
                <a:lnTo>
                  <a:pt x="0" y="0"/>
                </a:lnTo>
                <a:lnTo>
                  <a:pt x="0" y="18694"/>
                </a:lnTo>
                <a:lnTo>
                  <a:pt x="78079" y="96786"/>
                </a:lnTo>
                <a:lnTo>
                  <a:pt x="0" y="174879"/>
                </a:lnTo>
                <a:lnTo>
                  <a:pt x="0" y="185826"/>
                </a:lnTo>
                <a:lnTo>
                  <a:pt x="10946" y="185826"/>
                </a:lnTo>
                <a:lnTo>
                  <a:pt x="99974" y="96786"/>
                </a:lnTo>
                <a:lnTo>
                  <a:pt x="32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5"/>
          <p:cNvSpPr/>
          <p:nvPr/>
        </p:nvSpPr>
        <p:spPr>
          <a:xfrm>
            <a:off x="8470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79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7"/>
          <p:cNvSpPr/>
          <p:nvPr/>
        </p:nvSpPr>
        <p:spPr>
          <a:xfrm>
            <a:off x="8699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3"/>
          <p:cNvSpPr/>
          <p:nvPr/>
        </p:nvSpPr>
        <p:spPr>
          <a:xfrm>
            <a:off x="89281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1"/>
          <p:cNvSpPr/>
          <p:nvPr/>
        </p:nvSpPr>
        <p:spPr>
          <a:xfrm>
            <a:off x="9156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05"/>
          <p:cNvSpPr/>
          <p:nvPr/>
        </p:nvSpPr>
        <p:spPr>
          <a:xfrm>
            <a:off x="93853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3"/>
          <p:cNvSpPr/>
          <p:nvPr/>
        </p:nvSpPr>
        <p:spPr>
          <a:xfrm>
            <a:off x="96901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0" y="0"/>
                </a:moveTo>
                <a:lnTo>
                  <a:pt x="0" y="167132"/>
                </a:lnTo>
                <a:lnTo>
                  <a:pt x="167144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00"/>
          <p:cNvSpPr/>
          <p:nvPr/>
        </p:nvSpPr>
        <p:spPr>
          <a:xfrm>
            <a:off x="99187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41" y="0"/>
                </a:moveTo>
                <a:lnTo>
                  <a:pt x="89014" y="89039"/>
                </a:lnTo>
                <a:lnTo>
                  <a:pt x="0" y="0"/>
                </a:lnTo>
                <a:lnTo>
                  <a:pt x="0" y="167132"/>
                </a:lnTo>
                <a:lnTo>
                  <a:pt x="178041" y="167132"/>
                </a:lnTo>
                <a:lnTo>
                  <a:pt x="178041" y="0"/>
                </a:lnTo>
                <a:close/>
              </a:path>
            </a:pathLst>
          </a:custGeom>
          <a:solidFill>
            <a:srgbClr val="EC6A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5"/>
          <p:cNvSpPr/>
          <p:nvPr/>
        </p:nvSpPr>
        <p:spPr>
          <a:xfrm>
            <a:off x="7480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3"/>
          <p:cNvSpPr/>
          <p:nvPr/>
        </p:nvSpPr>
        <p:spPr>
          <a:xfrm>
            <a:off x="72517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4"/>
          <p:cNvSpPr/>
          <p:nvPr/>
        </p:nvSpPr>
        <p:spPr>
          <a:xfrm>
            <a:off x="7099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92"/>
          <p:cNvSpPr/>
          <p:nvPr/>
        </p:nvSpPr>
        <p:spPr>
          <a:xfrm>
            <a:off x="6946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92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8"/>
          <p:cNvSpPr/>
          <p:nvPr/>
        </p:nvSpPr>
        <p:spPr>
          <a:xfrm>
            <a:off x="6718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0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7921"/>
            <a:ext cx="10693400" cy="72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6"/>
          <p:cNvSpPr/>
          <p:nvPr/>
        </p:nvSpPr>
        <p:spPr>
          <a:xfrm>
            <a:off x="0" y="0"/>
            <a:ext cx="698500" cy="457200"/>
          </a:xfrm>
          <a:custGeom>
            <a:avLst/>
            <a:gdLst/>
            <a:ahLst/>
            <a:cxnLst/>
            <a:rect l="l" t="t" r="r" b="b"/>
            <a:pathLst>
              <a:path w="469900" h="313690">
                <a:moveTo>
                  <a:pt x="313253" y="0"/>
                </a:moveTo>
                <a:lnTo>
                  <a:pt x="0" y="0"/>
                </a:lnTo>
                <a:lnTo>
                  <a:pt x="0" y="313283"/>
                </a:lnTo>
                <a:lnTo>
                  <a:pt x="313253" y="313283"/>
                </a:lnTo>
                <a:lnTo>
                  <a:pt x="469900" y="156641"/>
                </a:lnTo>
                <a:lnTo>
                  <a:pt x="313253" y="0"/>
                </a:lnTo>
                <a:close/>
              </a:path>
            </a:pathLst>
          </a:custGeom>
          <a:solidFill>
            <a:srgbClr val="E63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7"/>
          <p:cNvSpPr/>
          <p:nvPr/>
        </p:nvSpPr>
        <p:spPr>
          <a:xfrm>
            <a:off x="0" y="200025"/>
            <a:ext cx="469900" cy="228600"/>
          </a:xfrm>
          <a:custGeom>
            <a:avLst/>
            <a:gdLst/>
            <a:ahLst/>
            <a:cxnLst/>
            <a:rect l="l" t="t" r="r" b="b"/>
            <a:pathLst>
              <a:path w="313690" h="156845">
                <a:moveTo>
                  <a:pt x="156641" y="0"/>
                </a:moveTo>
                <a:lnTo>
                  <a:pt x="0" y="156641"/>
                </a:lnTo>
                <a:lnTo>
                  <a:pt x="313277" y="156641"/>
                </a:lnTo>
                <a:lnTo>
                  <a:pt x="156641" y="0"/>
                </a:lnTo>
                <a:close/>
              </a:path>
            </a:pathLst>
          </a:custGeom>
          <a:solidFill>
            <a:srgbClr val="FAB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2"/>
          <p:cNvSpPr/>
          <p:nvPr/>
        </p:nvSpPr>
        <p:spPr>
          <a:xfrm>
            <a:off x="6489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167144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2"/>
          <p:cNvSpPr/>
          <p:nvPr/>
        </p:nvSpPr>
        <p:spPr>
          <a:xfrm flipH="1">
            <a:off x="3517900" y="2943225"/>
            <a:ext cx="457201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9"/>
          <p:cNvSpPr/>
          <p:nvPr/>
        </p:nvSpPr>
        <p:spPr>
          <a:xfrm>
            <a:off x="3866629" y="102851"/>
            <a:ext cx="201295" cy="212725"/>
          </a:xfrm>
          <a:custGeom>
            <a:avLst/>
            <a:gdLst/>
            <a:ahLst/>
            <a:cxnLst/>
            <a:rect l="l" t="t" r="r" b="b"/>
            <a:pathLst>
              <a:path w="201295" h="212725">
                <a:moveTo>
                  <a:pt x="201295" y="0"/>
                </a:moveTo>
                <a:lnTo>
                  <a:pt x="0" y="0"/>
                </a:lnTo>
                <a:lnTo>
                  <a:pt x="0" y="212255"/>
                </a:lnTo>
                <a:lnTo>
                  <a:pt x="37353" y="174879"/>
                </a:lnTo>
                <a:lnTo>
                  <a:pt x="15455" y="174879"/>
                </a:lnTo>
                <a:lnTo>
                  <a:pt x="15455" y="7747"/>
                </a:lnTo>
                <a:lnTo>
                  <a:pt x="201295" y="7747"/>
                </a:lnTo>
                <a:lnTo>
                  <a:pt x="201295" y="0"/>
                </a:lnTo>
                <a:close/>
              </a:path>
              <a:path w="201295" h="212725">
                <a:moveTo>
                  <a:pt x="201295" y="7747"/>
                </a:moveTo>
                <a:lnTo>
                  <a:pt x="182600" y="7747"/>
                </a:lnTo>
                <a:lnTo>
                  <a:pt x="15455" y="174879"/>
                </a:lnTo>
                <a:lnTo>
                  <a:pt x="37353" y="174879"/>
                </a:lnTo>
                <a:lnTo>
                  <a:pt x="201295" y="10960"/>
                </a:lnTo>
                <a:lnTo>
                  <a:pt x="2012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bject 89"/>
          <p:cNvSpPr/>
          <p:nvPr/>
        </p:nvSpPr>
        <p:spPr>
          <a:xfrm>
            <a:off x="77089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7"/>
          <p:cNvSpPr/>
          <p:nvPr/>
        </p:nvSpPr>
        <p:spPr>
          <a:xfrm>
            <a:off x="7937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9"/>
          <p:cNvSpPr/>
          <p:nvPr/>
        </p:nvSpPr>
        <p:spPr>
          <a:xfrm>
            <a:off x="82423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0"/>
                </a:moveTo>
                <a:lnTo>
                  <a:pt x="89027" y="89039"/>
                </a:lnTo>
                <a:lnTo>
                  <a:pt x="0" y="12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6"/>
          <p:cNvSpPr/>
          <p:nvPr/>
        </p:nvSpPr>
        <p:spPr>
          <a:xfrm>
            <a:off x="5637187" y="102851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3200" y="0"/>
                </a:moveTo>
                <a:lnTo>
                  <a:pt x="0" y="0"/>
                </a:lnTo>
                <a:lnTo>
                  <a:pt x="0" y="18694"/>
                </a:lnTo>
                <a:lnTo>
                  <a:pt x="78079" y="96786"/>
                </a:lnTo>
                <a:lnTo>
                  <a:pt x="0" y="174879"/>
                </a:lnTo>
                <a:lnTo>
                  <a:pt x="0" y="185826"/>
                </a:lnTo>
                <a:lnTo>
                  <a:pt x="10946" y="185826"/>
                </a:lnTo>
                <a:lnTo>
                  <a:pt x="99974" y="96786"/>
                </a:lnTo>
                <a:lnTo>
                  <a:pt x="32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5"/>
          <p:cNvSpPr/>
          <p:nvPr/>
        </p:nvSpPr>
        <p:spPr>
          <a:xfrm>
            <a:off x="8470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79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7"/>
          <p:cNvSpPr/>
          <p:nvPr/>
        </p:nvSpPr>
        <p:spPr>
          <a:xfrm>
            <a:off x="86995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3"/>
          <p:cNvSpPr/>
          <p:nvPr/>
        </p:nvSpPr>
        <p:spPr>
          <a:xfrm>
            <a:off x="89281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1"/>
          <p:cNvSpPr/>
          <p:nvPr/>
        </p:nvSpPr>
        <p:spPr>
          <a:xfrm>
            <a:off x="91567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0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05"/>
          <p:cNvSpPr/>
          <p:nvPr/>
        </p:nvSpPr>
        <p:spPr>
          <a:xfrm>
            <a:off x="93853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3"/>
          <p:cNvSpPr/>
          <p:nvPr/>
        </p:nvSpPr>
        <p:spPr>
          <a:xfrm>
            <a:off x="96901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0" y="0"/>
                </a:moveTo>
                <a:lnTo>
                  <a:pt x="0" y="167132"/>
                </a:lnTo>
                <a:lnTo>
                  <a:pt x="167144" y="167132"/>
                </a:lnTo>
                <a:lnTo>
                  <a:pt x="0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00"/>
          <p:cNvSpPr/>
          <p:nvPr/>
        </p:nvSpPr>
        <p:spPr>
          <a:xfrm>
            <a:off x="9918700" y="276225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41" y="0"/>
                </a:moveTo>
                <a:lnTo>
                  <a:pt x="89014" y="89039"/>
                </a:lnTo>
                <a:lnTo>
                  <a:pt x="0" y="0"/>
                </a:lnTo>
                <a:lnTo>
                  <a:pt x="0" y="167132"/>
                </a:lnTo>
                <a:lnTo>
                  <a:pt x="178041" y="167132"/>
                </a:lnTo>
                <a:lnTo>
                  <a:pt x="178041" y="0"/>
                </a:lnTo>
                <a:close/>
              </a:path>
            </a:pathLst>
          </a:custGeom>
          <a:solidFill>
            <a:srgbClr val="EC6A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5"/>
          <p:cNvSpPr/>
          <p:nvPr/>
        </p:nvSpPr>
        <p:spPr>
          <a:xfrm>
            <a:off x="7480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83"/>
          <p:cNvSpPr/>
          <p:nvPr/>
        </p:nvSpPr>
        <p:spPr>
          <a:xfrm>
            <a:off x="7251700" y="276225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4"/>
          <p:cNvSpPr/>
          <p:nvPr/>
        </p:nvSpPr>
        <p:spPr>
          <a:xfrm>
            <a:off x="7099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92"/>
          <p:cNvSpPr/>
          <p:nvPr/>
        </p:nvSpPr>
        <p:spPr>
          <a:xfrm>
            <a:off x="6946900" y="276225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0" y="0"/>
                </a:moveTo>
                <a:lnTo>
                  <a:pt x="0" y="156184"/>
                </a:lnTo>
                <a:lnTo>
                  <a:pt x="78092" y="78092"/>
                </a:lnTo>
                <a:lnTo>
                  <a:pt x="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8"/>
          <p:cNvSpPr/>
          <p:nvPr/>
        </p:nvSpPr>
        <p:spPr>
          <a:xfrm>
            <a:off x="6718300" y="27622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44" y="0"/>
                </a:moveTo>
                <a:lnTo>
                  <a:pt x="0" y="0"/>
                </a:lnTo>
                <a:lnTo>
                  <a:pt x="0" y="167132"/>
                </a:lnTo>
                <a:lnTo>
                  <a:pt x="167144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740"/>
            <a:ext cx="10693401" cy="710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300" y="2943225"/>
            <a:ext cx="3428999" cy="844636"/>
          </a:xfrm>
          <a:custGeom>
            <a:avLst/>
            <a:gdLst/>
            <a:ahLst/>
            <a:cxnLst/>
            <a:rect l="l" t="t" r="r" b="b"/>
            <a:pathLst>
              <a:path w="3413125" h="612139">
                <a:moveTo>
                  <a:pt x="3112146" y="0"/>
                </a:moveTo>
                <a:lnTo>
                  <a:pt x="0" y="0"/>
                </a:lnTo>
                <a:lnTo>
                  <a:pt x="374" y="611924"/>
                </a:lnTo>
                <a:lnTo>
                  <a:pt x="3112146" y="611999"/>
                </a:lnTo>
                <a:lnTo>
                  <a:pt x="3413109" y="286915"/>
                </a:lnTo>
                <a:lnTo>
                  <a:pt x="3112146" y="0"/>
                </a:lnTo>
                <a:close/>
              </a:path>
            </a:pathLst>
          </a:custGeom>
          <a:solidFill>
            <a:srgbClr val="009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100" y="1571625"/>
            <a:ext cx="370206" cy="370205"/>
          </a:xfrm>
          <a:custGeom>
            <a:avLst/>
            <a:gdLst/>
            <a:ahLst/>
            <a:cxnLst/>
            <a:rect l="l" t="t" r="r" b="b"/>
            <a:pathLst>
              <a:path w="370204" h="370205">
                <a:moveTo>
                  <a:pt x="370116" y="0"/>
                </a:moveTo>
                <a:lnTo>
                  <a:pt x="0" y="0"/>
                </a:lnTo>
                <a:lnTo>
                  <a:pt x="0" y="370116"/>
                </a:lnTo>
                <a:lnTo>
                  <a:pt x="370116" y="370116"/>
                </a:lnTo>
                <a:lnTo>
                  <a:pt x="37011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70300" y="1571625"/>
            <a:ext cx="910590" cy="394335"/>
          </a:xfrm>
          <a:custGeom>
            <a:avLst/>
            <a:gdLst/>
            <a:ahLst/>
            <a:cxnLst/>
            <a:rect l="l" t="t" r="r" b="b"/>
            <a:pathLst>
              <a:path w="910589" h="394335">
                <a:moveTo>
                  <a:pt x="716554" y="0"/>
                </a:moveTo>
                <a:lnTo>
                  <a:pt x="0" y="0"/>
                </a:lnTo>
                <a:lnTo>
                  <a:pt x="0" y="393800"/>
                </a:lnTo>
                <a:lnTo>
                  <a:pt x="716554" y="393800"/>
                </a:lnTo>
                <a:lnTo>
                  <a:pt x="910216" y="184618"/>
                </a:lnTo>
                <a:lnTo>
                  <a:pt x="7165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51300" y="1571625"/>
            <a:ext cx="408306" cy="376555"/>
          </a:xfrm>
          <a:custGeom>
            <a:avLst/>
            <a:gdLst/>
            <a:ahLst/>
            <a:cxnLst/>
            <a:rect l="l" t="t" r="r" b="b"/>
            <a:pathLst>
              <a:path w="408304" h="376555">
                <a:moveTo>
                  <a:pt x="222858" y="0"/>
                </a:moveTo>
                <a:lnTo>
                  <a:pt x="0" y="0"/>
                </a:lnTo>
                <a:lnTo>
                  <a:pt x="0" y="375994"/>
                </a:lnTo>
                <a:lnTo>
                  <a:pt x="222858" y="375994"/>
                </a:lnTo>
                <a:lnTo>
                  <a:pt x="407757" y="176274"/>
                </a:lnTo>
                <a:lnTo>
                  <a:pt x="222858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3700" y="16478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5">
                <a:moveTo>
                  <a:pt x="33145" y="0"/>
                </a:moveTo>
                <a:lnTo>
                  <a:pt x="0" y="0"/>
                </a:lnTo>
                <a:lnTo>
                  <a:pt x="0" y="87972"/>
                </a:lnTo>
                <a:lnTo>
                  <a:pt x="4230" y="164213"/>
                </a:lnTo>
                <a:lnTo>
                  <a:pt x="28930" y="164213"/>
                </a:lnTo>
                <a:lnTo>
                  <a:pt x="33145" y="87972"/>
                </a:lnTo>
                <a:lnTo>
                  <a:pt x="33145" y="0"/>
                </a:lnTo>
                <a:close/>
              </a:path>
              <a:path w="33654" h="211455">
                <a:moveTo>
                  <a:pt x="32551" y="178969"/>
                </a:moveTo>
                <a:lnTo>
                  <a:pt x="608" y="178969"/>
                </a:lnTo>
                <a:lnTo>
                  <a:pt x="608" y="210908"/>
                </a:lnTo>
                <a:lnTo>
                  <a:pt x="32551" y="210908"/>
                </a:lnTo>
                <a:lnTo>
                  <a:pt x="32551" y="1789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4987" y="353975"/>
            <a:ext cx="12128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50" dirty="0">
                <a:solidFill>
                  <a:srgbClr val="FFFFFF"/>
                </a:solidFill>
                <a:latin typeface="Lucida Sans"/>
                <a:cs typeface="Lucida Sans"/>
              </a:rPr>
              <a:t>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2943225"/>
            <a:ext cx="3213100" cy="838200"/>
          </a:xfrm>
          <a:custGeom>
            <a:avLst/>
            <a:gdLst/>
            <a:ahLst/>
            <a:cxnLst/>
            <a:rect l="l" t="t" r="r" b="b"/>
            <a:pathLst>
              <a:path w="3413125" h="612139">
                <a:moveTo>
                  <a:pt x="3112145" y="0"/>
                </a:moveTo>
                <a:lnTo>
                  <a:pt x="0" y="0"/>
                </a:lnTo>
                <a:lnTo>
                  <a:pt x="374" y="611924"/>
                </a:lnTo>
                <a:lnTo>
                  <a:pt x="3112145" y="611999"/>
                </a:lnTo>
                <a:lnTo>
                  <a:pt x="3413109" y="286915"/>
                </a:lnTo>
                <a:lnTo>
                  <a:pt x="311214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площади район является одним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 наиболее крупных районов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Вологодской области и составляет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4,9% ее территории </a:t>
            </a:r>
            <a:endParaRPr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32829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189531" y="384150"/>
            <a:ext cx="11303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15" dirty="0">
                <a:solidFill>
                  <a:srgbClr val="FFFFFF"/>
                </a:solidFill>
                <a:latin typeface="Lucida Sans"/>
                <a:cs typeface="Lucida Sans"/>
              </a:rPr>
              <a:t>5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1301" y="6524626"/>
            <a:ext cx="532579" cy="856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51101" y="6524626"/>
            <a:ext cx="532582" cy="865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51101" y="6524625"/>
            <a:ext cx="503553" cy="617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2350" y="6729976"/>
            <a:ext cx="415291" cy="41529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366350" y="0"/>
                </a:moveTo>
                <a:lnTo>
                  <a:pt x="48629" y="0"/>
                </a:lnTo>
                <a:lnTo>
                  <a:pt x="30709" y="4157"/>
                </a:lnTo>
                <a:lnTo>
                  <a:pt x="15140" y="15140"/>
                </a:lnTo>
                <a:lnTo>
                  <a:pt x="4157" y="30709"/>
                </a:lnTo>
                <a:lnTo>
                  <a:pt x="0" y="48629"/>
                </a:lnTo>
                <a:lnTo>
                  <a:pt x="0" y="366350"/>
                </a:lnTo>
                <a:lnTo>
                  <a:pt x="4157" y="384281"/>
                </a:lnTo>
                <a:lnTo>
                  <a:pt x="15140" y="399857"/>
                </a:lnTo>
                <a:lnTo>
                  <a:pt x="30709" y="410843"/>
                </a:lnTo>
                <a:lnTo>
                  <a:pt x="48629" y="415001"/>
                </a:lnTo>
                <a:lnTo>
                  <a:pt x="366350" y="415001"/>
                </a:lnTo>
                <a:lnTo>
                  <a:pt x="384279" y="410843"/>
                </a:lnTo>
                <a:lnTo>
                  <a:pt x="399854" y="399857"/>
                </a:lnTo>
                <a:lnTo>
                  <a:pt x="407469" y="389059"/>
                </a:lnTo>
                <a:lnTo>
                  <a:pt x="55930" y="389059"/>
                </a:lnTo>
                <a:lnTo>
                  <a:pt x="43085" y="387090"/>
                </a:lnTo>
                <a:lnTo>
                  <a:pt x="33682" y="381310"/>
                </a:lnTo>
                <a:lnTo>
                  <a:pt x="27905" y="371906"/>
                </a:lnTo>
                <a:lnTo>
                  <a:pt x="25938" y="359068"/>
                </a:lnTo>
                <a:lnTo>
                  <a:pt x="25938" y="55929"/>
                </a:lnTo>
                <a:lnTo>
                  <a:pt x="27905" y="43084"/>
                </a:lnTo>
                <a:lnTo>
                  <a:pt x="33682" y="33682"/>
                </a:lnTo>
                <a:lnTo>
                  <a:pt x="43085" y="27907"/>
                </a:lnTo>
                <a:lnTo>
                  <a:pt x="55930" y="25942"/>
                </a:lnTo>
                <a:lnTo>
                  <a:pt x="407475" y="25942"/>
                </a:lnTo>
                <a:lnTo>
                  <a:pt x="399854" y="15140"/>
                </a:lnTo>
                <a:lnTo>
                  <a:pt x="384279" y="4157"/>
                </a:lnTo>
                <a:lnTo>
                  <a:pt x="366350" y="0"/>
                </a:lnTo>
                <a:close/>
              </a:path>
              <a:path w="415290" h="415290">
                <a:moveTo>
                  <a:pt x="407475" y="25942"/>
                </a:moveTo>
                <a:lnTo>
                  <a:pt x="359064" y="25942"/>
                </a:lnTo>
                <a:lnTo>
                  <a:pt x="371903" y="27907"/>
                </a:lnTo>
                <a:lnTo>
                  <a:pt x="381306" y="33682"/>
                </a:lnTo>
                <a:lnTo>
                  <a:pt x="387086" y="43084"/>
                </a:lnTo>
                <a:lnTo>
                  <a:pt x="389055" y="55929"/>
                </a:lnTo>
                <a:lnTo>
                  <a:pt x="389055" y="359068"/>
                </a:lnTo>
                <a:lnTo>
                  <a:pt x="387086" y="371906"/>
                </a:lnTo>
                <a:lnTo>
                  <a:pt x="381306" y="381310"/>
                </a:lnTo>
                <a:lnTo>
                  <a:pt x="371903" y="387090"/>
                </a:lnTo>
                <a:lnTo>
                  <a:pt x="359064" y="389059"/>
                </a:lnTo>
                <a:lnTo>
                  <a:pt x="407469" y="389059"/>
                </a:lnTo>
                <a:lnTo>
                  <a:pt x="410839" y="384281"/>
                </a:lnTo>
                <a:lnTo>
                  <a:pt x="414997" y="366350"/>
                </a:lnTo>
                <a:lnTo>
                  <a:pt x="414997" y="48629"/>
                </a:lnTo>
                <a:lnTo>
                  <a:pt x="410839" y="30709"/>
                </a:lnTo>
                <a:lnTo>
                  <a:pt x="407475" y="2594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4232" y="6950697"/>
            <a:ext cx="142678" cy="142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2812" y="6781853"/>
            <a:ext cx="142656" cy="142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39838" y="1"/>
            <a:ext cx="2002154" cy="4248785"/>
          </a:xfrm>
          <a:custGeom>
            <a:avLst/>
            <a:gdLst/>
            <a:ahLst/>
            <a:cxnLst/>
            <a:rect l="l" t="t" r="r" b="b"/>
            <a:pathLst>
              <a:path w="2002154" h="4248785">
                <a:moveTo>
                  <a:pt x="2001852" y="0"/>
                </a:moveTo>
                <a:lnTo>
                  <a:pt x="0" y="0"/>
                </a:lnTo>
                <a:lnTo>
                  <a:pt x="0" y="3263824"/>
                </a:lnTo>
                <a:lnTo>
                  <a:pt x="938505" y="4248298"/>
                </a:lnTo>
                <a:lnTo>
                  <a:pt x="2001852" y="3263824"/>
                </a:lnTo>
                <a:lnTo>
                  <a:pt x="2001852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9838" y="6126476"/>
            <a:ext cx="2002154" cy="1433830"/>
          </a:xfrm>
          <a:custGeom>
            <a:avLst/>
            <a:gdLst/>
            <a:ahLst/>
            <a:cxnLst/>
            <a:rect l="l" t="t" r="r" b="b"/>
            <a:pathLst>
              <a:path w="2002154" h="1433829">
                <a:moveTo>
                  <a:pt x="938505" y="0"/>
                </a:moveTo>
                <a:lnTo>
                  <a:pt x="0" y="896148"/>
                </a:lnTo>
                <a:lnTo>
                  <a:pt x="0" y="1433523"/>
                </a:lnTo>
                <a:lnTo>
                  <a:pt x="2001852" y="1433523"/>
                </a:lnTo>
                <a:lnTo>
                  <a:pt x="2001852" y="896148"/>
                </a:lnTo>
                <a:lnTo>
                  <a:pt x="93850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44610" y="1454735"/>
            <a:ext cx="897255" cy="1794510"/>
          </a:xfrm>
          <a:custGeom>
            <a:avLst/>
            <a:gdLst/>
            <a:ahLst/>
            <a:cxnLst/>
            <a:rect l="l" t="t" r="r" b="b"/>
            <a:pathLst>
              <a:path w="897254" h="1794510">
                <a:moveTo>
                  <a:pt x="897081" y="0"/>
                </a:moveTo>
                <a:lnTo>
                  <a:pt x="0" y="897061"/>
                </a:lnTo>
                <a:lnTo>
                  <a:pt x="897081" y="1794153"/>
                </a:lnTo>
                <a:lnTo>
                  <a:pt x="89708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39838" y="3704954"/>
            <a:ext cx="2002154" cy="2864485"/>
          </a:xfrm>
          <a:custGeom>
            <a:avLst/>
            <a:gdLst/>
            <a:ahLst/>
            <a:cxnLst/>
            <a:rect l="l" t="t" r="r" b="b"/>
            <a:pathLst>
              <a:path w="2002154" h="2864484">
                <a:moveTo>
                  <a:pt x="2001852" y="0"/>
                </a:moveTo>
                <a:lnTo>
                  <a:pt x="0" y="1883106"/>
                </a:lnTo>
                <a:lnTo>
                  <a:pt x="0" y="2864026"/>
                </a:lnTo>
                <a:lnTo>
                  <a:pt x="2001852" y="980921"/>
                </a:lnTo>
                <a:lnTo>
                  <a:pt x="2001852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Заголовок 45"/>
          <p:cNvSpPr>
            <a:spLocks noGrp="1"/>
          </p:cNvSpPr>
          <p:nvPr>
            <p:ph type="title"/>
          </p:nvPr>
        </p:nvSpPr>
        <p:spPr>
          <a:xfrm>
            <a:off x="546100" y="581025"/>
            <a:ext cx="4876800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ХАРАКТЕРИСТИКА РАЙОНА</a:t>
            </a:r>
            <a:endParaRPr lang="ru-RU" sz="2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13501" y="88582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КИЧМЕНГСКО-ГОРОДЕЦКИЙ РАЙОН: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96863" y="2943225"/>
            <a:ext cx="239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ЭКОНОМИКА</a:t>
            </a:r>
            <a:endParaRPr lang="ru-RU" sz="3200" b="1" dirty="0">
              <a:latin typeface="Arial Narrow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70300" y="1952625"/>
            <a:ext cx="16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Первое упоминание о </a:t>
            </a:r>
            <a:r>
              <a:rPr lang="ru-RU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Кичменгском</a:t>
            </a:r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Городке относится к 1468 году, и связано с приходом казанских татар</a:t>
            </a:r>
            <a:endParaRPr lang="ru-RU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8500" y="6524625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Площадь территории 706,1 тыс. га 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984500" y="6524625"/>
            <a:ext cx="23622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сельских поселения: Городецкое,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Енангское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Кичменгское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809625"/>
            <a:ext cx="344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 </a:t>
            </a:r>
            <a:endParaRPr lang="ru-RU" sz="1100" dirty="0" smtClean="0"/>
          </a:p>
          <a:p>
            <a:pPr algn="just"/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- Городецкий муниципальный район  расположен в восточной   части   Вологодской   области.   На севере район граничит  с  Великоустюгским     районом,  на востоке   - с   Кировской   областью,   на   юге   - с Никольским      районом,      на       западе   -    с 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Нюксенским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    районом,     на     юго-западе - с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Бабушкинским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   районом,    на   юго-востоке – с  Костромской областью. Удаленность от  областного   центра г. Вологда  –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477   км,   Москвы - 1000 км, Санкт-Петербурга- 1130 км. </a:t>
            </a:r>
          </a:p>
          <a:p>
            <a:pPr algn="just"/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74900" y="4238625"/>
            <a:ext cx="30480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В настоящее время большую часть территории района занимают лесные угодья с богатым животным миром. В реке Юг и ее притоках не перевелась рыба, вплоть до ценных пород хариуса и стерляди. </a:t>
            </a:r>
          </a:p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Не утратили значения и традиционные народные промыслы района, представленные, в первую очередь, художественной обработкой дерева.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2" descr="C:\Users\User\Desktop\К докладу Главы за 2019 год\ФОТО\туризм\фото для доклада 2019\DRHwjoK1Y3k.jpg"/>
          <p:cNvPicPr>
            <a:picLocks noChangeAspect="1" noChangeArrowheads="1"/>
          </p:cNvPicPr>
          <p:nvPr/>
        </p:nvPicPr>
        <p:blipFill>
          <a:blip r:embed="rId7" cstate="print"/>
          <a:srcRect l="28757" r="23006" b="914"/>
          <a:stretch>
            <a:fillRect/>
          </a:stretch>
        </p:blipFill>
        <p:spPr bwMode="auto">
          <a:xfrm>
            <a:off x="165100" y="3857625"/>
            <a:ext cx="2274788" cy="262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12"/>
          <p:cNvSpPr/>
          <p:nvPr/>
        </p:nvSpPr>
        <p:spPr>
          <a:xfrm flipH="1">
            <a:off x="3517900" y="2943225"/>
            <a:ext cx="457201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9"/>
          <p:cNvSpPr/>
          <p:nvPr/>
        </p:nvSpPr>
        <p:spPr>
          <a:xfrm>
            <a:off x="3866629" y="102851"/>
            <a:ext cx="201295" cy="212725"/>
          </a:xfrm>
          <a:custGeom>
            <a:avLst/>
            <a:gdLst/>
            <a:ahLst/>
            <a:cxnLst/>
            <a:rect l="l" t="t" r="r" b="b"/>
            <a:pathLst>
              <a:path w="201295" h="212725">
                <a:moveTo>
                  <a:pt x="201295" y="0"/>
                </a:moveTo>
                <a:lnTo>
                  <a:pt x="0" y="0"/>
                </a:lnTo>
                <a:lnTo>
                  <a:pt x="0" y="212255"/>
                </a:lnTo>
                <a:lnTo>
                  <a:pt x="37353" y="174879"/>
                </a:lnTo>
                <a:lnTo>
                  <a:pt x="15455" y="174879"/>
                </a:lnTo>
                <a:lnTo>
                  <a:pt x="15455" y="7747"/>
                </a:lnTo>
                <a:lnTo>
                  <a:pt x="201295" y="7747"/>
                </a:lnTo>
                <a:lnTo>
                  <a:pt x="201295" y="0"/>
                </a:lnTo>
                <a:close/>
              </a:path>
              <a:path w="201295" h="212725">
                <a:moveTo>
                  <a:pt x="201295" y="7747"/>
                </a:moveTo>
                <a:lnTo>
                  <a:pt x="182600" y="7747"/>
                </a:lnTo>
                <a:lnTo>
                  <a:pt x="15455" y="174879"/>
                </a:lnTo>
                <a:lnTo>
                  <a:pt x="37353" y="174879"/>
                </a:lnTo>
                <a:lnTo>
                  <a:pt x="201295" y="10960"/>
                </a:lnTo>
                <a:lnTo>
                  <a:pt x="2012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object 76"/>
          <p:cNvSpPr/>
          <p:nvPr/>
        </p:nvSpPr>
        <p:spPr>
          <a:xfrm>
            <a:off x="5637187" y="102851"/>
            <a:ext cx="100330" cy="186055"/>
          </a:xfrm>
          <a:custGeom>
            <a:avLst/>
            <a:gdLst/>
            <a:ahLst/>
            <a:cxnLst/>
            <a:rect l="l" t="t" r="r" b="b"/>
            <a:pathLst>
              <a:path w="100329" h="186054">
                <a:moveTo>
                  <a:pt x="3200" y="0"/>
                </a:moveTo>
                <a:lnTo>
                  <a:pt x="0" y="0"/>
                </a:lnTo>
                <a:lnTo>
                  <a:pt x="0" y="18694"/>
                </a:lnTo>
                <a:lnTo>
                  <a:pt x="78079" y="96786"/>
                </a:lnTo>
                <a:lnTo>
                  <a:pt x="0" y="174879"/>
                </a:lnTo>
                <a:lnTo>
                  <a:pt x="0" y="185826"/>
                </a:lnTo>
                <a:lnTo>
                  <a:pt x="10946" y="185826"/>
                </a:lnTo>
                <a:lnTo>
                  <a:pt x="99974" y="96786"/>
                </a:lnTo>
                <a:lnTo>
                  <a:pt x="32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3400" cy="77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737050" y="161403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5" h="211455">
                <a:moveTo>
                  <a:pt x="33145" y="0"/>
                </a:moveTo>
                <a:lnTo>
                  <a:pt x="0" y="0"/>
                </a:lnTo>
                <a:lnTo>
                  <a:pt x="0" y="87972"/>
                </a:lnTo>
                <a:lnTo>
                  <a:pt x="4230" y="164213"/>
                </a:lnTo>
                <a:lnTo>
                  <a:pt x="28930" y="164213"/>
                </a:lnTo>
                <a:lnTo>
                  <a:pt x="33145" y="87972"/>
                </a:lnTo>
                <a:lnTo>
                  <a:pt x="33145" y="0"/>
                </a:lnTo>
                <a:close/>
              </a:path>
              <a:path w="33655" h="211455">
                <a:moveTo>
                  <a:pt x="32551" y="178969"/>
                </a:moveTo>
                <a:lnTo>
                  <a:pt x="608" y="178969"/>
                </a:lnTo>
                <a:lnTo>
                  <a:pt x="608" y="210908"/>
                </a:lnTo>
                <a:lnTo>
                  <a:pt x="32551" y="210908"/>
                </a:lnTo>
                <a:lnTo>
                  <a:pt x="32551" y="1789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60500" y="3705225"/>
            <a:ext cx="179999" cy="17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60500" y="3095625"/>
            <a:ext cx="179999" cy="179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3289300" y="2105025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Narrow" pitchFamily="34" charset="0"/>
              </a:rPr>
              <a:t>КОНТАКТНАЯ ИНФОРМАЦИЯ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51100" y="2562225"/>
            <a:ext cx="560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АДМИНИСТРАЦИЯ КИЧМЕНГСКО-ГОРОДЕЦКОГО РАЙОНА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993900" y="3019425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161400, Вологодская обл., с. Кичменгский Городок, ул.Центральная, 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765300" y="3629025"/>
            <a:ext cx="2819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>
                <a:latin typeface="Arial" pitchFamily="34" charset="0"/>
                <a:cs typeface="Arial" pitchFamily="34" charset="0"/>
                <a:hlinkClick r:id="rId5" tooltip="Подробнее"/>
              </a:rPr>
              <a:t>Дьякова Любовь Николаевна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Глава Кичменгско-Городецкого </a:t>
            </a:r>
          </a:p>
          <a:p>
            <a:pPr algn="ctr" fontAlgn="base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</a:t>
            </a:r>
          </a:p>
          <a:p>
            <a:pPr algn="ctr" fontAlgn="base"/>
            <a:r>
              <a:rPr lang="ru-RU" sz="1400" dirty="0" smtClean="0">
                <a:latin typeface="Arial" pitchFamily="34" charset="0"/>
                <a:cs typeface="Arial" pitchFamily="34" charset="0"/>
              </a:rPr>
              <a:t> (81740)2-12-46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8"/>
          <p:cNvSpPr>
            <a:spLocks noChangeArrowheads="1"/>
          </p:cNvSpPr>
          <p:nvPr/>
        </p:nvSpPr>
        <p:spPr bwMode="auto">
          <a:xfrm>
            <a:off x="1993900" y="5305425"/>
            <a:ext cx="6477000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Сайт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Городецкого района - 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www.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ichgorod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89700" y="47720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6"/>
              </a:rPr>
              <a:t>kgoradm@mail.ru</a:t>
            </a:r>
            <a:endParaRPr lang="en-US" sz="1400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5100" y="5610225"/>
            <a:ext cx="1052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Narrow" pitchFamily="34" charset="0"/>
                <a:cs typeface="Arial" pitchFamily="34" charset="0"/>
              </a:rPr>
              <a:t>Инвестиционный уполномоченный </a:t>
            </a:r>
            <a:r>
              <a:rPr lang="ru-RU" i="1" dirty="0" err="1" smtClean="0">
                <a:latin typeface="Arial Narrow" pitchFamily="34" charset="0"/>
                <a:cs typeface="Arial" pitchFamily="34" charset="0"/>
              </a:rPr>
              <a:t>Кичменгско</a:t>
            </a:r>
            <a:r>
              <a:rPr lang="ru-RU" i="1" dirty="0" smtClean="0">
                <a:latin typeface="Arial Narrow" pitchFamily="34" charset="0"/>
                <a:cs typeface="Arial" pitchFamily="34" charset="0"/>
              </a:rPr>
              <a:t>  -  Городецкого муниципального района: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заместитель руководителя администрации района по экономике и сельскому хозяйству  </a:t>
            </a:r>
          </a:p>
          <a:p>
            <a:pPr algn="ctr"/>
            <a:r>
              <a:rPr lang="ru-RU" sz="1400" u="sng" dirty="0" smtClean="0">
                <a:latin typeface="Arial" pitchFamily="34" charset="0"/>
                <a:cs typeface="Arial" pitchFamily="34" charset="0"/>
              </a:rPr>
              <a:t>Рябева Елена Михайловна.</a:t>
            </a:r>
          </a:p>
          <a:p>
            <a:pPr algn="ctr"/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endParaRPr lang="ru-RU" sz="1400" dirty="0"/>
          </a:p>
        </p:txBody>
      </p:sp>
      <p:sp>
        <p:nvSpPr>
          <p:cNvPr id="56" name="object 36"/>
          <p:cNvSpPr/>
          <p:nvPr/>
        </p:nvSpPr>
        <p:spPr>
          <a:xfrm>
            <a:off x="5346700" y="4848225"/>
            <a:ext cx="179999" cy="1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17" name="Picture 5" descr="C:\Users\admin\Desktop\4tk5hjOP8Y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10693400" cy="187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15" descr="D:\ДОКУМЕНТЫ\ПРЕЗЕНТАЦИИ, ФОТО, БУКЛЕТЫ\Фото\К-Г\kichmengsko_gorodeckiy_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bject 34"/>
          <p:cNvSpPr/>
          <p:nvPr/>
        </p:nvSpPr>
        <p:spPr>
          <a:xfrm>
            <a:off x="3289300" y="6524625"/>
            <a:ext cx="179999" cy="17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36"/>
          <p:cNvSpPr/>
          <p:nvPr/>
        </p:nvSpPr>
        <p:spPr>
          <a:xfrm>
            <a:off x="3289300" y="6905625"/>
            <a:ext cx="179999" cy="1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3746500" y="6448425"/>
            <a:ext cx="302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(</a:t>
            </a:r>
            <a:r>
              <a:rPr lang="ru-RU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81740)2-13-47,   (81740)2-15-42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822700" y="6753225"/>
            <a:ext cx="190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eryabeva@mail.ru</a:t>
            </a:r>
          </a:p>
          <a:p>
            <a:endParaRPr lang="ru-RU" dirty="0"/>
          </a:p>
        </p:txBody>
      </p:sp>
      <p:sp>
        <p:nvSpPr>
          <p:cNvPr id="23" name="object 57"/>
          <p:cNvSpPr/>
          <p:nvPr/>
        </p:nvSpPr>
        <p:spPr>
          <a:xfrm>
            <a:off x="3997607" y="736882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8"/>
          <p:cNvSpPr/>
          <p:nvPr/>
        </p:nvSpPr>
        <p:spPr>
          <a:xfrm>
            <a:off x="3986660" y="7350125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5" h="201929">
                <a:moveTo>
                  <a:pt x="178066" y="0"/>
                </a:moveTo>
                <a:lnTo>
                  <a:pt x="174853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66" y="201307"/>
                </a:lnTo>
                <a:lnTo>
                  <a:pt x="178066" y="185826"/>
                </a:lnTo>
                <a:lnTo>
                  <a:pt x="10947" y="185826"/>
                </a:lnTo>
                <a:lnTo>
                  <a:pt x="178066" y="18694"/>
                </a:lnTo>
                <a:lnTo>
                  <a:pt x="1780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9"/>
          <p:cNvSpPr/>
          <p:nvPr/>
        </p:nvSpPr>
        <p:spPr>
          <a:xfrm>
            <a:off x="4180221" y="7357874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0"/>
          <p:cNvSpPr/>
          <p:nvPr/>
        </p:nvSpPr>
        <p:spPr>
          <a:xfrm>
            <a:off x="4164727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60" y="0"/>
                </a:moveTo>
                <a:lnTo>
                  <a:pt x="0" y="0"/>
                </a:lnTo>
                <a:lnTo>
                  <a:pt x="0" y="201307"/>
                </a:lnTo>
                <a:lnTo>
                  <a:pt x="193560" y="201307"/>
                </a:lnTo>
                <a:lnTo>
                  <a:pt x="193560" y="193560"/>
                </a:lnTo>
                <a:lnTo>
                  <a:pt x="7734" y="193560"/>
                </a:lnTo>
                <a:lnTo>
                  <a:pt x="7734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96" y="7747"/>
                </a:lnTo>
                <a:lnTo>
                  <a:pt x="190360" y="0"/>
                </a:lnTo>
                <a:close/>
              </a:path>
              <a:path w="209550" h="201929">
                <a:moveTo>
                  <a:pt x="204508" y="185826"/>
                </a:moveTo>
                <a:lnTo>
                  <a:pt x="193560" y="185826"/>
                </a:lnTo>
                <a:lnTo>
                  <a:pt x="193560" y="190360"/>
                </a:lnTo>
                <a:lnTo>
                  <a:pt x="209042" y="190360"/>
                </a:lnTo>
                <a:lnTo>
                  <a:pt x="204508" y="185826"/>
                </a:lnTo>
                <a:close/>
              </a:path>
              <a:path w="209550" h="201929">
                <a:moveTo>
                  <a:pt x="198096" y="7747"/>
                </a:moveTo>
                <a:lnTo>
                  <a:pt x="193560" y="7747"/>
                </a:lnTo>
                <a:lnTo>
                  <a:pt x="193560" y="174879"/>
                </a:lnTo>
                <a:lnTo>
                  <a:pt x="204508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96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1"/>
          <p:cNvSpPr/>
          <p:nvPr/>
        </p:nvSpPr>
        <p:spPr>
          <a:xfrm>
            <a:off x="4667304" y="7368820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105" y="0"/>
                </a:moveTo>
                <a:lnTo>
                  <a:pt x="0" y="78092"/>
                </a:lnTo>
                <a:lnTo>
                  <a:pt x="78105" y="156184"/>
                </a:lnTo>
                <a:lnTo>
                  <a:pt x="78105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2"/>
          <p:cNvSpPr/>
          <p:nvPr/>
        </p:nvSpPr>
        <p:spPr>
          <a:xfrm>
            <a:off x="4645409" y="7350125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99999" y="0"/>
                </a:moveTo>
                <a:lnTo>
                  <a:pt x="96786" y="0"/>
                </a:lnTo>
                <a:lnTo>
                  <a:pt x="0" y="96786"/>
                </a:lnTo>
                <a:lnTo>
                  <a:pt x="99999" y="196773"/>
                </a:lnTo>
                <a:lnTo>
                  <a:pt x="89052" y="185826"/>
                </a:lnTo>
                <a:lnTo>
                  <a:pt x="99999" y="185826"/>
                </a:lnTo>
                <a:lnTo>
                  <a:pt x="99999" y="174879"/>
                </a:lnTo>
                <a:lnTo>
                  <a:pt x="21894" y="96786"/>
                </a:lnTo>
                <a:lnTo>
                  <a:pt x="99999" y="18694"/>
                </a:lnTo>
                <a:lnTo>
                  <a:pt x="999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3"/>
          <p:cNvSpPr/>
          <p:nvPr/>
        </p:nvSpPr>
        <p:spPr>
          <a:xfrm>
            <a:off x="4384716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4"/>
          <p:cNvSpPr/>
          <p:nvPr/>
        </p:nvSpPr>
        <p:spPr>
          <a:xfrm>
            <a:off x="4355087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65"/>
          <p:cNvSpPr/>
          <p:nvPr/>
        </p:nvSpPr>
        <p:spPr>
          <a:xfrm>
            <a:off x="4954438" y="736882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79" y="0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66"/>
          <p:cNvSpPr/>
          <p:nvPr/>
        </p:nvSpPr>
        <p:spPr>
          <a:xfrm>
            <a:off x="4938957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2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9042" y="174879"/>
                </a:lnTo>
                <a:lnTo>
                  <a:pt x="209042" y="18694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42" y="18694"/>
                </a:lnTo>
                <a:lnTo>
                  <a:pt x="209042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42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42" y="5486"/>
                </a:lnTo>
                <a:lnTo>
                  <a:pt x="2090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67"/>
          <p:cNvSpPr/>
          <p:nvPr/>
        </p:nvSpPr>
        <p:spPr>
          <a:xfrm>
            <a:off x="4760890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68"/>
          <p:cNvSpPr/>
          <p:nvPr/>
        </p:nvSpPr>
        <p:spPr>
          <a:xfrm>
            <a:off x="4745409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34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0" y="185826"/>
                </a:lnTo>
                <a:lnTo>
                  <a:pt x="26428" y="185826"/>
                </a:lnTo>
                <a:lnTo>
                  <a:pt x="37375" y="174879"/>
                </a:lnTo>
                <a:lnTo>
                  <a:pt x="15481" y="174879"/>
                </a:lnTo>
                <a:lnTo>
                  <a:pt x="15481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481" y="7747"/>
                </a:lnTo>
                <a:lnTo>
                  <a:pt x="15481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37375" y="174879"/>
                </a:lnTo>
                <a:lnTo>
                  <a:pt x="20449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9"/>
          <p:cNvSpPr/>
          <p:nvPr/>
        </p:nvSpPr>
        <p:spPr>
          <a:xfrm>
            <a:off x="5728681" y="7357874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67" y="0"/>
                </a:moveTo>
                <a:lnTo>
                  <a:pt x="0" y="0"/>
                </a:lnTo>
                <a:lnTo>
                  <a:pt x="0" y="178078"/>
                </a:lnTo>
                <a:lnTo>
                  <a:pt x="178067" y="178078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0"/>
          <p:cNvSpPr/>
          <p:nvPr/>
        </p:nvSpPr>
        <p:spPr>
          <a:xfrm>
            <a:off x="5728681" y="7350125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47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66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3548" y="190360"/>
                </a:lnTo>
                <a:lnTo>
                  <a:pt x="193548" y="18694"/>
                </a:lnTo>
                <a:lnTo>
                  <a:pt x="1748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71"/>
          <p:cNvSpPr/>
          <p:nvPr/>
        </p:nvSpPr>
        <p:spPr>
          <a:xfrm>
            <a:off x="5546068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72"/>
          <p:cNvSpPr/>
          <p:nvPr/>
        </p:nvSpPr>
        <p:spPr>
          <a:xfrm>
            <a:off x="5535120" y="7350125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707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47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14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73"/>
          <p:cNvSpPr/>
          <p:nvPr/>
        </p:nvSpPr>
        <p:spPr>
          <a:xfrm>
            <a:off x="5158959" y="7368833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19"/>
                </a:lnTo>
                <a:lnTo>
                  <a:pt x="167119" y="167119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74"/>
          <p:cNvSpPr/>
          <p:nvPr/>
        </p:nvSpPr>
        <p:spPr>
          <a:xfrm>
            <a:off x="5121570" y="7350125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4" h="201929">
                <a:moveTo>
                  <a:pt x="13208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694" y="193560"/>
                </a:lnTo>
                <a:lnTo>
                  <a:pt x="13208" y="188099"/>
                </a:lnTo>
                <a:close/>
              </a:path>
              <a:path w="205104" h="201929">
                <a:moveTo>
                  <a:pt x="204508" y="0"/>
                </a:moveTo>
                <a:lnTo>
                  <a:pt x="201295" y="0"/>
                </a:lnTo>
                <a:lnTo>
                  <a:pt x="13208" y="188099"/>
                </a:lnTo>
                <a:lnTo>
                  <a:pt x="18694" y="193560"/>
                </a:lnTo>
                <a:lnTo>
                  <a:pt x="18694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4" h="201929">
                <a:moveTo>
                  <a:pt x="204508" y="185826"/>
                </a:moveTo>
                <a:lnTo>
                  <a:pt x="18694" y="185826"/>
                </a:lnTo>
                <a:lnTo>
                  <a:pt x="18694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75"/>
          <p:cNvSpPr/>
          <p:nvPr/>
        </p:nvSpPr>
        <p:spPr>
          <a:xfrm>
            <a:off x="5341559" y="7357879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76"/>
          <p:cNvSpPr/>
          <p:nvPr/>
        </p:nvSpPr>
        <p:spPr>
          <a:xfrm>
            <a:off x="6890020" y="736882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79" y="12"/>
                </a:moveTo>
                <a:lnTo>
                  <a:pt x="8903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79" y="167132"/>
                </a:lnTo>
                <a:lnTo>
                  <a:pt x="178079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7"/>
          <p:cNvSpPr/>
          <p:nvPr/>
        </p:nvSpPr>
        <p:spPr>
          <a:xfrm>
            <a:off x="6874539" y="7350125"/>
            <a:ext cx="201930" cy="201930"/>
          </a:xfrm>
          <a:custGeom>
            <a:avLst/>
            <a:gdLst/>
            <a:ahLst/>
            <a:cxnLst/>
            <a:rect l="l" t="t" r="r" b="b"/>
            <a:pathLst>
              <a:path w="201929" h="201929">
                <a:moveTo>
                  <a:pt x="201307" y="18707"/>
                </a:moveTo>
                <a:lnTo>
                  <a:pt x="193560" y="18707"/>
                </a:lnTo>
                <a:lnTo>
                  <a:pt x="193560" y="185826"/>
                </a:lnTo>
                <a:lnTo>
                  <a:pt x="15481" y="185826"/>
                </a:lnTo>
                <a:lnTo>
                  <a:pt x="15481" y="201307"/>
                </a:lnTo>
                <a:lnTo>
                  <a:pt x="182613" y="201307"/>
                </a:lnTo>
                <a:lnTo>
                  <a:pt x="201307" y="182613"/>
                </a:lnTo>
                <a:lnTo>
                  <a:pt x="201307" y="18707"/>
                </a:lnTo>
                <a:close/>
              </a:path>
              <a:path w="201929" h="201929">
                <a:moveTo>
                  <a:pt x="18694" y="0"/>
                </a:moveTo>
                <a:lnTo>
                  <a:pt x="0" y="18694"/>
                </a:lnTo>
                <a:lnTo>
                  <a:pt x="0" y="185826"/>
                </a:lnTo>
                <a:lnTo>
                  <a:pt x="15481" y="185826"/>
                </a:lnTo>
                <a:lnTo>
                  <a:pt x="15481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1929" h="201929">
                <a:moveTo>
                  <a:pt x="37386" y="18694"/>
                </a:moveTo>
                <a:lnTo>
                  <a:pt x="15481" y="18694"/>
                </a:lnTo>
                <a:lnTo>
                  <a:pt x="104521" y="107734"/>
                </a:lnTo>
                <a:lnTo>
                  <a:pt x="126418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1929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8" y="85839"/>
                </a:lnTo>
                <a:lnTo>
                  <a:pt x="193560" y="18707"/>
                </a:lnTo>
                <a:lnTo>
                  <a:pt x="201307" y="18707"/>
                </a:lnTo>
                <a:lnTo>
                  <a:pt x="2013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8"/>
          <p:cNvSpPr/>
          <p:nvPr/>
        </p:nvSpPr>
        <p:spPr>
          <a:xfrm>
            <a:off x="6696472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79"/>
          <p:cNvSpPr/>
          <p:nvPr/>
        </p:nvSpPr>
        <p:spPr>
          <a:xfrm>
            <a:off x="6680978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46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47" y="204508"/>
                </a:lnTo>
                <a:lnTo>
                  <a:pt x="4546" y="201307"/>
                </a:lnTo>
                <a:close/>
              </a:path>
              <a:path w="212725" h="212725">
                <a:moveTo>
                  <a:pt x="204508" y="7747"/>
                </a:moveTo>
                <a:lnTo>
                  <a:pt x="182613" y="7747"/>
                </a:lnTo>
                <a:lnTo>
                  <a:pt x="15494" y="174879"/>
                </a:lnTo>
                <a:lnTo>
                  <a:pt x="15494" y="185826"/>
                </a:lnTo>
                <a:lnTo>
                  <a:pt x="26441" y="185826"/>
                </a:lnTo>
                <a:lnTo>
                  <a:pt x="204508" y="7747"/>
                </a:lnTo>
                <a:close/>
              </a:path>
              <a:path w="212725" h="212725">
                <a:moveTo>
                  <a:pt x="212255" y="0"/>
                </a:moveTo>
                <a:lnTo>
                  <a:pt x="15494" y="0"/>
                </a:lnTo>
                <a:lnTo>
                  <a:pt x="15494" y="174879"/>
                </a:lnTo>
                <a:lnTo>
                  <a:pt x="182613" y="7747"/>
                </a:lnTo>
                <a:lnTo>
                  <a:pt x="204508" y="7747"/>
                </a:lnTo>
                <a:lnTo>
                  <a:pt x="2122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80"/>
          <p:cNvSpPr/>
          <p:nvPr/>
        </p:nvSpPr>
        <p:spPr>
          <a:xfrm>
            <a:off x="6409338" y="7368820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79" y="0"/>
                </a:moveTo>
                <a:lnTo>
                  <a:pt x="0" y="78092"/>
                </a:lnTo>
                <a:lnTo>
                  <a:pt x="78079" y="156184"/>
                </a:lnTo>
                <a:lnTo>
                  <a:pt x="7807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81"/>
          <p:cNvSpPr/>
          <p:nvPr/>
        </p:nvSpPr>
        <p:spPr>
          <a:xfrm>
            <a:off x="6387430" y="7350125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81" y="201307"/>
                </a:moveTo>
                <a:lnTo>
                  <a:pt x="104533" y="201307"/>
                </a:lnTo>
                <a:lnTo>
                  <a:pt x="115481" y="212255"/>
                </a:lnTo>
                <a:lnTo>
                  <a:pt x="115481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86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907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82"/>
          <p:cNvSpPr/>
          <p:nvPr/>
        </p:nvSpPr>
        <p:spPr>
          <a:xfrm>
            <a:off x="6502911" y="7357879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83"/>
          <p:cNvSpPr/>
          <p:nvPr/>
        </p:nvSpPr>
        <p:spPr>
          <a:xfrm>
            <a:off x="6487417" y="7543534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84"/>
          <p:cNvSpPr/>
          <p:nvPr/>
        </p:nvSpPr>
        <p:spPr>
          <a:xfrm>
            <a:off x="6487417" y="7535914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85"/>
          <p:cNvSpPr/>
          <p:nvPr/>
        </p:nvSpPr>
        <p:spPr>
          <a:xfrm>
            <a:off x="6487417" y="7358114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92" y="177800"/>
                </a:lnTo>
                <a:lnTo>
                  <a:pt x="15492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86"/>
          <p:cNvSpPr/>
          <p:nvPr/>
        </p:nvSpPr>
        <p:spPr>
          <a:xfrm>
            <a:off x="6487417" y="7350494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87"/>
          <p:cNvSpPr/>
          <p:nvPr/>
        </p:nvSpPr>
        <p:spPr>
          <a:xfrm>
            <a:off x="6680978" y="7357874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88"/>
          <p:cNvSpPr/>
          <p:nvPr/>
        </p:nvSpPr>
        <p:spPr>
          <a:xfrm>
            <a:off x="6193882" y="7350125"/>
            <a:ext cx="115468" cy="2122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89"/>
          <p:cNvSpPr/>
          <p:nvPr/>
        </p:nvSpPr>
        <p:spPr>
          <a:xfrm>
            <a:off x="5933176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32" y="0"/>
                </a:moveTo>
                <a:lnTo>
                  <a:pt x="0" y="0"/>
                </a:lnTo>
                <a:lnTo>
                  <a:pt x="167132" y="167132"/>
                </a:lnTo>
                <a:lnTo>
                  <a:pt x="16713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90"/>
          <p:cNvSpPr/>
          <p:nvPr/>
        </p:nvSpPr>
        <p:spPr>
          <a:xfrm>
            <a:off x="5903547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42" y="0"/>
                </a:moveTo>
                <a:lnTo>
                  <a:pt x="0" y="0"/>
                </a:lnTo>
                <a:lnTo>
                  <a:pt x="212242" y="212255"/>
                </a:lnTo>
                <a:lnTo>
                  <a:pt x="212242" y="174879"/>
                </a:lnTo>
                <a:lnTo>
                  <a:pt x="196761" y="174879"/>
                </a:lnTo>
                <a:lnTo>
                  <a:pt x="29629" y="7747"/>
                </a:lnTo>
                <a:lnTo>
                  <a:pt x="212242" y="7747"/>
                </a:lnTo>
                <a:lnTo>
                  <a:pt x="212242" y="0"/>
                </a:lnTo>
                <a:close/>
              </a:path>
              <a:path w="212725" h="212725">
                <a:moveTo>
                  <a:pt x="212242" y="7747"/>
                </a:moveTo>
                <a:lnTo>
                  <a:pt x="196761" y="7747"/>
                </a:lnTo>
                <a:lnTo>
                  <a:pt x="196761" y="174879"/>
                </a:lnTo>
                <a:lnTo>
                  <a:pt x="212242" y="174879"/>
                </a:lnTo>
                <a:lnTo>
                  <a:pt x="212242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91"/>
          <p:cNvSpPr/>
          <p:nvPr/>
        </p:nvSpPr>
        <p:spPr>
          <a:xfrm>
            <a:off x="900687" y="736882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093" y="0"/>
                </a:moveTo>
                <a:lnTo>
                  <a:pt x="0" y="167132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92"/>
          <p:cNvSpPr/>
          <p:nvPr/>
        </p:nvSpPr>
        <p:spPr>
          <a:xfrm>
            <a:off x="889740" y="7350125"/>
            <a:ext cx="178435" cy="201930"/>
          </a:xfrm>
          <a:custGeom>
            <a:avLst/>
            <a:gdLst/>
            <a:ahLst/>
            <a:cxnLst/>
            <a:rect l="l" t="t" r="r" b="b"/>
            <a:pathLst>
              <a:path w="178434" h="201929">
                <a:moveTo>
                  <a:pt x="178041" y="0"/>
                </a:moveTo>
                <a:lnTo>
                  <a:pt x="174840" y="0"/>
                </a:lnTo>
                <a:lnTo>
                  <a:pt x="0" y="174879"/>
                </a:lnTo>
                <a:lnTo>
                  <a:pt x="0" y="201307"/>
                </a:lnTo>
                <a:lnTo>
                  <a:pt x="178041" y="201307"/>
                </a:lnTo>
                <a:lnTo>
                  <a:pt x="178041" y="185826"/>
                </a:lnTo>
                <a:lnTo>
                  <a:pt x="10947" y="185826"/>
                </a:lnTo>
                <a:lnTo>
                  <a:pt x="178041" y="18694"/>
                </a:lnTo>
                <a:lnTo>
                  <a:pt x="1780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93"/>
          <p:cNvSpPr/>
          <p:nvPr/>
        </p:nvSpPr>
        <p:spPr>
          <a:xfrm>
            <a:off x="1083275" y="7357874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88" y="0"/>
                </a:moveTo>
                <a:lnTo>
                  <a:pt x="0" y="0"/>
                </a:lnTo>
                <a:lnTo>
                  <a:pt x="0" y="178078"/>
                </a:lnTo>
                <a:lnTo>
                  <a:pt x="178088" y="178078"/>
                </a:lnTo>
                <a:lnTo>
                  <a:pt x="17808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94"/>
          <p:cNvSpPr/>
          <p:nvPr/>
        </p:nvSpPr>
        <p:spPr>
          <a:xfrm>
            <a:off x="1067781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190347" y="0"/>
                </a:moveTo>
                <a:lnTo>
                  <a:pt x="0" y="0"/>
                </a:lnTo>
                <a:lnTo>
                  <a:pt x="0" y="201307"/>
                </a:lnTo>
                <a:lnTo>
                  <a:pt x="193586" y="201307"/>
                </a:lnTo>
                <a:lnTo>
                  <a:pt x="193586" y="193560"/>
                </a:lnTo>
                <a:lnTo>
                  <a:pt x="7747" y="193560"/>
                </a:lnTo>
                <a:lnTo>
                  <a:pt x="7747" y="185826"/>
                </a:lnTo>
                <a:lnTo>
                  <a:pt x="15494" y="185826"/>
                </a:lnTo>
                <a:lnTo>
                  <a:pt x="15494" y="7747"/>
                </a:lnTo>
                <a:lnTo>
                  <a:pt x="198089" y="7747"/>
                </a:lnTo>
                <a:lnTo>
                  <a:pt x="190347" y="0"/>
                </a:lnTo>
                <a:close/>
              </a:path>
              <a:path w="209550" h="201929">
                <a:moveTo>
                  <a:pt x="204515" y="185826"/>
                </a:moveTo>
                <a:lnTo>
                  <a:pt x="193586" y="185826"/>
                </a:lnTo>
                <a:lnTo>
                  <a:pt x="193586" y="190360"/>
                </a:lnTo>
                <a:lnTo>
                  <a:pt x="209042" y="190360"/>
                </a:lnTo>
                <a:lnTo>
                  <a:pt x="204515" y="185826"/>
                </a:lnTo>
                <a:close/>
              </a:path>
              <a:path w="209550" h="201929">
                <a:moveTo>
                  <a:pt x="198089" y="7747"/>
                </a:moveTo>
                <a:lnTo>
                  <a:pt x="193586" y="7747"/>
                </a:lnTo>
                <a:lnTo>
                  <a:pt x="193586" y="174879"/>
                </a:lnTo>
                <a:lnTo>
                  <a:pt x="204515" y="185826"/>
                </a:lnTo>
                <a:lnTo>
                  <a:pt x="209042" y="185826"/>
                </a:lnTo>
                <a:lnTo>
                  <a:pt x="209042" y="18707"/>
                </a:lnTo>
                <a:lnTo>
                  <a:pt x="198089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95"/>
          <p:cNvSpPr/>
          <p:nvPr/>
        </p:nvSpPr>
        <p:spPr>
          <a:xfrm>
            <a:off x="1570383" y="7368820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5" h="156210">
                <a:moveTo>
                  <a:pt x="78066" y="0"/>
                </a:moveTo>
                <a:lnTo>
                  <a:pt x="0" y="78092"/>
                </a:lnTo>
                <a:lnTo>
                  <a:pt x="78066" y="156184"/>
                </a:lnTo>
                <a:lnTo>
                  <a:pt x="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96"/>
          <p:cNvSpPr/>
          <p:nvPr/>
        </p:nvSpPr>
        <p:spPr>
          <a:xfrm>
            <a:off x="1548489" y="7350125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30" h="196850">
                <a:moveTo>
                  <a:pt x="89017" y="185826"/>
                </a:moveTo>
                <a:lnTo>
                  <a:pt x="99961" y="196773"/>
                </a:lnTo>
                <a:lnTo>
                  <a:pt x="89017" y="185826"/>
                </a:lnTo>
                <a:close/>
              </a:path>
              <a:path w="100330" h="196850">
                <a:moveTo>
                  <a:pt x="99961" y="0"/>
                </a:moveTo>
                <a:lnTo>
                  <a:pt x="96774" y="0"/>
                </a:lnTo>
                <a:lnTo>
                  <a:pt x="0" y="96786"/>
                </a:lnTo>
                <a:lnTo>
                  <a:pt x="89017" y="185826"/>
                </a:lnTo>
                <a:lnTo>
                  <a:pt x="99961" y="185826"/>
                </a:lnTo>
                <a:lnTo>
                  <a:pt x="99961" y="174879"/>
                </a:lnTo>
                <a:lnTo>
                  <a:pt x="21894" y="96786"/>
                </a:lnTo>
                <a:lnTo>
                  <a:pt x="99961" y="18694"/>
                </a:lnTo>
                <a:lnTo>
                  <a:pt x="9996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97"/>
          <p:cNvSpPr/>
          <p:nvPr/>
        </p:nvSpPr>
        <p:spPr>
          <a:xfrm>
            <a:off x="1287821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167093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98"/>
          <p:cNvSpPr/>
          <p:nvPr/>
        </p:nvSpPr>
        <p:spPr>
          <a:xfrm>
            <a:off x="1258129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80" y="0"/>
                </a:moveTo>
                <a:lnTo>
                  <a:pt x="0" y="0"/>
                </a:lnTo>
                <a:lnTo>
                  <a:pt x="212280" y="212255"/>
                </a:lnTo>
                <a:lnTo>
                  <a:pt x="212280" y="174879"/>
                </a:lnTo>
                <a:lnTo>
                  <a:pt x="196786" y="174879"/>
                </a:lnTo>
                <a:lnTo>
                  <a:pt x="29692" y="7747"/>
                </a:lnTo>
                <a:lnTo>
                  <a:pt x="212280" y="7747"/>
                </a:lnTo>
                <a:lnTo>
                  <a:pt x="212280" y="0"/>
                </a:lnTo>
                <a:close/>
              </a:path>
              <a:path w="212725" h="212725">
                <a:moveTo>
                  <a:pt x="212280" y="7747"/>
                </a:moveTo>
                <a:lnTo>
                  <a:pt x="196786" y="7747"/>
                </a:lnTo>
                <a:lnTo>
                  <a:pt x="196786" y="174879"/>
                </a:lnTo>
                <a:lnTo>
                  <a:pt x="212280" y="174879"/>
                </a:lnTo>
                <a:lnTo>
                  <a:pt x="21228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99"/>
          <p:cNvSpPr/>
          <p:nvPr/>
        </p:nvSpPr>
        <p:spPr>
          <a:xfrm>
            <a:off x="1857505" y="736882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92" y="12"/>
                </a:moveTo>
                <a:lnTo>
                  <a:pt x="89065" y="89039"/>
                </a:lnTo>
                <a:lnTo>
                  <a:pt x="0" y="0"/>
                </a:lnTo>
                <a:lnTo>
                  <a:pt x="0" y="167132"/>
                </a:lnTo>
                <a:lnTo>
                  <a:pt x="178092" y="167132"/>
                </a:lnTo>
                <a:lnTo>
                  <a:pt x="178092" y="1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00"/>
          <p:cNvSpPr/>
          <p:nvPr/>
        </p:nvSpPr>
        <p:spPr>
          <a:xfrm>
            <a:off x="1842049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29" y="18707"/>
                </a:moveTo>
                <a:lnTo>
                  <a:pt x="193548" y="18707"/>
                </a:lnTo>
                <a:lnTo>
                  <a:pt x="193548" y="185826"/>
                </a:lnTo>
                <a:lnTo>
                  <a:pt x="15455" y="185826"/>
                </a:lnTo>
                <a:lnTo>
                  <a:pt x="15455" y="201307"/>
                </a:lnTo>
                <a:lnTo>
                  <a:pt x="182587" y="201307"/>
                </a:lnTo>
                <a:lnTo>
                  <a:pt x="209029" y="174879"/>
                </a:lnTo>
                <a:lnTo>
                  <a:pt x="209029" y="18707"/>
                </a:lnTo>
                <a:close/>
              </a:path>
              <a:path w="209550" h="201929">
                <a:moveTo>
                  <a:pt x="18694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55" y="185826"/>
                </a:lnTo>
                <a:lnTo>
                  <a:pt x="15455" y="18694"/>
                </a:lnTo>
                <a:lnTo>
                  <a:pt x="37386" y="18694"/>
                </a:lnTo>
                <a:lnTo>
                  <a:pt x="18694" y="0"/>
                </a:lnTo>
                <a:close/>
              </a:path>
              <a:path w="209550" h="201929">
                <a:moveTo>
                  <a:pt x="37386" y="18694"/>
                </a:moveTo>
                <a:lnTo>
                  <a:pt x="15455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86" y="18694"/>
                </a:lnTo>
                <a:close/>
              </a:path>
              <a:path w="209550" h="201929">
                <a:moveTo>
                  <a:pt x="201295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48" y="18707"/>
                </a:lnTo>
                <a:lnTo>
                  <a:pt x="209029" y="18707"/>
                </a:lnTo>
                <a:lnTo>
                  <a:pt x="209029" y="5486"/>
                </a:lnTo>
                <a:lnTo>
                  <a:pt x="206743" y="5486"/>
                </a:lnTo>
                <a:lnTo>
                  <a:pt x="201295" y="0"/>
                </a:lnTo>
                <a:close/>
              </a:path>
              <a:path w="209550" h="201929">
                <a:moveTo>
                  <a:pt x="209029" y="0"/>
                </a:moveTo>
                <a:lnTo>
                  <a:pt x="201295" y="0"/>
                </a:lnTo>
                <a:lnTo>
                  <a:pt x="206743" y="5486"/>
                </a:lnTo>
                <a:lnTo>
                  <a:pt x="209029" y="5486"/>
                </a:lnTo>
                <a:lnTo>
                  <a:pt x="20902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01"/>
          <p:cNvSpPr/>
          <p:nvPr/>
        </p:nvSpPr>
        <p:spPr>
          <a:xfrm>
            <a:off x="1663957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093" y="0"/>
                </a:moveTo>
                <a:lnTo>
                  <a:pt x="0" y="0"/>
                </a:lnTo>
                <a:lnTo>
                  <a:pt x="0" y="167132"/>
                </a:lnTo>
                <a:lnTo>
                  <a:pt x="16709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02"/>
          <p:cNvSpPr/>
          <p:nvPr/>
        </p:nvSpPr>
        <p:spPr>
          <a:xfrm>
            <a:off x="1648450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59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93" y="0"/>
                </a:moveTo>
                <a:lnTo>
                  <a:pt x="0" y="0"/>
                </a:lnTo>
                <a:lnTo>
                  <a:pt x="0" y="185826"/>
                </a:lnTo>
                <a:lnTo>
                  <a:pt x="26454" y="185826"/>
                </a:lnTo>
                <a:lnTo>
                  <a:pt x="37402" y="174879"/>
                </a:lnTo>
                <a:lnTo>
                  <a:pt x="15506" y="174879"/>
                </a:lnTo>
                <a:lnTo>
                  <a:pt x="15506" y="7747"/>
                </a:lnTo>
                <a:lnTo>
                  <a:pt x="204545" y="7747"/>
                </a:lnTo>
                <a:lnTo>
                  <a:pt x="212293" y="0"/>
                </a:lnTo>
                <a:close/>
              </a:path>
              <a:path w="212725" h="212725">
                <a:moveTo>
                  <a:pt x="182600" y="7747"/>
                </a:moveTo>
                <a:lnTo>
                  <a:pt x="15506" y="7747"/>
                </a:lnTo>
                <a:lnTo>
                  <a:pt x="15506" y="174879"/>
                </a:lnTo>
                <a:lnTo>
                  <a:pt x="182600" y="7747"/>
                </a:lnTo>
                <a:close/>
              </a:path>
              <a:path w="212725" h="212725">
                <a:moveTo>
                  <a:pt x="204545" y="7747"/>
                </a:moveTo>
                <a:lnTo>
                  <a:pt x="182600" y="7747"/>
                </a:lnTo>
                <a:lnTo>
                  <a:pt x="15506" y="174879"/>
                </a:lnTo>
                <a:lnTo>
                  <a:pt x="37402" y="174879"/>
                </a:lnTo>
                <a:lnTo>
                  <a:pt x="204545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03"/>
          <p:cNvSpPr/>
          <p:nvPr/>
        </p:nvSpPr>
        <p:spPr>
          <a:xfrm>
            <a:off x="2631748" y="7357874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8"/>
                </a:lnTo>
                <a:lnTo>
                  <a:pt x="178073" y="178078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04"/>
          <p:cNvSpPr/>
          <p:nvPr/>
        </p:nvSpPr>
        <p:spPr>
          <a:xfrm>
            <a:off x="2631748" y="7350125"/>
            <a:ext cx="193675" cy="201930"/>
          </a:xfrm>
          <a:custGeom>
            <a:avLst/>
            <a:gdLst/>
            <a:ahLst/>
            <a:cxnLst/>
            <a:rect l="l" t="t" r="r" b="b"/>
            <a:pathLst>
              <a:path w="193675" h="201929">
                <a:moveTo>
                  <a:pt x="178066" y="185826"/>
                </a:moveTo>
                <a:lnTo>
                  <a:pt x="0" y="185826"/>
                </a:lnTo>
                <a:lnTo>
                  <a:pt x="0" y="190360"/>
                </a:lnTo>
                <a:lnTo>
                  <a:pt x="10960" y="201307"/>
                </a:lnTo>
                <a:lnTo>
                  <a:pt x="178066" y="201307"/>
                </a:lnTo>
                <a:lnTo>
                  <a:pt x="178066" y="185826"/>
                </a:lnTo>
                <a:close/>
              </a:path>
              <a:path w="193675" h="201929">
                <a:moveTo>
                  <a:pt x="174853" y="0"/>
                </a:moveTo>
                <a:lnTo>
                  <a:pt x="0" y="0"/>
                </a:lnTo>
                <a:lnTo>
                  <a:pt x="0" y="7747"/>
                </a:lnTo>
                <a:lnTo>
                  <a:pt x="178066" y="7747"/>
                </a:lnTo>
                <a:lnTo>
                  <a:pt x="178066" y="174879"/>
                </a:lnTo>
                <a:lnTo>
                  <a:pt x="191274" y="188099"/>
                </a:lnTo>
                <a:lnTo>
                  <a:pt x="193560" y="190360"/>
                </a:lnTo>
                <a:lnTo>
                  <a:pt x="193560" y="18694"/>
                </a:lnTo>
                <a:lnTo>
                  <a:pt x="1748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05"/>
          <p:cNvSpPr/>
          <p:nvPr/>
        </p:nvSpPr>
        <p:spPr>
          <a:xfrm>
            <a:off x="2449147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06"/>
          <p:cNvSpPr/>
          <p:nvPr/>
        </p:nvSpPr>
        <p:spPr>
          <a:xfrm>
            <a:off x="2438187" y="7350125"/>
            <a:ext cx="193675" cy="186055"/>
          </a:xfrm>
          <a:custGeom>
            <a:avLst/>
            <a:gdLst/>
            <a:ahLst/>
            <a:cxnLst/>
            <a:rect l="l" t="t" r="r" b="b"/>
            <a:pathLst>
              <a:path w="193675" h="186054">
                <a:moveTo>
                  <a:pt x="193560" y="0"/>
                </a:moveTo>
                <a:lnTo>
                  <a:pt x="0" y="0"/>
                </a:lnTo>
                <a:lnTo>
                  <a:pt x="0" y="18694"/>
                </a:lnTo>
                <a:lnTo>
                  <a:pt x="167119" y="185826"/>
                </a:lnTo>
                <a:lnTo>
                  <a:pt x="178066" y="185826"/>
                </a:lnTo>
                <a:lnTo>
                  <a:pt x="178066" y="174879"/>
                </a:lnTo>
                <a:lnTo>
                  <a:pt x="10960" y="7747"/>
                </a:lnTo>
                <a:lnTo>
                  <a:pt x="193560" y="7747"/>
                </a:lnTo>
                <a:lnTo>
                  <a:pt x="193560" y="0"/>
                </a:lnTo>
                <a:close/>
              </a:path>
              <a:path w="193675" h="186054">
                <a:moveTo>
                  <a:pt x="193560" y="7747"/>
                </a:moveTo>
                <a:lnTo>
                  <a:pt x="178066" y="7747"/>
                </a:lnTo>
                <a:lnTo>
                  <a:pt x="178066" y="174879"/>
                </a:lnTo>
                <a:lnTo>
                  <a:pt x="189026" y="185826"/>
                </a:lnTo>
                <a:lnTo>
                  <a:pt x="193560" y="185826"/>
                </a:lnTo>
                <a:lnTo>
                  <a:pt x="193560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07"/>
          <p:cNvSpPr/>
          <p:nvPr/>
        </p:nvSpPr>
        <p:spPr>
          <a:xfrm>
            <a:off x="2062026" y="736882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167132"/>
                </a:lnTo>
                <a:lnTo>
                  <a:pt x="167119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108"/>
          <p:cNvSpPr/>
          <p:nvPr/>
        </p:nvSpPr>
        <p:spPr>
          <a:xfrm>
            <a:off x="2024637" y="7350125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33" y="188099"/>
                </a:moveTo>
                <a:lnTo>
                  <a:pt x="0" y="201307"/>
                </a:lnTo>
                <a:lnTo>
                  <a:pt x="204508" y="201307"/>
                </a:lnTo>
                <a:lnTo>
                  <a:pt x="204508" y="193560"/>
                </a:lnTo>
                <a:lnTo>
                  <a:pt x="18707" y="193560"/>
                </a:lnTo>
                <a:lnTo>
                  <a:pt x="13233" y="188099"/>
                </a:lnTo>
                <a:close/>
              </a:path>
              <a:path w="205105" h="201929">
                <a:moveTo>
                  <a:pt x="204508" y="0"/>
                </a:moveTo>
                <a:lnTo>
                  <a:pt x="201295" y="0"/>
                </a:lnTo>
                <a:lnTo>
                  <a:pt x="13233" y="188099"/>
                </a:lnTo>
                <a:lnTo>
                  <a:pt x="18707" y="193560"/>
                </a:lnTo>
                <a:lnTo>
                  <a:pt x="18707" y="185826"/>
                </a:lnTo>
                <a:lnTo>
                  <a:pt x="37388" y="185826"/>
                </a:lnTo>
                <a:lnTo>
                  <a:pt x="204508" y="18694"/>
                </a:lnTo>
                <a:lnTo>
                  <a:pt x="204508" y="0"/>
                </a:lnTo>
                <a:close/>
              </a:path>
              <a:path w="205105" h="201929">
                <a:moveTo>
                  <a:pt x="204508" y="185826"/>
                </a:moveTo>
                <a:lnTo>
                  <a:pt x="18707" y="185826"/>
                </a:lnTo>
                <a:lnTo>
                  <a:pt x="18707" y="193560"/>
                </a:lnTo>
                <a:lnTo>
                  <a:pt x="204508" y="193560"/>
                </a:lnTo>
                <a:lnTo>
                  <a:pt x="204508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09"/>
          <p:cNvSpPr/>
          <p:nvPr/>
        </p:nvSpPr>
        <p:spPr>
          <a:xfrm>
            <a:off x="2244626" y="7357879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110"/>
          <p:cNvSpPr/>
          <p:nvPr/>
        </p:nvSpPr>
        <p:spPr>
          <a:xfrm>
            <a:off x="3793099" y="736882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5" h="167640">
                <a:moveTo>
                  <a:pt x="178066" y="0"/>
                </a:moveTo>
                <a:lnTo>
                  <a:pt x="89027" y="89039"/>
                </a:lnTo>
                <a:lnTo>
                  <a:pt x="0" y="0"/>
                </a:lnTo>
                <a:lnTo>
                  <a:pt x="0" y="167132"/>
                </a:lnTo>
                <a:lnTo>
                  <a:pt x="178066" y="167132"/>
                </a:lnTo>
                <a:lnTo>
                  <a:pt x="17806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111"/>
          <p:cNvSpPr/>
          <p:nvPr/>
        </p:nvSpPr>
        <p:spPr>
          <a:xfrm>
            <a:off x="3777605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54" y="18694"/>
                </a:moveTo>
                <a:lnTo>
                  <a:pt x="193560" y="18694"/>
                </a:lnTo>
                <a:lnTo>
                  <a:pt x="193560" y="185826"/>
                </a:lnTo>
                <a:lnTo>
                  <a:pt x="15494" y="185826"/>
                </a:lnTo>
                <a:lnTo>
                  <a:pt x="15494" y="201307"/>
                </a:lnTo>
                <a:lnTo>
                  <a:pt x="182613" y="201307"/>
                </a:lnTo>
                <a:lnTo>
                  <a:pt x="209054" y="174879"/>
                </a:lnTo>
                <a:lnTo>
                  <a:pt x="209054" y="18694"/>
                </a:lnTo>
                <a:close/>
              </a:path>
              <a:path w="209550" h="201929">
                <a:moveTo>
                  <a:pt x="18707" y="0"/>
                </a:moveTo>
                <a:lnTo>
                  <a:pt x="12" y="18694"/>
                </a:lnTo>
                <a:lnTo>
                  <a:pt x="0" y="185826"/>
                </a:lnTo>
                <a:lnTo>
                  <a:pt x="15494" y="185826"/>
                </a:lnTo>
                <a:lnTo>
                  <a:pt x="15494" y="18694"/>
                </a:lnTo>
                <a:lnTo>
                  <a:pt x="37395" y="18694"/>
                </a:lnTo>
                <a:lnTo>
                  <a:pt x="18707" y="0"/>
                </a:lnTo>
                <a:close/>
              </a:path>
              <a:path w="209550" h="201929">
                <a:moveTo>
                  <a:pt x="37395" y="18694"/>
                </a:moveTo>
                <a:lnTo>
                  <a:pt x="15494" y="18694"/>
                </a:lnTo>
                <a:lnTo>
                  <a:pt x="104521" y="107734"/>
                </a:lnTo>
                <a:lnTo>
                  <a:pt x="126415" y="85839"/>
                </a:lnTo>
                <a:lnTo>
                  <a:pt x="104521" y="85839"/>
                </a:lnTo>
                <a:lnTo>
                  <a:pt x="37395" y="18694"/>
                </a:lnTo>
                <a:close/>
              </a:path>
              <a:path w="209550" h="201929">
                <a:moveTo>
                  <a:pt x="201307" y="0"/>
                </a:moveTo>
                <a:lnTo>
                  <a:pt x="190347" y="0"/>
                </a:lnTo>
                <a:lnTo>
                  <a:pt x="104521" y="85839"/>
                </a:lnTo>
                <a:lnTo>
                  <a:pt x="126415" y="85839"/>
                </a:lnTo>
                <a:lnTo>
                  <a:pt x="193560" y="18694"/>
                </a:lnTo>
                <a:lnTo>
                  <a:pt x="209054" y="18694"/>
                </a:lnTo>
                <a:lnTo>
                  <a:pt x="209054" y="5486"/>
                </a:lnTo>
                <a:lnTo>
                  <a:pt x="206781" y="5486"/>
                </a:lnTo>
                <a:lnTo>
                  <a:pt x="201307" y="0"/>
                </a:lnTo>
                <a:close/>
              </a:path>
              <a:path w="209550" h="201929">
                <a:moveTo>
                  <a:pt x="209054" y="0"/>
                </a:moveTo>
                <a:lnTo>
                  <a:pt x="201307" y="0"/>
                </a:lnTo>
                <a:lnTo>
                  <a:pt x="206781" y="5486"/>
                </a:lnTo>
                <a:lnTo>
                  <a:pt x="209054" y="5486"/>
                </a:lnTo>
                <a:lnTo>
                  <a:pt x="20905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112"/>
          <p:cNvSpPr/>
          <p:nvPr/>
        </p:nvSpPr>
        <p:spPr>
          <a:xfrm>
            <a:off x="3599539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19" y="0"/>
                </a:moveTo>
                <a:lnTo>
                  <a:pt x="0" y="0"/>
                </a:lnTo>
                <a:lnTo>
                  <a:pt x="0" y="167132"/>
                </a:lnTo>
                <a:lnTo>
                  <a:pt x="167119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13"/>
          <p:cNvSpPr/>
          <p:nvPr/>
        </p:nvSpPr>
        <p:spPr>
          <a:xfrm>
            <a:off x="3584057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4533" y="201307"/>
                </a:moveTo>
                <a:lnTo>
                  <a:pt x="0" y="201307"/>
                </a:lnTo>
                <a:lnTo>
                  <a:pt x="0" y="212255"/>
                </a:lnTo>
                <a:lnTo>
                  <a:pt x="7734" y="204508"/>
                </a:lnTo>
                <a:lnTo>
                  <a:pt x="4533" y="201307"/>
                </a:lnTo>
                <a:close/>
              </a:path>
              <a:path w="212725" h="212725">
                <a:moveTo>
                  <a:pt x="204495" y="7747"/>
                </a:moveTo>
                <a:lnTo>
                  <a:pt x="182600" y="7747"/>
                </a:lnTo>
                <a:lnTo>
                  <a:pt x="15481" y="174879"/>
                </a:lnTo>
                <a:lnTo>
                  <a:pt x="15481" y="185826"/>
                </a:lnTo>
                <a:lnTo>
                  <a:pt x="26428" y="185826"/>
                </a:lnTo>
                <a:lnTo>
                  <a:pt x="204495" y="7747"/>
                </a:lnTo>
                <a:close/>
              </a:path>
              <a:path w="212725" h="212725">
                <a:moveTo>
                  <a:pt x="212242" y="0"/>
                </a:moveTo>
                <a:lnTo>
                  <a:pt x="15481" y="0"/>
                </a:lnTo>
                <a:lnTo>
                  <a:pt x="15481" y="174879"/>
                </a:lnTo>
                <a:lnTo>
                  <a:pt x="182600" y="7747"/>
                </a:lnTo>
                <a:lnTo>
                  <a:pt x="204495" y="7747"/>
                </a:lnTo>
                <a:lnTo>
                  <a:pt x="2122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14"/>
          <p:cNvSpPr/>
          <p:nvPr/>
        </p:nvSpPr>
        <p:spPr>
          <a:xfrm>
            <a:off x="3312404" y="7368820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92" y="0"/>
                </a:moveTo>
                <a:lnTo>
                  <a:pt x="0" y="78092"/>
                </a:lnTo>
                <a:lnTo>
                  <a:pt x="78092" y="156184"/>
                </a:lnTo>
                <a:lnTo>
                  <a:pt x="78092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15"/>
          <p:cNvSpPr/>
          <p:nvPr/>
        </p:nvSpPr>
        <p:spPr>
          <a:xfrm>
            <a:off x="3290510" y="7350125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115468" y="201307"/>
                </a:moveTo>
                <a:lnTo>
                  <a:pt x="104521" y="201307"/>
                </a:lnTo>
                <a:lnTo>
                  <a:pt x="115468" y="212255"/>
                </a:lnTo>
                <a:lnTo>
                  <a:pt x="115468" y="201307"/>
                </a:lnTo>
                <a:close/>
              </a:path>
              <a:path w="115570" h="212725">
                <a:moveTo>
                  <a:pt x="99987" y="0"/>
                </a:moveTo>
                <a:lnTo>
                  <a:pt x="96774" y="0"/>
                </a:lnTo>
                <a:lnTo>
                  <a:pt x="0" y="96786"/>
                </a:lnTo>
                <a:lnTo>
                  <a:pt x="99987" y="196773"/>
                </a:lnTo>
                <a:lnTo>
                  <a:pt x="99987" y="174879"/>
                </a:lnTo>
                <a:lnTo>
                  <a:pt x="21894" y="96786"/>
                </a:lnTo>
                <a:lnTo>
                  <a:pt x="99987" y="18694"/>
                </a:lnTo>
                <a:lnTo>
                  <a:pt x="99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6"/>
          <p:cNvSpPr/>
          <p:nvPr/>
        </p:nvSpPr>
        <p:spPr>
          <a:xfrm>
            <a:off x="3405978" y="7357879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178073" y="0"/>
                </a:moveTo>
                <a:lnTo>
                  <a:pt x="0" y="0"/>
                </a:lnTo>
                <a:lnTo>
                  <a:pt x="0" y="178073"/>
                </a:lnTo>
                <a:lnTo>
                  <a:pt x="178073" y="178073"/>
                </a:lnTo>
                <a:lnTo>
                  <a:pt x="178073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17"/>
          <p:cNvSpPr/>
          <p:nvPr/>
        </p:nvSpPr>
        <p:spPr>
          <a:xfrm>
            <a:off x="3390497" y="7543534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20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18"/>
          <p:cNvSpPr/>
          <p:nvPr/>
        </p:nvSpPr>
        <p:spPr>
          <a:xfrm>
            <a:off x="3390497" y="7535914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0" y="7620"/>
                </a:moveTo>
                <a:lnTo>
                  <a:pt x="7747" y="7620"/>
                </a:lnTo>
                <a:lnTo>
                  <a:pt x="774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19"/>
          <p:cNvSpPr/>
          <p:nvPr/>
        </p:nvSpPr>
        <p:spPr>
          <a:xfrm>
            <a:off x="3390497" y="7358114"/>
            <a:ext cx="15875" cy="177800"/>
          </a:xfrm>
          <a:custGeom>
            <a:avLst/>
            <a:gdLst/>
            <a:ahLst/>
            <a:cxnLst/>
            <a:rect l="l" t="t" r="r" b="b"/>
            <a:pathLst>
              <a:path w="15875" h="177800">
                <a:moveTo>
                  <a:pt x="0" y="177800"/>
                </a:moveTo>
                <a:lnTo>
                  <a:pt x="15487" y="177800"/>
                </a:lnTo>
                <a:lnTo>
                  <a:pt x="15487" y="0"/>
                </a:lnTo>
                <a:lnTo>
                  <a:pt x="0" y="0"/>
                </a:lnTo>
                <a:lnTo>
                  <a:pt x="0" y="177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20"/>
          <p:cNvSpPr/>
          <p:nvPr/>
        </p:nvSpPr>
        <p:spPr>
          <a:xfrm>
            <a:off x="3390497" y="7350494"/>
            <a:ext cx="209550" cy="7620"/>
          </a:xfrm>
          <a:custGeom>
            <a:avLst/>
            <a:gdLst/>
            <a:ahLst/>
            <a:cxnLst/>
            <a:rect l="l" t="t" r="r" b="b"/>
            <a:pathLst>
              <a:path w="209550" h="7619">
                <a:moveTo>
                  <a:pt x="0" y="7619"/>
                </a:moveTo>
                <a:lnTo>
                  <a:pt x="209044" y="7619"/>
                </a:lnTo>
                <a:lnTo>
                  <a:pt x="209044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21"/>
          <p:cNvSpPr/>
          <p:nvPr/>
        </p:nvSpPr>
        <p:spPr>
          <a:xfrm>
            <a:off x="3584057" y="7357874"/>
            <a:ext cx="15875" cy="178435"/>
          </a:xfrm>
          <a:custGeom>
            <a:avLst/>
            <a:gdLst/>
            <a:ahLst/>
            <a:cxnLst/>
            <a:rect l="l" t="t" r="r" b="b"/>
            <a:pathLst>
              <a:path w="15875" h="178435">
                <a:moveTo>
                  <a:pt x="15483" y="0"/>
                </a:moveTo>
                <a:lnTo>
                  <a:pt x="0" y="0"/>
                </a:lnTo>
                <a:lnTo>
                  <a:pt x="0" y="178078"/>
                </a:lnTo>
                <a:lnTo>
                  <a:pt x="15483" y="178078"/>
                </a:lnTo>
                <a:lnTo>
                  <a:pt x="154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22"/>
          <p:cNvSpPr/>
          <p:nvPr/>
        </p:nvSpPr>
        <p:spPr>
          <a:xfrm>
            <a:off x="3096949" y="7350125"/>
            <a:ext cx="115468" cy="2122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23"/>
          <p:cNvSpPr/>
          <p:nvPr/>
        </p:nvSpPr>
        <p:spPr>
          <a:xfrm>
            <a:off x="2836269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167106" y="0"/>
                </a:moveTo>
                <a:lnTo>
                  <a:pt x="0" y="0"/>
                </a:lnTo>
                <a:lnTo>
                  <a:pt x="167106" y="167132"/>
                </a:lnTo>
                <a:lnTo>
                  <a:pt x="1671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24"/>
          <p:cNvSpPr/>
          <p:nvPr/>
        </p:nvSpPr>
        <p:spPr>
          <a:xfrm>
            <a:off x="2806602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212267" y="0"/>
                </a:moveTo>
                <a:lnTo>
                  <a:pt x="0" y="0"/>
                </a:lnTo>
                <a:lnTo>
                  <a:pt x="212267" y="212255"/>
                </a:lnTo>
                <a:lnTo>
                  <a:pt x="212267" y="174879"/>
                </a:lnTo>
                <a:lnTo>
                  <a:pt x="196773" y="174879"/>
                </a:lnTo>
                <a:lnTo>
                  <a:pt x="29667" y="7747"/>
                </a:lnTo>
                <a:lnTo>
                  <a:pt x="212267" y="7747"/>
                </a:lnTo>
                <a:lnTo>
                  <a:pt x="212267" y="0"/>
                </a:lnTo>
                <a:close/>
              </a:path>
              <a:path w="212725" h="212725">
                <a:moveTo>
                  <a:pt x="212267" y="7747"/>
                </a:moveTo>
                <a:lnTo>
                  <a:pt x="196773" y="7747"/>
                </a:lnTo>
                <a:lnTo>
                  <a:pt x="196773" y="174879"/>
                </a:lnTo>
                <a:lnTo>
                  <a:pt x="212267" y="174879"/>
                </a:lnTo>
                <a:lnTo>
                  <a:pt x="212267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25"/>
          <p:cNvSpPr/>
          <p:nvPr/>
        </p:nvSpPr>
        <p:spPr>
          <a:xfrm>
            <a:off x="21937" y="7368820"/>
            <a:ext cx="78105" cy="156210"/>
          </a:xfrm>
          <a:custGeom>
            <a:avLst/>
            <a:gdLst/>
            <a:ahLst/>
            <a:cxnLst/>
            <a:rect l="l" t="t" r="r" b="b"/>
            <a:pathLst>
              <a:path w="78104" h="156210">
                <a:moveTo>
                  <a:pt x="78080" y="0"/>
                </a:moveTo>
                <a:lnTo>
                  <a:pt x="0" y="78092"/>
                </a:lnTo>
                <a:lnTo>
                  <a:pt x="78080" y="156184"/>
                </a:lnTo>
                <a:lnTo>
                  <a:pt x="7808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26"/>
          <p:cNvSpPr/>
          <p:nvPr/>
        </p:nvSpPr>
        <p:spPr>
          <a:xfrm>
            <a:off x="0" y="7350125"/>
            <a:ext cx="100330" cy="196850"/>
          </a:xfrm>
          <a:custGeom>
            <a:avLst/>
            <a:gdLst/>
            <a:ahLst/>
            <a:cxnLst/>
            <a:rect l="l" t="t" r="r" b="b"/>
            <a:pathLst>
              <a:path w="100329" h="196850">
                <a:moveTo>
                  <a:pt x="100017" y="0"/>
                </a:moveTo>
                <a:lnTo>
                  <a:pt x="96767" y="0"/>
                </a:lnTo>
                <a:lnTo>
                  <a:pt x="0" y="96786"/>
                </a:lnTo>
                <a:lnTo>
                  <a:pt x="100017" y="196773"/>
                </a:lnTo>
                <a:lnTo>
                  <a:pt x="89072" y="185826"/>
                </a:lnTo>
                <a:lnTo>
                  <a:pt x="100017" y="185826"/>
                </a:lnTo>
                <a:lnTo>
                  <a:pt x="100017" y="174879"/>
                </a:lnTo>
                <a:lnTo>
                  <a:pt x="21936" y="96786"/>
                </a:lnTo>
                <a:lnTo>
                  <a:pt x="100017" y="18694"/>
                </a:lnTo>
                <a:lnTo>
                  <a:pt x="1000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28"/>
          <p:cNvSpPr/>
          <p:nvPr/>
        </p:nvSpPr>
        <p:spPr>
          <a:xfrm>
            <a:off x="309061" y="7368820"/>
            <a:ext cx="178435" cy="167640"/>
          </a:xfrm>
          <a:custGeom>
            <a:avLst/>
            <a:gdLst/>
            <a:ahLst/>
            <a:cxnLst/>
            <a:rect l="l" t="t" r="r" b="b"/>
            <a:pathLst>
              <a:path w="178434" h="167640">
                <a:moveTo>
                  <a:pt x="178038" y="0"/>
                </a:moveTo>
                <a:lnTo>
                  <a:pt x="89019" y="89039"/>
                </a:lnTo>
                <a:lnTo>
                  <a:pt x="0" y="0"/>
                </a:lnTo>
                <a:lnTo>
                  <a:pt x="0" y="167132"/>
                </a:lnTo>
                <a:lnTo>
                  <a:pt x="178038" y="167132"/>
                </a:lnTo>
                <a:lnTo>
                  <a:pt x="178038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29"/>
          <p:cNvSpPr/>
          <p:nvPr/>
        </p:nvSpPr>
        <p:spPr>
          <a:xfrm>
            <a:off x="293553" y="7350125"/>
            <a:ext cx="209550" cy="201930"/>
          </a:xfrm>
          <a:custGeom>
            <a:avLst/>
            <a:gdLst/>
            <a:ahLst/>
            <a:cxnLst/>
            <a:rect l="l" t="t" r="r" b="b"/>
            <a:pathLst>
              <a:path w="209550" h="201929">
                <a:moveTo>
                  <a:pt x="209049" y="18694"/>
                </a:moveTo>
                <a:lnTo>
                  <a:pt x="193546" y="18694"/>
                </a:lnTo>
                <a:lnTo>
                  <a:pt x="193546" y="185826"/>
                </a:lnTo>
                <a:lnTo>
                  <a:pt x="15507" y="185826"/>
                </a:lnTo>
                <a:lnTo>
                  <a:pt x="15507" y="201307"/>
                </a:lnTo>
                <a:lnTo>
                  <a:pt x="182601" y="201307"/>
                </a:lnTo>
                <a:lnTo>
                  <a:pt x="209049" y="174879"/>
                </a:lnTo>
                <a:lnTo>
                  <a:pt x="209049" y="18694"/>
                </a:lnTo>
                <a:close/>
              </a:path>
              <a:path w="209550" h="201929">
                <a:moveTo>
                  <a:pt x="18698" y="12"/>
                </a:moveTo>
                <a:lnTo>
                  <a:pt x="12" y="18694"/>
                </a:lnTo>
                <a:lnTo>
                  <a:pt x="0" y="185826"/>
                </a:lnTo>
                <a:lnTo>
                  <a:pt x="15507" y="185826"/>
                </a:lnTo>
                <a:lnTo>
                  <a:pt x="15507" y="18694"/>
                </a:lnTo>
                <a:lnTo>
                  <a:pt x="37380" y="18694"/>
                </a:lnTo>
                <a:lnTo>
                  <a:pt x="18698" y="12"/>
                </a:lnTo>
                <a:close/>
              </a:path>
              <a:path w="209550" h="201929">
                <a:moveTo>
                  <a:pt x="37380" y="18694"/>
                </a:moveTo>
                <a:lnTo>
                  <a:pt x="15507" y="18694"/>
                </a:lnTo>
                <a:lnTo>
                  <a:pt x="104527" y="107734"/>
                </a:lnTo>
                <a:lnTo>
                  <a:pt x="126417" y="85839"/>
                </a:lnTo>
                <a:lnTo>
                  <a:pt x="104527" y="85839"/>
                </a:lnTo>
                <a:lnTo>
                  <a:pt x="37380" y="18694"/>
                </a:lnTo>
                <a:close/>
              </a:path>
              <a:path w="209550" h="201929">
                <a:moveTo>
                  <a:pt x="201300" y="0"/>
                </a:moveTo>
                <a:lnTo>
                  <a:pt x="190338" y="12"/>
                </a:lnTo>
                <a:lnTo>
                  <a:pt x="104527" y="85839"/>
                </a:lnTo>
                <a:lnTo>
                  <a:pt x="126417" y="85839"/>
                </a:lnTo>
                <a:lnTo>
                  <a:pt x="193546" y="18694"/>
                </a:lnTo>
                <a:lnTo>
                  <a:pt x="209049" y="18694"/>
                </a:lnTo>
                <a:lnTo>
                  <a:pt x="209049" y="5486"/>
                </a:lnTo>
                <a:lnTo>
                  <a:pt x="206767" y="5486"/>
                </a:lnTo>
                <a:lnTo>
                  <a:pt x="201300" y="0"/>
                </a:lnTo>
                <a:close/>
              </a:path>
              <a:path w="209550" h="201929">
                <a:moveTo>
                  <a:pt x="209049" y="0"/>
                </a:moveTo>
                <a:lnTo>
                  <a:pt x="201300" y="0"/>
                </a:lnTo>
                <a:lnTo>
                  <a:pt x="206767" y="5486"/>
                </a:lnTo>
                <a:lnTo>
                  <a:pt x="209049" y="5486"/>
                </a:lnTo>
                <a:lnTo>
                  <a:pt x="20904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30"/>
          <p:cNvSpPr/>
          <p:nvPr/>
        </p:nvSpPr>
        <p:spPr>
          <a:xfrm>
            <a:off x="115466" y="735787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8" y="0"/>
                </a:moveTo>
                <a:lnTo>
                  <a:pt x="0" y="0"/>
                </a:lnTo>
                <a:lnTo>
                  <a:pt x="0" y="167132"/>
                </a:lnTo>
                <a:lnTo>
                  <a:pt x="167148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31"/>
          <p:cNvSpPr/>
          <p:nvPr/>
        </p:nvSpPr>
        <p:spPr>
          <a:xfrm>
            <a:off x="100018" y="7350125"/>
            <a:ext cx="212725" cy="212725"/>
          </a:xfrm>
          <a:custGeom>
            <a:avLst/>
            <a:gdLst/>
            <a:ahLst/>
            <a:cxnLst/>
            <a:rect l="l" t="t" r="r" b="b"/>
            <a:pathLst>
              <a:path w="212725" h="212725">
                <a:moveTo>
                  <a:pt x="0" y="196773"/>
                </a:moveTo>
                <a:lnTo>
                  <a:pt x="0" y="212255"/>
                </a:lnTo>
                <a:lnTo>
                  <a:pt x="7748" y="204508"/>
                </a:lnTo>
                <a:lnTo>
                  <a:pt x="0" y="196773"/>
                </a:lnTo>
                <a:close/>
              </a:path>
              <a:path w="212725" h="212725">
                <a:moveTo>
                  <a:pt x="212233" y="0"/>
                </a:moveTo>
                <a:lnTo>
                  <a:pt x="0" y="0"/>
                </a:lnTo>
                <a:lnTo>
                  <a:pt x="0" y="185826"/>
                </a:lnTo>
                <a:lnTo>
                  <a:pt x="26446" y="185826"/>
                </a:lnTo>
                <a:lnTo>
                  <a:pt x="37391" y="174879"/>
                </a:lnTo>
                <a:lnTo>
                  <a:pt x="15448" y="174879"/>
                </a:lnTo>
                <a:lnTo>
                  <a:pt x="15448" y="7747"/>
                </a:lnTo>
                <a:lnTo>
                  <a:pt x="204488" y="7747"/>
                </a:lnTo>
                <a:lnTo>
                  <a:pt x="212233" y="0"/>
                </a:lnTo>
                <a:close/>
              </a:path>
              <a:path w="212725" h="212725">
                <a:moveTo>
                  <a:pt x="182596" y="7747"/>
                </a:moveTo>
                <a:lnTo>
                  <a:pt x="15448" y="7747"/>
                </a:lnTo>
                <a:lnTo>
                  <a:pt x="15448" y="174879"/>
                </a:lnTo>
                <a:lnTo>
                  <a:pt x="182596" y="7747"/>
                </a:lnTo>
                <a:close/>
              </a:path>
              <a:path w="212725" h="212725">
                <a:moveTo>
                  <a:pt x="204488" y="7747"/>
                </a:moveTo>
                <a:lnTo>
                  <a:pt x="182596" y="7747"/>
                </a:lnTo>
                <a:lnTo>
                  <a:pt x="15448" y="174879"/>
                </a:lnTo>
                <a:lnTo>
                  <a:pt x="37391" y="174879"/>
                </a:lnTo>
                <a:lnTo>
                  <a:pt x="204488" y="7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32"/>
          <p:cNvSpPr/>
          <p:nvPr/>
        </p:nvSpPr>
        <p:spPr>
          <a:xfrm>
            <a:off x="513547" y="7368820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143" y="0"/>
                </a:moveTo>
                <a:lnTo>
                  <a:pt x="0" y="167132"/>
                </a:lnTo>
                <a:lnTo>
                  <a:pt x="167143" y="167132"/>
                </a:lnTo>
                <a:lnTo>
                  <a:pt x="167143" y="0"/>
                </a:lnTo>
                <a:close/>
              </a:path>
            </a:pathLst>
          </a:custGeom>
          <a:solidFill>
            <a:srgbClr val="FD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33"/>
          <p:cNvSpPr/>
          <p:nvPr/>
        </p:nvSpPr>
        <p:spPr>
          <a:xfrm>
            <a:off x="476155" y="7350125"/>
            <a:ext cx="205104" cy="201930"/>
          </a:xfrm>
          <a:custGeom>
            <a:avLst/>
            <a:gdLst/>
            <a:ahLst/>
            <a:cxnLst/>
            <a:rect l="l" t="t" r="r" b="b"/>
            <a:pathLst>
              <a:path w="205105" h="201929">
                <a:moveTo>
                  <a:pt x="13276" y="188099"/>
                </a:moveTo>
                <a:lnTo>
                  <a:pt x="0" y="201307"/>
                </a:lnTo>
                <a:lnTo>
                  <a:pt x="204534" y="201307"/>
                </a:lnTo>
                <a:lnTo>
                  <a:pt x="204534" y="193560"/>
                </a:lnTo>
                <a:lnTo>
                  <a:pt x="18693" y="193560"/>
                </a:lnTo>
                <a:lnTo>
                  <a:pt x="13276" y="188099"/>
                </a:lnTo>
                <a:close/>
              </a:path>
              <a:path w="205105" h="201929">
                <a:moveTo>
                  <a:pt x="204534" y="0"/>
                </a:moveTo>
                <a:lnTo>
                  <a:pt x="201291" y="0"/>
                </a:lnTo>
                <a:lnTo>
                  <a:pt x="13276" y="188099"/>
                </a:lnTo>
                <a:lnTo>
                  <a:pt x="18693" y="193560"/>
                </a:lnTo>
                <a:lnTo>
                  <a:pt x="18693" y="185826"/>
                </a:lnTo>
                <a:lnTo>
                  <a:pt x="37391" y="185826"/>
                </a:lnTo>
                <a:lnTo>
                  <a:pt x="204534" y="18694"/>
                </a:lnTo>
                <a:lnTo>
                  <a:pt x="204534" y="0"/>
                </a:lnTo>
                <a:close/>
              </a:path>
              <a:path w="205105" h="201929">
                <a:moveTo>
                  <a:pt x="204534" y="185826"/>
                </a:moveTo>
                <a:lnTo>
                  <a:pt x="18693" y="185826"/>
                </a:lnTo>
                <a:lnTo>
                  <a:pt x="18693" y="193560"/>
                </a:lnTo>
                <a:lnTo>
                  <a:pt x="204534" y="193560"/>
                </a:lnTo>
                <a:lnTo>
                  <a:pt x="204534" y="1858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34"/>
          <p:cNvSpPr/>
          <p:nvPr/>
        </p:nvSpPr>
        <p:spPr>
          <a:xfrm>
            <a:off x="696164" y="7357879"/>
            <a:ext cx="178435" cy="178435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178067" y="0"/>
                </a:moveTo>
                <a:lnTo>
                  <a:pt x="0" y="0"/>
                </a:lnTo>
                <a:lnTo>
                  <a:pt x="0" y="178073"/>
                </a:lnTo>
                <a:lnTo>
                  <a:pt x="178067" y="178073"/>
                </a:lnTo>
                <a:lnTo>
                  <a:pt x="178067" y="0"/>
                </a:lnTo>
                <a:close/>
              </a:path>
            </a:pathLst>
          </a:custGeom>
          <a:solidFill>
            <a:srgbClr val="6AB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34"/>
          <p:cNvSpPr/>
          <p:nvPr/>
        </p:nvSpPr>
        <p:spPr>
          <a:xfrm>
            <a:off x="5346700" y="3781425"/>
            <a:ext cx="179999" cy="17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TextBox 113"/>
          <p:cNvSpPr txBox="1"/>
          <p:nvPr/>
        </p:nvSpPr>
        <p:spPr>
          <a:xfrm>
            <a:off x="5727700" y="3629025"/>
            <a:ext cx="289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400" dirty="0" err="1" smtClean="0">
                <a:latin typeface="Arial" pitchFamily="34" charset="0"/>
                <a:cs typeface="Arial" pitchFamily="34" charset="0"/>
                <a:hlinkClick r:id="rId12" tooltip="Подробнее"/>
              </a:rPr>
              <a:t>Ордин</a:t>
            </a:r>
            <a:r>
              <a:rPr lang="ru-RU" sz="1400" dirty="0" smtClean="0">
                <a:latin typeface="Arial" pitchFamily="34" charset="0"/>
                <a:cs typeface="Arial" pitchFamily="34" charset="0"/>
                <a:hlinkClick r:id="rId12" tooltip="Подробнее"/>
              </a:rPr>
              <a:t> Сергей Аркадьевич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Руководитель администрации </a:t>
            </a:r>
          </a:p>
          <a:p>
            <a:pPr algn="ctr" fontAlgn="base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Кичменгско-Городецкого </a:t>
            </a:r>
          </a:p>
          <a:p>
            <a:pPr algn="ctr" fontAlgn="base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</a:t>
            </a:r>
          </a:p>
          <a:p>
            <a:pPr algn="ctr" fontAlgn="base"/>
            <a:r>
              <a:rPr lang="ru-RU" sz="1400" dirty="0" smtClean="0">
                <a:latin typeface="Arial" pitchFamily="34" charset="0"/>
                <a:cs typeface="Arial" pitchFamily="34" charset="0"/>
              </a:rPr>
              <a:t>(81740)2-13-39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ДОКУМЕНТЫ\Баннеры\Материалы к буклету в издательство\Материалы по торговле и услугам для буклета\Фото пищевая пром\Продукция ООО Хле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100" y="6600825"/>
            <a:ext cx="1536700" cy="96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:\ДОКУМЕНТЫ\Баннеры\ФОТО\стенд\Изображение 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600825"/>
            <a:ext cx="1536700" cy="96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униципальная статистика\ПРЕЗЕНТАЦИИ, ФОТО\Фото\К-Г\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8432" y="0"/>
            <a:ext cx="1538468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User\Desktop\На стенд\Фото  ЛПК\Слайд-фильм ЛПК\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6900" y="0"/>
            <a:ext cx="16002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НОВОЕ\Письма ответы на запросы\День труда\На стенд\Большаков\DSCN2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"/>
            <a:ext cx="1612900" cy="8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пахолкова оксана\фото к паспарту\S0cWu5_s-6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00226"/>
            <a:ext cx="1612900" cy="91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s://programlesprom.ru/wp-content/uploads/2019/11/img_47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37101" y="0"/>
            <a:ext cx="1447799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admin\Desktop\DSC_25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885825"/>
            <a:ext cx="16129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lum bright="10000" contrast="20000"/>
          </a:blip>
          <a:srcRect b="19355"/>
          <a:stretch>
            <a:fillRect/>
          </a:stretch>
        </p:blipFill>
        <p:spPr bwMode="auto">
          <a:xfrm>
            <a:off x="9156700" y="6524625"/>
            <a:ext cx="1536700" cy="10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C:\Users\User\Desktop\фото зоотехника\Конкурс доярок\конкурс дояр 04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1612900" cy="91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фото к паспарту\5fZA5mFQGA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714625"/>
            <a:ext cx="16129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146300" y="962025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              Лесной комплекс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Юглеспром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Городок,т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.(81740)2-21-96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АО «Мега»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т.(81740)2-25-69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ИП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Коряковский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А.А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Городок,т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.(81740)2-17-04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«Городок-Лес»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т.(81740)2-11-71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ИП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Арзубов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Н.В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т.(81740)2-32-72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ИП Большаков А.П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д.Григорово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т.(81740)2-23-73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ИП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Карандашев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С.В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т.(81740)2-16-00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146300" y="3248025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Сельскохозяйственные предприятия 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СПК «Майский»                                       с.Косково, т.(81740)38-5-19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СПК «Правда»        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д.Олятово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т.(81740)42-1-43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СПК «Альянс»                            д.Березовая Гора ,т.(81740)37-1-22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Енангское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с.Н-Енангск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т.(81740)61-1-19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146300" y="5000625"/>
            <a:ext cx="716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Пищевая промышленность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«Хлеб»            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п.Югский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, т.(81740)2-27-49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 «Хлеб»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т.(81740)2-14-38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«Мясо»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т.(81740)2-14-21</a:t>
            </a:r>
            <a:endParaRPr lang="ru-RU" sz="1600" dirty="0"/>
          </a:p>
        </p:txBody>
      </p:sp>
      <p:pic>
        <p:nvPicPr>
          <p:cNvPr id="30" name="Picture 2" descr="I:\ДОКУМЕНТЫ\Баннеры\Материалы к буклету в издательство\Фотографии к основному тексту\Пищевая промышленность\DSC0294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6600825"/>
            <a:ext cx="1536700" cy="96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D:\муниципальная статистика\ПРЕЗЕНТАЦИИ, ФОТО, БУКЛЕТЫ\Фото\ПИЩЕВАЯ ПРОМЫШЛЕННОСТЬ\ПО Хлеб\DSC0294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85100" y="6600825"/>
            <a:ext cx="1432450" cy="9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2" descr="D:\муниципальная статистика\ПРЕЗЕНТАЦИИ, ФОТО\Фото\сельское хозяйство\ООО Захарово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3629025"/>
            <a:ext cx="16129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" descr="P103029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534026"/>
            <a:ext cx="16129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17" descr="P10002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524625"/>
            <a:ext cx="1552335" cy="10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8" descr="DSC036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36700" y="6600825"/>
            <a:ext cx="1676400" cy="9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D:\НОВОЕ\ФОТО\фото\ООО Югский\DSCN3334 — копия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84900" y="-1"/>
            <a:ext cx="13716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" descr="D:\НОВОЕ\инвест. паспорт\2018\untitled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232900" y="0"/>
            <a:ext cx="14605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2" descr="G:\Ponsse\24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480301" y="0"/>
            <a:ext cx="17526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2" descr="G:\Материалы к буклету в издательство\Фотографии к основному тексту\Сельское поселение Кичменгское\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232900" y="733425"/>
            <a:ext cx="14605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232900" y="1724025"/>
            <a:ext cx="14605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261604" y="2714625"/>
            <a:ext cx="1431796" cy="110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2" descr="C:\Users\User\Desktop\фото зоотехника\IMG_20160701_110316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2900" y="3781425"/>
            <a:ext cx="1460500" cy="82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I:\ДОКУМЕНТЫ\Баннеры\Материалы к буклету в издательство\Материалы по торговле и услугам для буклета\фото\Продукция ОАО Мясо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543425"/>
            <a:ext cx="13843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D:\НОВОЕ\инвест. паспорт\2018\kamin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232900" y="5534025"/>
            <a:ext cx="14605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altay/1344805/2a000001661eccfb0c2eed3d119e09b07b50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2900" y="3248025"/>
            <a:ext cx="1460500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images.ru.prom.st/292631009_w640_h640_torgovyj-tsentr-saly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2900" y="5610225"/>
            <a:ext cx="1460500" cy="105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2900" y="4467225"/>
            <a:ext cx="14605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2900" y="2181225"/>
            <a:ext cx="1460500" cy="112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s://avatars.mds.yandex.net/get-altay/2813737/2a00000171457a5fa125db4c58c59069c162/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21673" y="0"/>
            <a:ext cx="1471727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www.ugor.org/content/photos/394/IMG_5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32900" y="6677025"/>
            <a:ext cx="14605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Larisa\Desktop\SDC102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61300" y="6677025"/>
            <a:ext cx="13716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User\AppData\Local\Temp\Rar$DRa3568.2491\P11308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19625"/>
            <a:ext cx="14605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Users\admin\Desktop\пахолкова оксана\фото к паспарту\lcR0nmhmLT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37100" y="6677025"/>
            <a:ext cx="16002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 descr="d:\Desktop\ворота севера 2018\шатенево\EKJpa7ZelLE.jpg"/>
          <p:cNvPicPr>
            <a:picLocks noChangeAspect="1" noChangeArrowheads="1"/>
          </p:cNvPicPr>
          <p:nvPr/>
        </p:nvPicPr>
        <p:blipFill>
          <a:blip r:embed="rId11" cstate="print"/>
          <a:srcRect l="8712" t="15790" r="1267" b="2951"/>
          <a:stretch>
            <a:fillRect/>
          </a:stretch>
        </p:blipFill>
        <p:spPr bwMode="auto">
          <a:xfrm>
            <a:off x="3213100" y="6677025"/>
            <a:ext cx="1563771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P702105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5534025"/>
            <a:ext cx="1460499" cy="202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DSC_385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84300" y="6677025"/>
            <a:ext cx="1828800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Larisa\Desktop\image_image_217682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61100" y="6677025"/>
            <a:ext cx="1657215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Desktop\нижний енангск церковь.jpg"/>
          <p:cNvPicPr>
            <a:picLocks noChangeAspect="1" noChangeArrowheads="1"/>
          </p:cNvPicPr>
          <p:nvPr/>
        </p:nvPicPr>
        <p:blipFill>
          <a:blip r:embed="rId15" cstate="print"/>
          <a:srcRect l="13514" t="4074" r="10810" b="5837"/>
          <a:stretch>
            <a:fillRect/>
          </a:stretch>
        </p:blipFill>
        <p:spPr bwMode="auto">
          <a:xfrm>
            <a:off x="1765300" y="0"/>
            <a:ext cx="1460500" cy="9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689100" y="4391025"/>
            <a:ext cx="73787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Организации общественного питания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Кафе «Салют»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т.(81740)2-28-09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Кафе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СоВа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Городок,т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(81740)2-10-13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Столовая ПО «Единство»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Городок,т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(81740)2-17-58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Столовая ООО «Радуга»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т.(81740)2-13-28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Клубный ресторан «Метелица»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 89646665382</a:t>
            </a:r>
          </a:p>
          <a:p>
            <a:pPr lvl="0" algn="just"/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89100" y="2867025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                    Гостиничные услуги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Гостиница «Салют»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  (81740)2-28-08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Кафе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СоВа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Городок, т.  (81740)2-10-13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689100" y="1190625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                Учреждения культуры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БУК «РДК» Центр традиционной культуры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Пересвет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 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Городок ,т.(81740)2-27-80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БУК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- Городецкий районный краеведческий музей»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                         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с.Кичменгский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Городок,т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.(81740)2-12-95   </a:t>
            </a:r>
          </a:p>
        </p:txBody>
      </p:sp>
      <p:pic>
        <p:nvPicPr>
          <p:cNvPr id="21" name="Рисунок 20" descr="IMG_2175.JPG"/>
          <p:cNvPicPr>
            <a:picLocks noChangeAspect="1"/>
          </p:cNvPicPr>
          <p:nvPr/>
        </p:nvPicPr>
        <p:blipFill>
          <a:blip r:embed="rId16" cstate="print"/>
          <a:srcRect r="12924"/>
          <a:stretch>
            <a:fillRect/>
          </a:stretch>
        </p:blipFill>
        <p:spPr>
          <a:xfrm>
            <a:off x="0" y="0"/>
            <a:ext cx="17653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C:\Users\User\AppData\Local\Temp\Rar$DRa1200.38175\P801023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867025"/>
            <a:ext cx="14605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914400"/>
            <a:ext cx="14605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6" descr="d:\Desktop\Гостевой дом Великуша\колодец -журавель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200" y="1905000"/>
            <a:ext cx="1384300" cy="99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61300" y="0"/>
            <a:ext cx="1485365" cy="10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13100" y="0"/>
            <a:ext cx="1437612" cy="9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0" descr="0_21451_de5d5f77_L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3857625"/>
            <a:ext cx="1460500" cy="87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16" descr="бюст Казакова М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584700" y="0"/>
            <a:ext cx="1774258" cy="9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3" descr="D:\муниципальная статистика\ПРЕЗЕНТАЦИИ, ФОТО\Фото\К-Г\x_94568e93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337300" y="0"/>
            <a:ext cx="1600200" cy="96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4987" y="353975"/>
            <a:ext cx="117476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20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32829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189531" y="384150"/>
            <a:ext cx="11176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25" dirty="0">
                <a:solidFill>
                  <a:srgbClr val="FFFFFF"/>
                </a:solidFill>
                <a:latin typeface="Lucida Sans"/>
                <a:cs typeface="Lucida Sans"/>
              </a:rPr>
              <a:t>7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" y="4943242"/>
            <a:ext cx="1539240" cy="1026794"/>
          </a:xfrm>
          <a:custGeom>
            <a:avLst/>
            <a:gdLst/>
            <a:ahLst/>
            <a:cxnLst/>
            <a:rect l="l" t="t" r="r" b="b"/>
            <a:pathLst>
              <a:path w="1539240" h="1026795">
                <a:moveTo>
                  <a:pt x="0" y="413619"/>
                </a:moveTo>
                <a:lnTo>
                  <a:pt x="435002" y="0"/>
                </a:lnTo>
                <a:lnTo>
                  <a:pt x="1538380" y="647"/>
                </a:lnTo>
                <a:lnTo>
                  <a:pt x="1539093" y="1026612"/>
                </a:lnTo>
              </a:path>
            </a:pathLst>
          </a:custGeom>
          <a:ln w="38098">
            <a:solidFill>
              <a:srgbClr val="139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" y="5016470"/>
            <a:ext cx="1480131" cy="195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" y="5016091"/>
            <a:ext cx="1480185" cy="2350770"/>
          </a:xfrm>
          <a:custGeom>
            <a:avLst/>
            <a:gdLst/>
            <a:ahLst/>
            <a:cxnLst/>
            <a:rect l="l" t="t" r="r" b="b"/>
            <a:pathLst>
              <a:path w="1480185" h="2350770">
                <a:moveTo>
                  <a:pt x="1477515" y="0"/>
                </a:moveTo>
                <a:lnTo>
                  <a:pt x="454478" y="378"/>
                </a:lnTo>
                <a:lnTo>
                  <a:pt x="0" y="428791"/>
                </a:lnTo>
                <a:lnTo>
                  <a:pt x="0" y="2350197"/>
                </a:lnTo>
                <a:lnTo>
                  <a:pt x="1480136" y="959011"/>
                </a:lnTo>
                <a:lnTo>
                  <a:pt x="1477515" y="0"/>
                </a:lnTo>
                <a:close/>
              </a:path>
            </a:pathLst>
          </a:custGeom>
          <a:solidFill>
            <a:srgbClr val="90BF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" y="5523104"/>
            <a:ext cx="926464" cy="1838325"/>
          </a:xfrm>
          <a:custGeom>
            <a:avLst/>
            <a:gdLst/>
            <a:ahLst/>
            <a:cxnLst/>
            <a:rect l="l" t="t" r="r" b="b"/>
            <a:pathLst>
              <a:path w="926465" h="1838325">
                <a:moveTo>
                  <a:pt x="0" y="0"/>
                </a:moveTo>
                <a:lnTo>
                  <a:pt x="0" y="1837843"/>
                </a:lnTo>
                <a:lnTo>
                  <a:pt x="926124" y="965046"/>
                </a:lnTo>
                <a:lnTo>
                  <a:pt x="925459" y="9394"/>
                </a:lnTo>
                <a:lnTo>
                  <a:pt x="0" y="0"/>
                </a:lnTo>
                <a:close/>
              </a:path>
            </a:pathLst>
          </a:custGeom>
          <a:solidFill>
            <a:srgbClr val="139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46379" y="1010783"/>
            <a:ext cx="1608573" cy="19340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46183" y="927719"/>
            <a:ext cx="1681480" cy="1026794"/>
          </a:xfrm>
          <a:custGeom>
            <a:avLst/>
            <a:gdLst/>
            <a:ahLst/>
            <a:cxnLst/>
            <a:rect l="l" t="t" r="r" b="b"/>
            <a:pathLst>
              <a:path w="1681479" h="1026794">
                <a:moveTo>
                  <a:pt x="0" y="547546"/>
                </a:moveTo>
                <a:lnTo>
                  <a:pt x="577011" y="0"/>
                </a:lnTo>
                <a:lnTo>
                  <a:pt x="1680390" y="651"/>
                </a:lnTo>
                <a:lnTo>
                  <a:pt x="1681102" y="1026612"/>
                </a:lnTo>
              </a:path>
            </a:pathLst>
          </a:custGeom>
          <a:ln w="38098">
            <a:solidFill>
              <a:srgbClr val="EF7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43542" y="1010782"/>
            <a:ext cx="1611630" cy="2472690"/>
          </a:xfrm>
          <a:custGeom>
            <a:avLst/>
            <a:gdLst/>
            <a:ahLst/>
            <a:cxnLst/>
            <a:rect l="l" t="t" r="r" b="b"/>
            <a:pathLst>
              <a:path w="1611629" h="2472690">
                <a:moveTo>
                  <a:pt x="1608792" y="0"/>
                </a:moveTo>
                <a:lnTo>
                  <a:pt x="593343" y="464"/>
                </a:lnTo>
                <a:lnTo>
                  <a:pt x="0" y="562950"/>
                </a:lnTo>
                <a:lnTo>
                  <a:pt x="1032" y="2472623"/>
                </a:lnTo>
                <a:lnTo>
                  <a:pt x="1611414" y="959011"/>
                </a:lnTo>
                <a:lnTo>
                  <a:pt x="1608792" y="0"/>
                </a:lnTo>
                <a:close/>
              </a:path>
            </a:pathLst>
          </a:custGeom>
          <a:solidFill>
            <a:srgbClr val="FCC65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46770" y="1572102"/>
            <a:ext cx="1018540" cy="1925320"/>
          </a:xfrm>
          <a:custGeom>
            <a:avLst/>
            <a:gdLst/>
            <a:ahLst/>
            <a:cxnLst/>
            <a:rect l="l" t="t" r="r" b="b"/>
            <a:pathLst>
              <a:path w="1018539" h="1925320">
                <a:moveTo>
                  <a:pt x="0" y="0"/>
                </a:moveTo>
                <a:lnTo>
                  <a:pt x="778" y="1924804"/>
                </a:lnTo>
                <a:lnTo>
                  <a:pt x="1018181" y="965979"/>
                </a:lnTo>
                <a:lnTo>
                  <a:pt x="1017515" y="10327"/>
                </a:lnTo>
                <a:lnTo>
                  <a:pt x="0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7916" y="3318412"/>
            <a:ext cx="366395" cy="225425"/>
          </a:xfrm>
          <a:custGeom>
            <a:avLst/>
            <a:gdLst/>
            <a:ahLst/>
            <a:cxnLst/>
            <a:rect l="l" t="t" r="r" b="b"/>
            <a:pathLst>
              <a:path w="366395" h="225425">
                <a:moveTo>
                  <a:pt x="265741" y="0"/>
                </a:moveTo>
                <a:lnTo>
                  <a:pt x="100515" y="0"/>
                </a:lnTo>
                <a:lnTo>
                  <a:pt x="100515" y="29133"/>
                </a:lnTo>
                <a:lnTo>
                  <a:pt x="108038" y="29284"/>
                </a:lnTo>
                <a:lnTo>
                  <a:pt x="114310" y="33742"/>
                </a:lnTo>
                <a:lnTo>
                  <a:pt x="121464" y="45168"/>
                </a:lnTo>
                <a:lnTo>
                  <a:pt x="120563" y="51418"/>
                </a:lnTo>
                <a:lnTo>
                  <a:pt x="120621" y="73650"/>
                </a:lnTo>
                <a:lnTo>
                  <a:pt x="67370" y="98247"/>
                </a:lnTo>
                <a:lnTo>
                  <a:pt x="42101" y="98173"/>
                </a:lnTo>
                <a:lnTo>
                  <a:pt x="27492" y="97840"/>
                </a:lnTo>
                <a:lnTo>
                  <a:pt x="27432" y="80722"/>
                </a:lnTo>
                <a:lnTo>
                  <a:pt x="0" y="80722"/>
                </a:lnTo>
                <a:lnTo>
                  <a:pt x="57" y="225323"/>
                </a:lnTo>
                <a:lnTo>
                  <a:pt x="27453" y="225323"/>
                </a:lnTo>
                <a:lnTo>
                  <a:pt x="27453" y="207806"/>
                </a:lnTo>
                <a:lnTo>
                  <a:pt x="338802" y="207806"/>
                </a:lnTo>
                <a:lnTo>
                  <a:pt x="338820" y="225323"/>
                </a:lnTo>
                <a:lnTo>
                  <a:pt x="366199" y="225323"/>
                </a:lnTo>
                <a:lnTo>
                  <a:pt x="366199" y="80628"/>
                </a:lnTo>
                <a:lnTo>
                  <a:pt x="338802" y="80628"/>
                </a:lnTo>
                <a:lnTo>
                  <a:pt x="338820" y="97840"/>
                </a:lnTo>
                <a:lnTo>
                  <a:pt x="324171" y="98173"/>
                </a:lnTo>
                <a:lnTo>
                  <a:pt x="274554" y="98010"/>
                </a:lnTo>
                <a:lnTo>
                  <a:pt x="245597" y="73764"/>
                </a:lnTo>
                <a:lnTo>
                  <a:pt x="245675" y="52052"/>
                </a:lnTo>
                <a:lnTo>
                  <a:pt x="244767" y="45496"/>
                </a:lnTo>
                <a:lnTo>
                  <a:pt x="251754" y="33856"/>
                </a:lnTo>
                <a:lnTo>
                  <a:pt x="258119" y="29284"/>
                </a:lnTo>
                <a:lnTo>
                  <a:pt x="265741" y="29133"/>
                </a:lnTo>
                <a:lnTo>
                  <a:pt x="2657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8414" y="3154597"/>
            <a:ext cx="165224" cy="1408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7040" y="3398623"/>
            <a:ext cx="27939" cy="145415"/>
          </a:xfrm>
          <a:custGeom>
            <a:avLst/>
            <a:gdLst/>
            <a:ahLst/>
            <a:cxnLst/>
            <a:rect l="l" t="t" r="r" b="b"/>
            <a:pathLst>
              <a:path w="27940" h="145414">
                <a:moveTo>
                  <a:pt x="27694" y="0"/>
                </a:moveTo>
                <a:lnTo>
                  <a:pt x="0" y="0"/>
                </a:lnTo>
                <a:lnTo>
                  <a:pt x="0" y="145173"/>
                </a:lnTo>
                <a:lnTo>
                  <a:pt x="27694" y="145173"/>
                </a:lnTo>
                <a:lnTo>
                  <a:pt x="2769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7346" y="3398623"/>
            <a:ext cx="27939" cy="145415"/>
          </a:xfrm>
          <a:custGeom>
            <a:avLst/>
            <a:gdLst/>
            <a:ahLst/>
            <a:cxnLst/>
            <a:rect l="l" t="t" r="r" b="b"/>
            <a:pathLst>
              <a:path w="27940" h="145414">
                <a:moveTo>
                  <a:pt x="27694" y="0"/>
                </a:moveTo>
                <a:lnTo>
                  <a:pt x="0" y="0"/>
                </a:lnTo>
                <a:lnTo>
                  <a:pt x="0" y="145173"/>
                </a:lnTo>
                <a:lnTo>
                  <a:pt x="27694" y="145173"/>
                </a:lnTo>
                <a:lnTo>
                  <a:pt x="2769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6060" y="3248151"/>
            <a:ext cx="50800" cy="22225"/>
          </a:xfrm>
          <a:custGeom>
            <a:avLst/>
            <a:gdLst/>
            <a:ahLst/>
            <a:cxnLst/>
            <a:rect l="l" t="t" r="r" b="b"/>
            <a:pathLst>
              <a:path w="50800" h="22225">
                <a:moveTo>
                  <a:pt x="48406" y="13"/>
                </a:moveTo>
                <a:lnTo>
                  <a:pt x="0" y="96"/>
                </a:lnTo>
                <a:lnTo>
                  <a:pt x="251" y="21916"/>
                </a:lnTo>
                <a:lnTo>
                  <a:pt x="24771" y="22134"/>
                </a:lnTo>
                <a:lnTo>
                  <a:pt x="41434" y="22041"/>
                </a:lnTo>
                <a:lnTo>
                  <a:pt x="49756" y="21527"/>
                </a:lnTo>
                <a:lnTo>
                  <a:pt x="619" y="21527"/>
                </a:lnTo>
                <a:lnTo>
                  <a:pt x="619" y="518"/>
                </a:lnTo>
                <a:lnTo>
                  <a:pt x="49809" y="518"/>
                </a:lnTo>
                <a:lnTo>
                  <a:pt x="49156" y="107"/>
                </a:lnTo>
                <a:lnTo>
                  <a:pt x="48406" y="13"/>
                </a:lnTo>
                <a:close/>
              </a:path>
              <a:path w="50800" h="22225">
                <a:moveTo>
                  <a:pt x="48985" y="0"/>
                </a:moveTo>
                <a:lnTo>
                  <a:pt x="49156" y="107"/>
                </a:lnTo>
                <a:lnTo>
                  <a:pt x="50741" y="306"/>
                </a:lnTo>
                <a:lnTo>
                  <a:pt x="489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2301" y="5632480"/>
            <a:ext cx="325119" cy="527685"/>
          </a:xfrm>
          <a:custGeom>
            <a:avLst/>
            <a:gdLst/>
            <a:ahLst/>
            <a:cxnLst/>
            <a:rect l="l" t="t" r="r" b="b"/>
            <a:pathLst>
              <a:path w="325120" h="527685">
                <a:moveTo>
                  <a:pt x="149788" y="0"/>
                </a:moveTo>
                <a:lnTo>
                  <a:pt x="149223" y="0"/>
                </a:lnTo>
                <a:lnTo>
                  <a:pt x="139767" y="12996"/>
                </a:lnTo>
                <a:lnTo>
                  <a:pt x="106539" y="55392"/>
                </a:lnTo>
                <a:lnTo>
                  <a:pt x="98219" y="67684"/>
                </a:lnTo>
                <a:lnTo>
                  <a:pt x="131709" y="67993"/>
                </a:lnTo>
                <a:lnTo>
                  <a:pt x="125985" y="76543"/>
                </a:lnTo>
                <a:lnTo>
                  <a:pt x="76565" y="140344"/>
                </a:lnTo>
                <a:lnTo>
                  <a:pt x="69185" y="150283"/>
                </a:lnTo>
                <a:lnTo>
                  <a:pt x="65570" y="156020"/>
                </a:lnTo>
                <a:lnTo>
                  <a:pt x="119321" y="156215"/>
                </a:lnTo>
                <a:lnTo>
                  <a:pt x="114860" y="163072"/>
                </a:lnTo>
                <a:lnTo>
                  <a:pt x="46390" y="251982"/>
                </a:lnTo>
                <a:lnTo>
                  <a:pt x="38110" y="263509"/>
                </a:lnTo>
                <a:lnTo>
                  <a:pt x="88671" y="263588"/>
                </a:lnTo>
                <a:lnTo>
                  <a:pt x="84949" y="269105"/>
                </a:lnTo>
                <a:lnTo>
                  <a:pt x="12273" y="362872"/>
                </a:lnTo>
                <a:lnTo>
                  <a:pt x="0" y="379840"/>
                </a:lnTo>
                <a:lnTo>
                  <a:pt x="149843" y="380099"/>
                </a:lnTo>
                <a:lnTo>
                  <a:pt x="149694" y="513781"/>
                </a:lnTo>
                <a:lnTo>
                  <a:pt x="5003" y="513796"/>
                </a:lnTo>
                <a:lnTo>
                  <a:pt x="4972" y="527392"/>
                </a:lnTo>
                <a:lnTo>
                  <a:pt x="324608" y="527392"/>
                </a:lnTo>
                <a:lnTo>
                  <a:pt x="324590" y="513943"/>
                </a:lnTo>
                <a:lnTo>
                  <a:pt x="174715" y="513781"/>
                </a:lnTo>
                <a:lnTo>
                  <a:pt x="174405" y="380019"/>
                </a:lnTo>
                <a:lnTo>
                  <a:pt x="324280" y="379840"/>
                </a:lnTo>
                <a:lnTo>
                  <a:pt x="318692" y="372536"/>
                </a:lnTo>
                <a:lnTo>
                  <a:pt x="235570" y="274760"/>
                </a:lnTo>
                <a:lnTo>
                  <a:pt x="226741" y="263786"/>
                </a:lnTo>
                <a:lnTo>
                  <a:pt x="280465" y="263491"/>
                </a:lnTo>
                <a:lnTo>
                  <a:pt x="226504" y="199189"/>
                </a:lnTo>
                <a:lnTo>
                  <a:pt x="197526" y="164941"/>
                </a:lnTo>
                <a:lnTo>
                  <a:pt x="190846" y="156262"/>
                </a:lnTo>
                <a:lnTo>
                  <a:pt x="245555" y="156020"/>
                </a:lnTo>
                <a:lnTo>
                  <a:pt x="239830" y="147754"/>
                </a:lnTo>
                <a:lnTo>
                  <a:pt x="228129" y="133645"/>
                </a:lnTo>
                <a:lnTo>
                  <a:pt x="209250" y="111762"/>
                </a:lnTo>
                <a:lnTo>
                  <a:pt x="190750" y="89799"/>
                </a:lnTo>
                <a:lnTo>
                  <a:pt x="181091" y="78917"/>
                </a:lnTo>
                <a:lnTo>
                  <a:pt x="175604" y="72165"/>
                </a:lnTo>
                <a:lnTo>
                  <a:pt x="173203" y="67914"/>
                </a:lnTo>
                <a:lnTo>
                  <a:pt x="205851" y="67684"/>
                </a:lnTo>
                <a:lnTo>
                  <a:pt x="204533" y="64288"/>
                </a:lnTo>
                <a:lnTo>
                  <a:pt x="192114" y="50562"/>
                </a:lnTo>
                <a:lnTo>
                  <a:pt x="14978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7570" y="5818007"/>
            <a:ext cx="201930" cy="324485"/>
          </a:xfrm>
          <a:custGeom>
            <a:avLst/>
            <a:gdLst/>
            <a:ahLst/>
            <a:cxnLst/>
            <a:rect l="l" t="t" r="r" b="b"/>
            <a:pathLst>
              <a:path w="201929" h="324485">
                <a:moveTo>
                  <a:pt x="92466" y="0"/>
                </a:moveTo>
                <a:lnTo>
                  <a:pt x="86445" y="7383"/>
                </a:lnTo>
                <a:lnTo>
                  <a:pt x="65618" y="34796"/>
                </a:lnTo>
                <a:lnTo>
                  <a:pt x="60840" y="41575"/>
                </a:lnTo>
                <a:lnTo>
                  <a:pt x="81379" y="41803"/>
                </a:lnTo>
                <a:lnTo>
                  <a:pt x="74589" y="51754"/>
                </a:lnTo>
                <a:lnTo>
                  <a:pt x="47735" y="86184"/>
                </a:lnTo>
                <a:lnTo>
                  <a:pt x="40209" y="96692"/>
                </a:lnTo>
                <a:lnTo>
                  <a:pt x="73977" y="96887"/>
                </a:lnTo>
                <a:lnTo>
                  <a:pt x="63727" y="110926"/>
                </a:lnTo>
                <a:lnTo>
                  <a:pt x="31078" y="152927"/>
                </a:lnTo>
                <a:lnTo>
                  <a:pt x="23817" y="163666"/>
                </a:lnTo>
                <a:lnTo>
                  <a:pt x="54209" y="163695"/>
                </a:lnTo>
                <a:lnTo>
                  <a:pt x="47719" y="173492"/>
                </a:lnTo>
                <a:lnTo>
                  <a:pt x="34651" y="190804"/>
                </a:lnTo>
                <a:lnTo>
                  <a:pt x="10034" y="222260"/>
                </a:lnTo>
                <a:lnTo>
                  <a:pt x="1120" y="233009"/>
                </a:lnTo>
                <a:lnTo>
                  <a:pt x="0" y="236231"/>
                </a:lnTo>
                <a:lnTo>
                  <a:pt x="93099" y="236667"/>
                </a:lnTo>
                <a:lnTo>
                  <a:pt x="93247" y="324107"/>
                </a:lnTo>
                <a:lnTo>
                  <a:pt x="108367" y="323978"/>
                </a:lnTo>
                <a:lnTo>
                  <a:pt x="108479" y="236264"/>
                </a:lnTo>
                <a:lnTo>
                  <a:pt x="201467" y="236066"/>
                </a:lnTo>
                <a:lnTo>
                  <a:pt x="198817" y="231710"/>
                </a:lnTo>
                <a:lnTo>
                  <a:pt x="195041" y="228506"/>
                </a:lnTo>
                <a:lnTo>
                  <a:pt x="191697" y="224067"/>
                </a:lnTo>
                <a:lnTo>
                  <a:pt x="179025" y="209160"/>
                </a:lnTo>
                <a:lnTo>
                  <a:pt x="177789" y="207449"/>
                </a:lnTo>
                <a:lnTo>
                  <a:pt x="173095" y="202284"/>
                </a:lnTo>
                <a:lnTo>
                  <a:pt x="172883" y="203028"/>
                </a:lnTo>
                <a:lnTo>
                  <a:pt x="74591" y="203449"/>
                </a:lnTo>
                <a:lnTo>
                  <a:pt x="56160" y="202963"/>
                </a:lnTo>
                <a:lnTo>
                  <a:pt x="64476" y="191234"/>
                </a:lnTo>
                <a:lnTo>
                  <a:pt x="114298" y="126616"/>
                </a:lnTo>
                <a:lnTo>
                  <a:pt x="124641" y="113465"/>
                </a:lnTo>
                <a:lnTo>
                  <a:pt x="127728" y="108482"/>
                </a:lnTo>
                <a:lnTo>
                  <a:pt x="125227" y="104204"/>
                </a:lnTo>
                <a:lnTo>
                  <a:pt x="121097" y="101394"/>
                </a:lnTo>
                <a:lnTo>
                  <a:pt x="118563" y="96746"/>
                </a:lnTo>
                <a:lnTo>
                  <a:pt x="136264" y="96714"/>
                </a:lnTo>
                <a:lnTo>
                  <a:pt x="139061" y="95457"/>
                </a:lnTo>
                <a:lnTo>
                  <a:pt x="143222" y="89315"/>
                </a:lnTo>
                <a:lnTo>
                  <a:pt x="144494" y="86795"/>
                </a:lnTo>
                <a:lnTo>
                  <a:pt x="94288" y="86500"/>
                </a:lnTo>
                <a:lnTo>
                  <a:pt x="98145" y="80754"/>
                </a:lnTo>
                <a:lnTo>
                  <a:pt x="105604" y="70751"/>
                </a:lnTo>
                <a:lnTo>
                  <a:pt x="113274" y="60903"/>
                </a:lnTo>
                <a:lnTo>
                  <a:pt x="117763" y="55623"/>
                </a:lnTo>
                <a:lnTo>
                  <a:pt x="115373" y="50079"/>
                </a:lnTo>
                <a:lnTo>
                  <a:pt x="110253" y="47152"/>
                </a:lnTo>
                <a:lnTo>
                  <a:pt x="107647" y="41673"/>
                </a:lnTo>
                <a:lnTo>
                  <a:pt x="127685" y="41626"/>
                </a:lnTo>
                <a:lnTo>
                  <a:pt x="121910" y="33836"/>
                </a:lnTo>
                <a:lnTo>
                  <a:pt x="110109" y="19784"/>
                </a:lnTo>
                <a:lnTo>
                  <a:pt x="98291" y="6247"/>
                </a:lnTo>
                <a:lnTo>
                  <a:pt x="92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4008" y="5817909"/>
            <a:ext cx="201930" cy="324485"/>
          </a:xfrm>
          <a:custGeom>
            <a:avLst/>
            <a:gdLst/>
            <a:ahLst/>
            <a:cxnLst/>
            <a:rect l="l" t="t" r="r" b="b"/>
            <a:pathLst>
              <a:path w="201930" h="324485">
                <a:moveTo>
                  <a:pt x="93098" y="0"/>
                </a:moveTo>
                <a:lnTo>
                  <a:pt x="87972" y="5973"/>
                </a:lnTo>
                <a:lnTo>
                  <a:pt x="79601" y="16819"/>
                </a:lnTo>
                <a:lnTo>
                  <a:pt x="71689" y="27499"/>
                </a:lnTo>
                <a:lnTo>
                  <a:pt x="67942" y="32976"/>
                </a:lnTo>
                <a:lnTo>
                  <a:pt x="72125" y="37511"/>
                </a:lnTo>
                <a:lnTo>
                  <a:pt x="78936" y="46062"/>
                </a:lnTo>
                <a:lnTo>
                  <a:pt x="102595" y="73698"/>
                </a:lnTo>
                <a:lnTo>
                  <a:pt x="109122" y="81745"/>
                </a:lnTo>
                <a:lnTo>
                  <a:pt x="112524" y="86695"/>
                </a:lnTo>
                <a:lnTo>
                  <a:pt x="59373" y="86871"/>
                </a:lnTo>
                <a:lnTo>
                  <a:pt x="75632" y="107055"/>
                </a:lnTo>
                <a:lnTo>
                  <a:pt x="140867" y="183674"/>
                </a:lnTo>
                <a:lnTo>
                  <a:pt x="156621" y="203206"/>
                </a:lnTo>
                <a:lnTo>
                  <a:pt x="25116" y="203224"/>
                </a:lnTo>
                <a:lnTo>
                  <a:pt x="20742" y="208490"/>
                </a:lnTo>
                <a:lnTo>
                  <a:pt x="8859" y="224553"/>
                </a:lnTo>
                <a:lnTo>
                  <a:pt x="2778" y="231253"/>
                </a:lnTo>
                <a:lnTo>
                  <a:pt x="0" y="236181"/>
                </a:lnTo>
                <a:lnTo>
                  <a:pt x="93247" y="236344"/>
                </a:lnTo>
                <a:lnTo>
                  <a:pt x="93343" y="323993"/>
                </a:lnTo>
                <a:lnTo>
                  <a:pt x="108723" y="323913"/>
                </a:lnTo>
                <a:lnTo>
                  <a:pt x="108723" y="236458"/>
                </a:lnTo>
                <a:lnTo>
                  <a:pt x="130689" y="236080"/>
                </a:lnTo>
                <a:lnTo>
                  <a:pt x="201562" y="236344"/>
                </a:lnTo>
                <a:lnTo>
                  <a:pt x="191862" y="223896"/>
                </a:lnTo>
                <a:lnTo>
                  <a:pt x="152431" y="177672"/>
                </a:lnTo>
                <a:lnTo>
                  <a:pt x="141745" y="163908"/>
                </a:lnTo>
                <a:lnTo>
                  <a:pt x="174311" y="163763"/>
                </a:lnTo>
                <a:lnTo>
                  <a:pt x="170304" y="158353"/>
                </a:lnTo>
                <a:lnTo>
                  <a:pt x="123259" y="102758"/>
                </a:lnTo>
                <a:lnTo>
                  <a:pt x="120981" y="100811"/>
                </a:lnTo>
                <a:lnTo>
                  <a:pt x="118950" y="96812"/>
                </a:lnTo>
                <a:lnTo>
                  <a:pt x="153175" y="96822"/>
                </a:lnTo>
                <a:lnTo>
                  <a:pt x="150364" y="92110"/>
                </a:lnTo>
                <a:lnTo>
                  <a:pt x="138070" y="78599"/>
                </a:lnTo>
                <a:lnTo>
                  <a:pt x="130604" y="69397"/>
                </a:lnTo>
                <a:lnTo>
                  <a:pt x="118316" y="55287"/>
                </a:lnTo>
                <a:lnTo>
                  <a:pt x="111589" y="47144"/>
                </a:lnTo>
                <a:lnTo>
                  <a:pt x="108038" y="41836"/>
                </a:lnTo>
                <a:lnTo>
                  <a:pt x="128134" y="41642"/>
                </a:lnTo>
                <a:lnTo>
                  <a:pt x="9309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24380" y="1683053"/>
            <a:ext cx="467995" cy="468630"/>
          </a:xfrm>
          <a:custGeom>
            <a:avLst/>
            <a:gdLst/>
            <a:ahLst/>
            <a:cxnLst/>
            <a:rect l="l" t="t" r="r" b="b"/>
            <a:pathLst>
              <a:path w="467995" h="468630">
                <a:moveTo>
                  <a:pt x="253022" y="0"/>
                </a:moveTo>
                <a:lnTo>
                  <a:pt x="214991" y="0"/>
                </a:lnTo>
                <a:lnTo>
                  <a:pt x="204669" y="2640"/>
                </a:lnTo>
                <a:lnTo>
                  <a:pt x="193089" y="4712"/>
                </a:lnTo>
                <a:lnTo>
                  <a:pt x="125409" y="26953"/>
                </a:lnTo>
                <a:lnTo>
                  <a:pt x="84859" y="54152"/>
                </a:lnTo>
                <a:lnTo>
                  <a:pt x="50696" y="89040"/>
                </a:lnTo>
                <a:lnTo>
                  <a:pt x="24649" y="130025"/>
                </a:lnTo>
                <a:lnTo>
                  <a:pt x="7217" y="179293"/>
                </a:lnTo>
                <a:lnTo>
                  <a:pt x="4281" y="195712"/>
                </a:lnTo>
                <a:lnTo>
                  <a:pt x="0" y="211072"/>
                </a:lnTo>
                <a:lnTo>
                  <a:pt x="3" y="253041"/>
                </a:lnTo>
                <a:lnTo>
                  <a:pt x="5506" y="276238"/>
                </a:lnTo>
                <a:lnTo>
                  <a:pt x="11260" y="303310"/>
                </a:lnTo>
                <a:lnTo>
                  <a:pt x="22364" y="334545"/>
                </a:lnTo>
                <a:lnTo>
                  <a:pt x="43924" y="370243"/>
                </a:lnTo>
                <a:lnTo>
                  <a:pt x="47692" y="375257"/>
                </a:lnTo>
                <a:lnTo>
                  <a:pt x="51537" y="379368"/>
                </a:lnTo>
                <a:lnTo>
                  <a:pt x="55342" y="384538"/>
                </a:lnTo>
                <a:lnTo>
                  <a:pt x="105839" y="429417"/>
                </a:lnTo>
                <a:lnTo>
                  <a:pt x="170590" y="459018"/>
                </a:lnTo>
                <a:lnTo>
                  <a:pt x="205374" y="465610"/>
                </a:lnTo>
                <a:lnTo>
                  <a:pt x="214977" y="468015"/>
                </a:lnTo>
                <a:lnTo>
                  <a:pt x="253022" y="468015"/>
                </a:lnTo>
                <a:lnTo>
                  <a:pt x="270824" y="463712"/>
                </a:lnTo>
                <a:lnTo>
                  <a:pt x="287472" y="461063"/>
                </a:lnTo>
                <a:lnTo>
                  <a:pt x="307780" y="455943"/>
                </a:lnTo>
                <a:lnTo>
                  <a:pt x="319861" y="451027"/>
                </a:lnTo>
                <a:lnTo>
                  <a:pt x="230491" y="451027"/>
                </a:lnTo>
                <a:lnTo>
                  <a:pt x="199379" y="448708"/>
                </a:lnTo>
                <a:lnTo>
                  <a:pt x="121837" y="419744"/>
                </a:lnTo>
                <a:lnTo>
                  <a:pt x="86547" y="393439"/>
                </a:lnTo>
                <a:lnTo>
                  <a:pt x="58413" y="361742"/>
                </a:lnTo>
                <a:lnTo>
                  <a:pt x="37517" y="325898"/>
                </a:lnTo>
                <a:lnTo>
                  <a:pt x="23939" y="287147"/>
                </a:lnTo>
                <a:lnTo>
                  <a:pt x="17759" y="246733"/>
                </a:lnTo>
                <a:lnTo>
                  <a:pt x="19057" y="205898"/>
                </a:lnTo>
                <a:lnTo>
                  <a:pt x="27915" y="165885"/>
                </a:lnTo>
                <a:lnTo>
                  <a:pt x="44413" y="127936"/>
                </a:lnTo>
                <a:lnTo>
                  <a:pt x="68630" y="93295"/>
                </a:lnTo>
                <a:lnTo>
                  <a:pt x="100648" y="63202"/>
                </a:lnTo>
                <a:lnTo>
                  <a:pt x="143774" y="37227"/>
                </a:lnTo>
                <a:lnTo>
                  <a:pt x="190508" y="21604"/>
                </a:lnTo>
                <a:lnTo>
                  <a:pt x="238988" y="16743"/>
                </a:lnTo>
                <a:lnTo>
                  <a:pt x="319193" y="16743"/>
                </a:lnTo>
                <a:lnTo>
                  <a:pt x="302324" y="10665"/>
                </a:lnTo>
                <a:lnTo>
                  <a:pt x="277927" y="5943"/>
                </a:lnTo>
                <a:lnTo>
                  <a:pt x="253022" y="0"/>
                </a:lnTo>
                <a:close/>
              </a:path>
              <a:path w="467995" h="468630">
                <a:moveTo>
                  <a:pt x="297058" y="442325"/>
                </a:moveTo>
                <a:lnTo>
                  <a:pt x="261673" y="448267"/>
                </a:lnTo>
                <a:lnTo>
                  <a:pt x="230491" y="451027"/>
                </a:lnTo>
                <a:lnTo>
                  <a:pt x="319861" y="451027"/>
                </a:lnTo>
                <a:lnTo>
                  <a:pt x="328433" y="447538"/>
                </a:lnTo>
                <a:lnTo>
                  <a:pt x="307152" y="447538"/>
                </a:lnTo>
                <a:lnTo>
                  <a:pt x="301470" y="446325"/>
                </a:lnTo>
                <a:lnTo>
                  <a:pt x="297058" y="442325"/>
                </a:lnTo>
                <a:close/>
              </a:path>
              <a:path w="467995" h="468630">
                <a:moveTo>
                  <a:pt x="319193" y="16743"/>
                </a:moveTo>
                <a:lnTo>
                  <a:pt x="238988" y="16743"/>
                </a:lnTo>
                <a:lnTo>
                  <a:pt x="287351" y="23053"/>
                </a:lnTo>
                <a:lnTo>
                  <a:pt x="333734" y="40943"/>
                </a:lnTo>
                <a:lnTo>
                  <a:pt x="368502" y="63864"/>
                </a:lnTo>
                <a:lnTo>
                  <a:pt x="397626" y="91286"/>
                </a:lnTo>
                <a:lnTo>
                  <a:pt x="412395" y="108886"/>
                </a:lnTo>
                <a:lnTo>
                  <a:pt x="412242" y="111182"/>
                </a:lnTo>
                <a:lnTo>
                  <a:pt x="409521" y="112392"/>
                </a:lnTo>
                <a:lnTo>
                  <a:pt x="421981" y="116805"/>
                </a:lnTo>
                <a:lnTo>
                  <a:pt x="432179" y="121298"/>
                </a:lnTo>
                <a:lnTo>
                  <a:pt x="427154" y="124931"/>
                </a:lnTo>
                <a:lnTo>
                  <a:pt x="430275" y="132836"/>
                </a:lnTo>
                <a:lnTo>
                  <a:pt x="432954" y="137631"/>
                </a:lnTo>
                <a:lnTo>
                  <a:pt x="435140" y="139441"/>
                </a:lnTo>
                <a:lnTo>
                  <a:pt x="436887" y="141668"/>
                </a:lnTo>
                <a:lnTo>
                  <a:pt x="440867" y="159353"/>
                </a:lnTo>
                <a:lnTo>
                  <a:pt x="443725" y="166385"/>
                </a:lnTo>
                <a:lnTo>
                  <a:pt x="444861" y="169914"/>
                </a:lnTo>
                <a:lnTo>
                  <a:pt x="442320" y="171039"/>
                </a:lnTo>
                <a:lnTo>
                  <a:pt x="446615" y="194193"/>
                </a:lnTo>
                <a:lnTo>
                  <a:pt x="449906" y="214976"/>
                </a:lnTo>
                <a:lnTo>
                  <a:pt x="449197" y="261979"/>
                </a:lnTo>
                <a:lnTo>
                  <a:pt x="439808" y="302631"/>
                </a:lnTo>
                <a:lnTo>
                  <a:pt x="424580" y="338245"/>
                </a:lnTo>
                <a:lnTo>
                  <a:pt x="392968" y="380476"/>
                </a:lnTo>
                <a:lnTo>
                  <a:pt x="352115" y="416133"/>
                </a:lnTo>
                <a:lnTo>
                  <a:pt x="317563" y="433109"/>
                </a:lnTo>
                <a:lnTo>
                  <a:pt x="322113" y="445032"/>
                </a:lnTo>
                <a:lnTo>
                  <a:pt x="314051" y="446822"/>
                </a:lnTo>
                <a:lnTo>
                  <a:pt x="307152" y="447538"/>
                </a:lnTo>
                <a:lnTo>
                  <a:pt x="328433" y="447538"/>
                </a:lnTo>
                <a:lnTo>
                  <a:pt x="362234" y="429138"/>
                </a:lnTo>
                <a:lnTo>
                  <a:pt x="399103" y="399092"/>
                </a:lnTo>
                <a:lnTo>
                  <a:pt x="435033" y="353239"/>
                </a:lnTo>
                <a:lnTo>
                  <a:pt x="458985" y="297397"/>
                </a:lnTo>
                <a:lnTo>
                  <a:pt x="463480" y="274387"/>
                </a:lnTo>
                <a:lnTo>
                  <a:pt x="465635" y="262554"/>
                </a:lnTo>
                <a:lnTo>
                  <a:pt x="468000" y="253041"/>
                </a:lnTo>
                <a:lnTo>
                  <a:pt x="468000" y="216932"/>
                </a:lnTo>
                <a:lnTo>
                  <a:pt x="465616" y="206561"/>
                </a:lnTo>
                <a:lnTo>
                  <a:pt x="461491" y="182030"/>
                </a:lnTo>
                <a:lnTo>
                  <a:pt x="450386" y="144939"/>
                </a:lnTo>
                <a:lnTo>
                  <a:pt x="426949" y="103066"/>
                </a:lnTo>
                <a:lnTo>
                  <a:pt x="403150" y="72678"/>
                </a:lnTo>
                <a:lnTo>
                  <a:pt x="369904" y="44187"/>
                </a:lnTo>
                <a:lnTo>
                  <a:pt x="331291" y="21102"/>
                </a:lnTo>
                <a:lnTo>
                  <a:pt x="319193" y="1674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89504" y="1730148"/>
            <a:ext cx="379730" cy="400685"/>
          </a:xfrm>
          <a:custGeom>
            <a:avLst/>
            <a:gdLst/>
            <a:ahLst/>
            <a:cxnLst/>
            <a:rect l="l" t="t" r="r" b="b"/>
            <a:pathLst>
              <a:path w="379729" h="400685">
                <a:moveTo>
                  <a:pt x="201102" y="322165"/>
                </a:moveTo>
                <a:lnTo>
                  <a:pt x="165339" y="322165"/>
                </a:lnTo>
                <a:lnTo>
                  <a:pt x="175687" y="325470"/>
                </a:lnTo>
                <a:lnTo>
                  <a:pt x="197160" y="341061"/>
                </a:lnTo>
                <a:lnTo>
                  <a:pt x="211174" y="352657"/>
                </a:lnTo>
                <a:lnTo>
                  <a:pt x="221796" y="363899"/>
                </a:lnTo>
                <a:lnTo>
                  <a:pt x="229700" y="376667"/>
                </a:lnTo>
                <a:lnTo>
                  <a:pt x="235561" y="392842"/>
                </a:lnTo>
                <a:lnTo>
                  <a:pt x="231933" y="395230"/>
                </a:lnTo>
                <a:lnTo>
                  <a:pt x="236336" y="399236"/>
                </a:lnTo>
                <a:lnTo>
                  <a:pt x="242014" y="400454"/>
                </a:lnTo>
                <a:lnTo>
                  <a:pt x="248916" y="399736"/>
                </a:lnTo>
                <a:lnTo>
                  <a:pt x="256989" y="397936"/>
                </a:lnTo>
                <a:lnTo>
                  <a:pt x="252423" y="386013"/>
                </a:lnTo>
                <a:lnTo>
                  <a:pt x="246993" y="363227"/>
                </a:lnTo>
                <a:lnTo>
                  <a:pt x="232207" y="345394"/>
                </a:lnTo>
                <a:lnTo>
                  <a:pt x="213233" y="330857"/>
                </a:lnTo>
                <a:lnTo>
                  <a:pt x="201102" y="322165"/>
                </a:lnTo>
                <a:close/>
              </a:path>
              <a:path w="379729" h="400685">
                <a:moveTo>
                  <a:pt x="84037" y="23308"/>
                </a:moveTo>
                <a:lnTo>
                  <a:pt x="68273" y="24827"/>
                </a:lnTo>
                <a:lnTo>
                  <a:pt x="53387" y="28022"/>
                </a:lnTo>
                <a:lnTo>
                  <a:pt x="42450" y="32127"/>
                </a:lnTo>
                <a:lnTo>
                  <a:pt x="44274" y="41841"/>
                </a:lnTo>
                <a:lnTo>
                  <a:pt x="48263" y="47911"/>
                </a:lnTo>
                <a:lnTo>
                  <a:pt x="52710" y="53904"/>
                </a:lnTo>
                <a:lnTo>
                  <a:pt x="55907" y="63385"/>
                </a:lnTo>
                <a:lnTo>
                  <a:pt x="56881" y="74203"/>
                </a:lnTo>
                <a:lnTo>
                  <a:pt x="57312" y="83278"/>
                </a:lnTo>
                <a:lnTo>
                  <a:pt x="59382" y="90940"/>
                </a:lnTo>
                <a:lnTo>
                  <a:pt x="65371" y="98590"/>
                </a:lnTo>
                <a:lnTo>
                  <a:pt x="77663" y="112385"/>
                </a:lnTo>
                <a:lnTo>
                  <a:pt x="81295" y="124458"/>
                </a:lnTo>
                <a:lnTo>
                  <a:pt x="77157" y="137570"/>
                </a:lnTo>
                <a:lnTo>
                  <a:pt x="66138" y="154480"/>
                </a:lnTo>
                <a:lnTo>
                  <a:pt x="33997" y="189632"/>
                </a:lnTo>
                <a:lnTo>
                  <a:pt x="10618" y="208278"/>
                </a:lnTo>
                <a:lnTo>
                  <a:pt x="0" y="227185"/>
                </a:lnTo>
                <a:lnTo>
                  <a:pt x="24641" y="294598"/>
                </a:lnTo>
                <a:lnTo>
                  <a:pt x="87228" y="316229"/>
                </a:lnTo>
                <a:lnTo>
                  <a:pt x="127868" y="321454"/>
                </a:lnTo>
                <a:lnTo>
                  <a:pt x="153579" y="323407"/>
                </a:lnTo>
                <a:lnTo>
                  <a:pt x="165339" y="322165"/>
                </a:lnTo>
                <a:lnTo>
                  <a:pt x="201102" y="322165"/>
                </a:lnTo>
                <a:lnTo>
                  <a:pt x="195238" y="317963"/>
                </a:lnTo>
                <a:lnTo>
                  <a:pt x="195652" y="317628"/>
                </a:lnTo>
                <a:lnTo>
                  <a:pt x="196358" y="316670"/>
                </a:lnTo>
                <a:lnTo>
                  <a:pt x="197306" y="316670"/>
                </a:lnTo>
                <a:lnTo>
                  <a:pt x="200099" y="315189"/>
                </a:lnTo>
                <a:lnTo>
                  <a:pt x="202730" y="313413"/>
                </a:lnTo>
                <a:lnTo>
                  <a:pt x="147650" y="313413"/>
                </a:lnTo>
                <a:lnTo>
                  <a:pt x="130711" y="311941"/>
                </a:lnTo>
                <a:lnTo>
                  <a:pt x="117406" y="306068"/>
                </a:lnTo>
                <a:lnTo>
                  <a:pt x="128950" y="302440"/>
                </a:lnTo>
                <a:lnTo>
                  <a:pt x="90435" y="302440"/>
                </a:lnTo>
                <a:lnTo>
                  <a:pt x="44847" y="292789"/>
                </a:lnTo>
                <a:lnTo>
                  <a:pt x="16971" y="266327"/>
                </a:lnTo>
                <a:lnTo>
                  <a:pt x="13078" y="254779"/>
                </a:lnTo>
                <a:lnTo>
                  <a:pt x="21523" y="252439"/>
                </a:lnTo>
                <a:lnTo>
                  <a:pt x="17392" y="243528"/>
                </a:lnTo>
                <a:lnTo>
                  <a:pt x="13429" y="232888"/>
                </a:lnTo>
                <a:lnTo>
                  <a:pt x="14771" y="222750"/>
                </a:lnTo>
                <a:lnTo>
                  <a:pt x="26552" y="215345"/>
                </a:lnTo>
                <a:lnTo>
                  <a:pt x="37605" y="213850"/>
                </a:lnTo>
                <a:lnTo>
                  <a:pt x="53156" y="213318"/>
                </a:lnTo>
                <a:lnTo>
                  <a:pt x="81104" y="213318"/>
                </a:lnTo>
                <a:lnTo>
                  <a:pt x="70632" y="207670"/>
                </a:lnTo>
                <a:lnTo>
                  <a:pt x="61648" y="205380"/>
                </a:lnTo>
                <a:lnTo>
                  <a:pt x="57714" y="204901"/>
                </a:lnTo>
                <a:lnTo>
                  <a:pt x="33601" y="204901"/>
                </a:lnTo>
                <a:lnTo>
                  <a:pt x="44301" y="194201"/>
                </a:lnTo>
                <a:lnTo>
                  <a:pt x="61005" y="178526"/>
                </a:lnTo>
                <a:lnTo>
                  <a:pt x="79219" y="158795"/>
                </a:lnTo>
                <a:lnTo>
                  <a:pt x="94449" y="135929"/>
                </a:lnTo>
                <a:lnTo>
                  <a:pt x="98445" y="124910"/>
                </a:lnTo>
                <a:lnTo>
                  <a:pt x="97669" y="118200"/>
                </a:lnTo>
                <a:lnTo>
                  <a:pt x="94813" y="112257"/>
                </a:lnTo>
                <a:lnTo>
                  <a:pt x="92601" y="103666"/>
                </a:lnTo>
                <a:lnTo>
                  <a:pt x="103229" y="94497"/>
                </a:lnTo>
                <a:lnTo>
                  <a:pt x="114871" y="86490"/>
                </a:lnTo>
                <a:lnTo>
                  <a:pt x="120960" y="76904"/>
                </a:lnTo>
                <a:lnTo>
                  <a:pt x="114925" y="63003"/>
                </a:lnTo>
                <a:lnTo>
                  <a:pt x="98717" y="46183"/>
                </a:lnTo>
                <a:lnTo>
                  <a:pt x="87370" y="38899"/>
                </a:lnTo>
                <a:lnTo>
                  <a:pt x="78023" y="36124"/>
                </a:lnTo>
                <a:lnTo>
                  <a:pt x="67820" y="32832"/>
                </a:lnTo>
                <a:lnTo>
                  <a:pt x="113008" y="32832"/>
                </a:lnTo>
                <a:lnTo>
                  <a:pt x="109122" y="29239"/>
                </a:lnTo>
                <a:lnTo>
                  <a:pt x="97606" y="24231"/>
                </a:lnTo>
                <a:lnTo>
                  <a:pt x="84037" y="23308"/>
                </a:lnTo>
                <a:close/>
              </a:path>
              <a:path w="379729" h="400685">
                <a:moveTo>
                  <a:pt x="197306" y="316670"/>
                </a:moveTo>
                <a:lnTo>
                  <a:pt x="196358" y="316670"/>
                </a:lnTo>
                <a:lnTo>
                  <a:pt x="196544" y="317074"/>
                </a:lnTo>
                <a:lnTo>
                  <a:pt x="197306" y="316670"/>
                </a:lnTo>
                <a:close/>
              </a:path>
              <a:path w="379729" h="400685">
                <a:moveTo>
                  <a:pt x="229283" y="287964"/>
                </a:moveTo>
                <a:lnTo>
                  <a:pt x="218451" y="291582"/>
                </a:lnTo>
                <a:lnTo>
                  <a:pt x="193591" y="303972"/>
                </a:lnTo>
                <a:lnTo>
                  <a:pt x="178898" y="309225"/>
                </a:lnTo>
                <a:lnTo>
                  <a:pt x="164840" y="312002"/>
                </a:lnTo>
                <a:lnTo>
                  <a:pt x="147650" y="313413"/>
                </a:lnTo>
                <a:lnTo>
                  <a:pt x="202730" y="313413"/>
                </a:lnTo>
                <a:lnTo>
                  <a:pt x="208646" y="309417"/>
                </a:lnTo>
                <a:lnTo>
                  <a:pt x="219327" y="300196"/>
                </a:lnTo>
                <a:lnTo>
                  <a:pt x="229283" y="287964"/>
                </a:lnTo>
                <a:close/>
              </a:path>
              <a:path w="379729" h="400685">
                <a:moveTo>
                  <a:pt x="159511" y="270748"/>
                </a:moveTo>
                <a:lnTo>
                  <a:pt x="155356" y="273846"/>
                </a:lnTo>
                <a:lnTo>
                  <a:pt x="153111" y="276949"/>
                </a:lnTo>
                <a:lnTo>
                  <a:pt x="150425" y="280459"/>
                </a:lnTo>
                <a:lnTo>
                  <a:pt x="144946" y="284778"/>
                </a:lnTo>
                <a:lnTo>
                  <a:pt x="134347" y="289440"/>
                </a:lnTo>
                <a:lnTo>
                  <a:pt x="123143" y="291856"/>
                </a:lnTo>
                <a:lnTo>
                  <a:pt x="111927" y="293845"/>
                </a:lnTo>
                <a:lnTo>
                  <a:pt x="101296" y="297226"/>
                </a:lnTo>
                <a:lnTo>
                  <a:pt x="91385" y="301795"/>
                </a:lnTo>
                <a:lnTo>
                  <a:pt x="90435" y="302440"/>
                </a:lnTo>
                <a:lnTo>
                  <a:pt x="128950" y="302440"/>
                </a:lnTo>
                <a:lnTo>
                  <a:pt x="135582" y="300356"/>
                </a:lnTo>
                <a:lnTo>
                  <a:pt x="150679" y="293330"/>
                </a:lnTo>
                <a:lnTo>
                  <a:pt x="167298" y="288316"/>
                </a:lnTo>
                <a:lnTo>
                  <a:pt x="170372" y="287500"/>
                </a:lnTo>
                <a:lnTo>
                  <a:pt x="170790" y="286287"/>
                </a:lnTo>
                <a:lnTo>
                  <a:pt x="171161" y="274176"/>
                </a:lnTo>
                <a:lnTo>
                  <a:pt x="166344" y="272948"/>
                </a:lnTo>
                <a:lnTo>
                  <a:pt x="159511" y="270748"/>
                </a:lnTo>
                <a:close/>
              </a:path>
              <a:path w="379729" h="400685">
                <a:moveTo>
                  <a:pt x="81104" y="213318"/>
                </a:moveTo>
                <a:lnTo>
                  <a:pt x="53156" y="213318"/>
                </a:lnTo>
                <a:lnTo>
                  <a:pt x="69156" y="213355"/>
                </a:lnTo>
                <a:lnTo>
                  <a:pt x="81557" y="213563"/>
                </a:lnTo>
                <a:lnTo>
                  <a:pt x="81104" y="213318"/>
                </a:lnTo>
                <a:close/>
              </a:path>
              <a:path w="379729" h="400685">
                <a:moveTo>
                  <a:pt x="42690" y="204107"/>
                </a:moveTo>
                <a:lnTo>
                  <a:pt x="33601" y="204901"/>
                </a:lnTo>
                <a:lnTo>
                  <a:pt x="57714" y="204901"/>
                </a:lnTo>
                <a:lnTo>
                  <a:pt x="52186" y="204229"/>
                </a:lnTo>
                <a:lnTo>
                  <a:pt x="42690" y="204107"/>
                </a:lnTo>
                <a:close/>
              </a:path>
              <a:path w="379729" h="400685">
                <a:moveTo>
                  <a:pt x="269653" y="107852"/>
                </a:moveTo>
                <a:lnTo>
                  <a:pt x="265390" y="123259"/>
                </a:lnTo>
                <a:lnTo>
                  <a:pt x="274924" y="134344"/>
                </a:lnTo>
                <a:lnTo>
                  <a:pt x="292592" y="139347"/>
                </a:lnTo>
                <a:lnTo>
                  <a:pt x="312734" y="136512"/>
                </a:lnTo>
                <a:lnTo>
                  <a:pt x="327434" y="128854"/>
                </a:lnTo>
                <a:lnTo>
                  <a:pt x="330056" y="126977"/>
                </a:lnTo>
                <a:lnTo>
                  <a:pt x="306943" y="126977"/>
                </a:lnTo>
                <a:lnTo>
                  <a:pt x="290777" y="126690"/>
                </a:lnTo>
                <a:lnTo>
                  <a:pt x="282349" y="116483"/>
                </a:lnTo>
                <a:lnTo>
                  <a:pt x="269653" y="107852"/>
                </a:lnTo>
                <a:close/>
              </a:path>
              <a:path w="379729" h="400685">
                <a:moveTo>
                  <a:pt x="358960" y="83947"/>
                </a:moveTo>
                <a:lnTo>
                  <a:pt x="362551" y="88632"/>
                </a:lnTo>
                <a:lnTo>
                  <a:pt x="360766" y="93424"/>
                </a:lnTo>
                <a:lnTo>
                  <a:pt x="357029" y="96832"/>
                </a:lnTo>
                <a:lnTo>
                  <a:pt x="351129" y="100445"/>
                </a:lnTo>
                <a:lnTo>
                  <a:pt x="342856" y="105850"/>
                </a:lnTo>
                <a:lnTo>
                  <a:pt x="306943" y="126977"/>
                </a:lnTo>
                <a:lnTo>
                  <a:pt x="330056" y="126977"/>
                </a:lnTo>
                <a:lnTo>
                  <a:pt x="341339" y="118900"/>
                </a:lnTo>
                <a:lnTo>
                  <a:pt x="354698" y="109009"/>
                </a:lnTo>
                <a:lnTo>
                  <a:pt x="367765" y="101541"/>
                </a:lnTo>
                <a:lnTo>
                  <a:pt x="373327" y="101541"/>
                </a:lnTo>
                <a:lnTo>
                  <a:pt x="371760" y="94573"/>
                </a:lnTo>
                <a:lnTo>
                  <a:pt x="370010" y="92346"/>
                </a:lnTo>
                <a:lnTo>
                  <a:pt x="367822" y="90536"/>
                </a:lnTo>
                <a:lnTo>
                  <a:pt x="365151" y="85741"/>
                </a:lnTo>
                <a:lnTo>
                  <a:pt x="364839" y="84956"/>
                </a:lnTo>
                <a:lnTo>
                  <a:pt x="363106" y="84956"/>
                </a:lnTo>
                <a:lnTo>
                  <a:pt x="358960" y="83947"/>
                </a:lnTo>
                <a:close/>
              </a:path>
              <a:path w="379729" h="400685">
                <a:moveTo>
                  <a:pt x="373327" y="101541"/>
                </a:moveTo>
                <a:lnTo>
                  <a:pt x="367765" y="101541"/>
                </a:lnTo>
                <a:lnTo>
                  <a:pt x="377196" y="123944"/>
                </a:lnTo>
                <a:lnTo>
                  <a:pt x="379729" y="122818"/>
                </a:lnTo>
                <a:lnTo>
                  <a:pt x="378591" y="119290"/>
                </a:lnTo>
                <a:lnTo>
                  <a:pt x="375736" y="112257"/>
                </a:lnTo>
                <a:lnTo>
                  <a:pt x="373327" y="101541"/>
                </a:lnTo>
                <a:close/>
              </a:path>
              <a:path w="379729" h="400685">
                <a:moveTo>
                  <a:pt x="263252" y="89528"/>
                </a:moveTo>
                <a:lnTo>
                  <a:pt x="268346" y="92974"/>
                </a:lnTo>
                <a:lnTo>
                  <a:pt x="267084" y="91454"/>
                </a:lnTo>
                <a:lnTo>
                  <a:pt x="263252" y="89528"/>
                </a:lnTo>
                <a:close/>
              </a:path>
              <a:path w="379729" h="400685">
                <a:moveTo>
                  <a:pt x="303333" y="84297"/>
                </a:moveTo>
                <a:lnTo>
                  <a:pt x="262468" y="84297"/>
                </a:lnTo>
                <a:lnTo>
                  <a:pt x="263084" y="85046"/>
                </a:lnTo>
                <a:lnTo>
                  <a:pt x="263393" y="86897"/>
                </a:lnTo>
                <a:lnTo>
                  <a:pt x="264822" y="88729"/>
                </a:lnTo>
                <a:lnTo>
                  <a:pt x="267084" y="91454"/>
                </a:lnTo>
                <a:lnTo>
                  <a:pt x="268360" y="92095"/>
                </a:lnTo>
                <a:lnTo>
                  <a:pt x="280976" y="92072"/>
                </a:lnTo>
                <a:lnTo>
                  <a:pt x="297880" y="85613"/>
                </a:lnTo>
                <a:lnTo>
                  <a:pt x="303333" y="84297"/>
                </a:lnTo>
                <a:close/>
              </a:path>
              <a:path w="379729" h="400685">
                <a:moveTo>
                  <a:pt x="363841" y="82447"/>
                </a:moveTo>
                <a:lnTo>
                  <a:pt x="357810" y="82447"/>
                </a:lnTo>
                <a:lnTo>
                  <a:pt x="363106" y="84956"/>
                </a:lnTo>
                <a:lnTo>
                  <a:pt x="364839" y="84956"/>
                </a:lnTo>
                <a:lnTo>
                  <a:pt x="363841" y="82447"/>
                </a:lnTo>
                <a:close/>
              </a:path>
              <a:path w="379729" h="400685">
                <a:moveTo>
                  <a:pt x="286743" y="41015"/>
                </a:moveTo>
                <a:lnTo>
                  <a:pt x="191989" y="41015"/>
                </a:lnTo>
                <a:lnTo>
                  <a:pt x="210886" y="43146"/>
                </a:lnTo>
                <a:lnTo>
                  <a:pt x="230110" y="46447"/>
                </a:lnTo>
                <a:lnTo>
                  <a:pt x="242949" y="49665"/>
                </a:lnTo>
                <a:lnTo>
                  <a:pt x="242660" y="57090"/>
                </a:lnTo>
                <a:lnTo>
                  <a:pt x="242556" y="63385"/>
                </a:lnTo>
                <a:lnTo>
                  <a:pt x="244677" y="75732"/>
                </a:lnTo>
                <a:lnTo>
                  <a:pt x="250929" y="84374"/>
                </a:lnTo>
                <a:lnTo>
                  <a:pt x="303333" y="84297"/>
                </a:lnTo>
                <a:lnTo>
                  <a:pt x="321168" y="79992"/>
                </a:lnTo>
                <a:lnTo>
                  <a:pt x="362865" y="79992"/>
                </a:lnTo>
                <a:lnTo>
                  <a:pt x="362011" y="77847"/>
                </a:lnTo>
                <a:lnTo>
                  <a:pt x="367044" y="74203"/>
                </a:lnTo>
                <a:lnTo>
                  <a:pt x="356841" y="69710"/>
                </a:lnTo>
                <a:lnTo>
                  <a:pt x="344379" y="65308"/>
                </a:lnTo>
                <a:lnTo>
                  <a:pt x="335988" y="60495"/>
                </a:lnTo>
                <a:lnTo>
                  <a:pt x="284623" y="60495"/>
                </a:lnTo>
                <a:lnTo>
                  <a:pt x="286859" y="43478"/>
                </a:lnTo>
                <a:lnTo>
                  <a:pt x="286743" y="41015"/>
                </a:lnTo>
                <a:close/>
              </a:path>
              <a:path w="379729" h="400685">
                <a:moveTo>
                  <a:pt x="362865" y="79992"/>
                </a:moveTo>
                <a:lnTo>
                  <a:pt x="321168" y="79992"/>
                </a:lnTo>
                <a:lnTo>
                  <a:pt x="352936" y="82480"/>
                </a:lnTo>
                <a:lnTo>
                  <a:pt x="358960" y="83947"/>
                </a:lnTo>
                <a:lnTo>
                  <a:pt x="357810" y="82447"/>
                </a:lnTo>
                <a:lnTo>
                  <a:pt x="363841" y="82447"/>
                </a:lnTo>
                <a:lnTo>
                  <a:pt x="362865" y="79992"/>
                </a:lnTo>
                <a:close/>
              </a:path>
              <a:path w="379729" h="400685">
                <a:moveTo>
                  <a:pt x="113008" y="32832"/>
                </a:moveTo>
                <a:lnTo>
                  <a:pt x="67820" y="32832"/>
                </a:lnTo>
                <a:lnTo>
                  <a:pt x="86435" y="33887"/>
                </a:lnTo>
                <a:lnTo>
                  <a:pt x="101292" y="39481"/>
                </a:lnTo>
                <a:lnTo>
                  <a:pt x="113906" y="49269"/>
                </a:lnTo>
                <a:lnTo>
                  <a:pt x="125790" y="62910"/>
                </a:lnTo>
                <a:lnTo>
                  <a:pt x="143577" y="62001"/>
                </a:lnTo>
                <a:lnTo>
                  <a:pt x="155503" y="56102"/>
                </a:lnTo>
                <a:lnTo>
                  <a:pt x="162216" y="51127"/>
                </a:lnTo>
                <a:lnTo>
                  <a:pt x="134466" y="51127"/>
                </a:lnTo>
                <a:lnTo>
                  <a:pt x="125001" y="44943"/>
                </a:lnTo>
                <a:lnTo>
                  <a:pt x="117403" y="36895"/>
                </a:lnTo>
                <a:lnTo>
                  <a:pt x="113008" y="32832"/>
                </a:lnTo>
                <a:close/>
              </a:path>
              <a:path w="379729" h="400685">
                <a:moveTo>
                  <a:pt x="315201" y="54138"/>
                </a:moveTo>
                <a:lnTo>
                  <a:pt x="299999" y="55568"/>
                </a:lnTo>
                <a:lnTo>
                  <a:pt x="284623" y="60495"/>
                </a:lnTo>
                <a:lnTo>
                  <a:pt x="335988" y="60495"/>
                </a:lnTo>
                <a:lnTo>
                  <a:pt x="330053" y="57090"/>
                </a:lnTo>
                <a:lnTo>
                  <a:pt x="315201" y="54138"/>
                </a:lnTo>
                <a:close/>
              </a:path>
              <a:path w="379729" h="400685">
                <a:moveTo>
                  <a:pt x="159698" y="0"/>
                </a:moveTo>
                <a:lnTo>
                  <a:pt x="147147" y="6993"/>
                </a:lnTo>
                <a:lnTo>
                  <a:pt x="137811" y="19010"/>
                </a:lnTo>
                <a:lnTo>
                  <a:pt x="133238" y="33887"/>
                </a:lnTo>
                <a:lnTo>
                  <a:pt x="133118" y="34405"/>
                </a:lnTo>
                <a:lnTo>
                  <a:pt x="134466" y="51127"/>
                </a:lnTo>
                <a:lnTo>
                  <a:pt x="162216" y="51127"/>
                </a:lnTo>
                <a:lnTo>
                  <a:pt x="166158" y="48207"/>
                </a:lnTo>
                <a:lnTo>
                  <a:pt x="180128" y="41310"/>
                </a:lnTo>
                <a:lnTo>
                  <a:pt x="191989" y="41015"/>
                </a:lnTo>
                <a:lnTo>
                  <a:pt x="286743" y="41015"/>
                </a:lnTo>
                <a:lnTo>
                  <a:pt x="286528" y="36462"/>
                </a:lnTo>
                <a:lnTo>
                  <a:pt x="252996" y="36462"/>
                </a:lnTo>
                <a:lnTo>
                  <a:pt x="251368" y="36083"/>
                </a:lnTo>
                <a:lnTo>
                  <a:pt x="160588" y="36083"/>
                </a:lnTo>
                <a:lnTo>
                  <a:pt x="157488" y="27157"/>
                </a:lnTo>
                <a:lnTo>
                  <a:pt x="157542" y="18981"/>
                </a:lnTo>
                <a:lnTo>
                  <a:pt x="158896" y="10335"/>
                </a:lnTo>
                <a:lnTo>
                  <a:pt x="159698" y="0"/>
                </a:lnTo>
                <a:close/>
              </a:path>
              <a:path w="379729" h="400685">
                <a:moveTo>
                  <a:pt x="271824" y="3971"/>
                </a:moveTo>
                <a:lnTo>
                  <a:pt x="265268" y="21247"/>
                </a:lnTo>
                <a:lnTo>
                  <a:pt x="259694" y="33704"/>
                </a:lnTo>
                <a:lnTo>
                  <a:pt x="252996" y="36462"/>
                </a:lnTo>
                <a:lnTo>
                  <a:pt x="286528" y="36462"/>
                </a:lnTo>
                <a:lnTo>
                  <a:pt x="286069" y="26746"/>
                </a:lnTo>
                <a:lnTo>
                  <a:pt x="281357" y="12757"/>
                </a:lnTo>
                <a:lnTo>
                  <a:pt x="271824" y="3971"/>
                </a:lnTo>
                <a:close/>
              </a:path>
              <a:path w="379729" h="400685">
                <a:moveTo>
                  <a:pt x="185063" y="26364"/>
                </a:moveTo>
                <a:lnTo>
                  <a:pt x="175377" y="28883"/>
                </a:lnTo>
                <a:lnTo>
                  <a:pt x="169122" y="33520"/>
                </a:lnTo>
                <a:lnTo>
                  <a:pt x="160588" y="36083"/>
                </a:lnTo>
                <a:lnTo>
                  <a:pt x="251368" y="36083"/>
                </a:lnTo>
                <a:lnTo>
                  <a:pt x="244158" y="34405"/>
                </a:lnTo>
                <a:lnTo>
                  <a:pt x="235183" y="32918"/>
                </a:lnTo>
                <a:lnTo>
                  <a:pt x="217832" y="32918"/>
                </a:lnTo>
                <a:lnTo>
                  <a:pt x="212229" y="32440"/>
                </a:lnTo>
                <a:lnTo>
                  <a:pt x="203885" y="30153"/>
                </a:lnTo>
                <a:lnTo>
                  <a:pt x="185063" y="26364"/>
                </a:lnTo>
                <a:close/>
              </a:path>
              <a:path w="379729" h="400685">
                <a:moveTo>
                  <a:pt x="232163" y="32418"/>
                </a:moveTo>
                <a:lnTo>
                  <a:pt x="223531" y="32580"/>
                </a:lnTo>
                <a:lnTo>
                  <a:pt x="217832" y="32918"/>
                </a:lnTo>
                <a:lnTo>
                  <a:pt x="235183" y="32918"/>
                </a:lnTo>
                <a:lnTo>
                  <a:pt x="232163" y="3241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16588" y="1781644"/>
            <a:ext cx="69850" cy="79375"/>
          </a:xfrm>
          <a:custGeom>
            <a:avLst/>
            <a:gdLst/>
            <a:ahLst/>
            <a:cxnLst/>
            <a:rect l="l" t="t" r="r" b="b"/>
            <a:pathLst>
              <a:path w="69850" h="79375">
                <a:moveTo>
                  <a:pt x="56032" y="0"/>
                </a:moveTo>
                <a:lnTo>
                  <a:pt x="22183" y="24588"/>
                </a:lnTo>
                <a:lnTo>
                  <a:pt x="10996" y="50741"/>
                </a:lnTo>
                <a:lnTo>
                  <a:pt x="8981" y="58340"/>
                </a:lnTo>
                <a:lnTo>
                  <a:pt x="5906" y="65177"/>
                </a:lnTo>
                <a:lnTo>
                  <a:pt x="2627" y="71850"/>
                </a:lnTo>
                <a:lnTo>
                  <a:pt x="0" y="78958"/>
                </a:lnTo>
                <a:lnTo>
                  <a:pt x="12784" y="71403"/>
                </a:lnTo>
                <a:lnTo>
                  <a:pt x="21441" y="63730"/>
                </a:lnTo>
                <a:lnTo>
                  <a:pt x="33936" y="54401"/>
                </a:lnTo>
                <a:lnTo>
                  <a:pt x="39130" y="51724"/>
                </a:lnTo>
                <a:lnTo>
                  <a:pt x="20782" y="51724"/>
                </a:lnTo>
                <a:lnTo>
                  <a:pt x="25199" y="39418"/>
                </a:lnTo>
                <a:lnTo>
                  <a:pt x="30830" y="28047"/>
                </a:lnTo>
                <a:lnTo>
                  <a:pt x="38772" y="19281"/>
                </a:lnTo>
                <a:lnTo>
                  <a:pt x="50121" y="14789"/>
                </a:lnTo>
                <a:lnTo>
                  <a:pt x="63066" y="14789"/>
                </a:lnTo>
                <a:lnTo>
                  <a:pt x="64885" y="11648"/>
                </a:lnTo>
                <a:lnTo>
                  <a:pt x="67019" y="11409"/>
                </a:lnTo>
                <a:lnTo>
                  <a:pt x="68447" y="10849"/>
                </a:lnTo>
                <a:lnTo>
                  <a:pt x="69522" y="4370"/>
                </a:lnTo>
                <a:lnTo>
                  <a:pt x="56032" y="0"/>
                </a:lnTo>
                <a:close/>
              </a:path>
              <a:path w="69850" h="79375">
                <a:moveTo>
                  <a:pt x="49203" y="35593"/>
                </a:moveTo>
                <a:lnTo>
                  <a:pt x="38244" y="39100"/>
                </a:lnTo>
                <a:lnTo>
                  <a:pt x="29040" y="45858"/>
                </a:lnTo>
                <a:lnTo>
                  <a:pt x="20782" y="51724"/>
                </a:lnTo>
                <a:lnTo>
                  <a:pt x="39130" y="51724"/>
                </a:lnTo>
                <a:lnTo>
                  <a:pt x="58233" y="41879"/>
                </a:lnTo>
                <a:lnTo>
                  <a:pt x="61399" y="40466"/>
                </a:lnTo>
                <a:lnTo>
                  <a:pt x="62725" y="39481"/>
                </a:lnTo>
                <a:lnTo>
                  <a:pt x="49203" y="35593"/>
                </a:lnTo>
                <a:close/>
              </a:path>
              <a:path w="69850" h="79375">
                <a:moveTo>
                  <a:pt x="64551" y="39060"/>
                </a:moveTo>
                <a:lnTo>
                  <a:pt x="61399" y="40466"/>
                </a:lnTo>
                <a:lnTo>
                  <a:pt x="61015" y="40751"/>
                </a:lnTo>
                <a:lnTo>
                  <a:pt x="64551" y="39060"/>
                </a:lnTo>
                <a:close/>
              </a:path>
              <a:path w="69850" h="79375">
                <a:moveTo>
                  <a:pt x="48167" y="29556"/>
                </a:moveTo>
                <a:lnTo>
                  <a:pt x="52890" y="35708"/>
                </a:lnTo>
                <a:lnTo>
                  <a:pt x="51599" y="30887"/>
                </a:lnTo>
                <a:lnTo>
                  <a:pt x="48167" y="29556"/>
                </a:lnTo>
                <a:close/>
              </a:path>
              <a:path w="69850" h="79375">
                <a:moveTo>
                  <a:pt x="63066" y="14789"/>
                </a:moveTo>
                <a:lnTo>
                  <a:pt x="50121" y="14789"/>
                </a:lnTo>
                <a:lnTo>
                  <a:pt x="50046" y="19281"/>
                </a:lnTo>
                <a:lnTo>
                  <a:pt x="49853" y="23660"/>
                </a:lnTo>
                <a:lnTo>
                  <a:pt x="49913" y="24588"/>
                </a:lnTo>
                <a:lnTo>
                  <a:pt x="51599" y="30887"/>
                </a:lnTo>
                <a:lnTo>
                  <a:pt x="55827" y="32525"/>
                </a:lnTo>
                <a:lnTo>
                  <a:pt x="60334" y="29366"/>
                </a:lnTo>
                <a:lnTo>
                  <a:pt x="60843" y="27069"/>
                </a:lnTo>
                <a:lnTo>
                  <a:pt x="60309" y="23660"/>
                </a:lnTo>
                <a:lnTo>
                  <a:pt x="61688" y="17167"/>
                </a:lnTo>
                <a:lnTo>
                  <a:pt x="63066" y="1478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25865" y="1910630"/>
            <a:ext cx="45720" cy="105410"/>
          </a:xfrm>
          <a:custGeom>
            <a:avLst/>
            <a:gdLst/>
            <a:ahLst/>
            <a:cxnLst/>
            <a:rect l="l" t="t" r="r" b="b"/>
            <a:pathLst>
              <a:path w="45720" h="105410">
                <a:moveTo>
                  <a:pt x="41987" y="0"/>
                </a:moveTo>
                <a:lnTo>
                  <a:pt x="34735" y="2522"/>
                </a:lnTo>
                <a:lnTo>
                  <a:pt x="32844" y="7503"/>
                </a:lnTo>
                <a:lnTo>
                  <a:pt x="33579" y="14876"/>
                </a:lnTo>
                <a:lnTo>
                  <a:pt x="34199" y="24570"/>
                </a:lnTo>
                <a:lnTo>
                  <a:pt x="28422" y="56690"/>
                </a:lnTo>
                <a:lnTo>
                  <a:pt x="17140" y="79705"/>
                </a:lnTo>
                <a:lnTo>
                  <a:pt x="5839" y="95207"/>
                </a:lnTo>
                <a:lnTo>
                  <a:pt x="0" y="104788"/>
                </a:lnTo>
                <a:lnTo>
                  <a:pt x="34344" y="82513"/>
                </a:lnTo>
                <a:lnTo>
                  <a:pt x="45416" y="32915"/>
                </a:lnTo>
                <a:lnTo>
                  <a:pt x="45592" y="13080"/>
                </a:lnTo>
                <a:lnTo>
                  <a:pt x="419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56849" y="1858287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4">
                <a:moveTo>
                  <a:pt x="17195" y="0"/>
                </a:moveTo>
                <a:lnTo>
                  <a:pt x="10930" y="534"/>
                </a:lnTo>
                <a:lnTo>
                  <a:pt x="3737" y="2573"/>
                </a:lnTo>
                <a:lnTo>
                  <a:pt x="0" y="13022"/>
                </a:lnTo>
                <a:lnTo>
                  <a:pt x="601" y="15728"/>
                </a:lnTo>
                <a:lnTo>
                  <a:pt x="6416" y="23500"/>
                </a:lnTo>
                <a:lnTo>
                  <a:pt x="19573" y="17244"/>
                </a:lnTo>
                <a:lnTo>
                  <a:pt x="26657" y="15394"/>
                </a:lnTo>
                <a:lnTo>
                  <a:pt x="29420" y="12962"/>
                </a:lnTo>
                <a:lnTo>
                  <a:pt x="29613" y="4961"/>
                </a:lnTo>
                <a:lnTo>
                  <a:pt x="23199" y="1348"/>
                </a:lnTo>
                <a:lnTo>
                  <a:pt x="1719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Заголовок 56"/>
          <p:cNvSpPr>
            <a:spLocks noGrp="1"/>
          </p:cNvSpPr>
          <p:nvPr>
            <p:ph type="title"/>
          </p:nvPr>
        </p:nvSpPr>
        <p:spPr>
          <a:xfrm>
            <a:off x="469900" y="733425"/>
            <a:ext cx="4506205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ПРИОРИТЕТНЫЕ ОТРАСЛИ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36700" y="4924425"/>
            <a:ext cx="372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ЛЕСОПРОМЫШЛЕННЫЙ КОМПЛЕКС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6989309" y="809625"/>
            <a:ext cx="370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АГРОПРОМЫШЛЕННЫЙ КОМПЛЕКС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7099300" y="3857625"/>
            <a:ext cx="327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ПИЩЕВАЯ ПРОМЫШЛЕННОСТЬ</a:t>
            </a:r>
            <a:endParaRPr lang="ru-RU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023100" y="4300180"/>
            <a:ext cx="350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структуре промышленного производства приоритетное место принадлежит производству пищевых продуктов (75%).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023100" y="1114425"/>
            <a:ext cx="3670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Значительную роль в социально-экономическом развитии Кичменгско-Городецкого района играет сельское хозяйство. </a:t>
            </a:r>
          </a:p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Сельскохозяйственная отрасль района представлена 15 коллективным предприятий, 14 крестьянско-фермерскими хозяйствами.</a:t>
            </a:r>
            <a:r>
              <a:rPr lang="ru-RU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36700" y="5229225"/>
            <a:ext cx="3733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Значительный вклад в экономику района вносят предприятия лесного комплекса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Общая площадь земель лесного фонда составляет 606,1 тыс. га или  86,3 %  общего земельного фонда района. Допустимый ежегодный объем изъятия древесины, обеспечивающий многоцелевое, рациональное, непрерывное, неистощимое использование лесов составляет 1673,0 тыс.куб. м,  в том числе по хвойному хозяйству 569,3 тыс.куб.м.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1300" y="1266825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– Городецкий  район открыт для инвестиций. Основные преимущества района: природные ресурсы,</a:t>
            </a: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благоприятная экологическая обстановка, комплекс действующих мер поддержки и открытая позиция администрации района.</a:t>
            </a:r>
          </a:p>
        </p:txBody>
      </p:sp>
      <p:sp>
        <p:nvSpPr>
          <p:cNvPr id="49" name="object 49"/>
          <p:cNvSpPr/>
          <p:nvPr/>
        </p:nvSpPr>
        <p:spPr>
          <a:xfrm>
            <a:off x="5346700" y="3857626"/>
            <a:ext cx="1659978" cy="1132148"/>
          </a:xfrm>
          <a:custGeom>
            <a:avLst/>
            <a:gdLst/>
            <a:ahLst/>
            <a:cxnLst/>
            <a:rect l="l" t="t" r="r" b="b"/>
            <a:pathLst>
              <a:path w="1681479" h="1031875">
                <a:moveTo>
                  <a:pt x="0" y="551609"/>
                </a:moveTo>
                <a:lnTo>
                  <a:pt x="581933" y="0"/>
                </a:lnTo>
                <a:lnTo>
                  <a:pt x="1680378" y="5331"/>
                </a:lnTo>
                <a:lnTo>
                  <a:pt x="1681092" y="1031295"/>
                </a:lnTo>
              </a:path>
            </a:pathLst>
          </a:custGeom>
          <a:ln w="38098">
            <a:solidFill>
              <a:srgbClr val="B7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626" name="Picture 2" descr="C:\Users\admin\Desktop\gCYMUrRUo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2900" y="4010025"/>
            <a:ext cx="1524000" cy="1143000"/>
          </a:xfrm>
          <a:prstGeom prst="snip2DiagRect">
            <a:avLst>
              <a:gd name="adj1" fmla="val 42857"/>
              <a:gd name="adj2" fmla="val 6584"/>
            </a:avLst>
          </a:prstGeom>
          <a:noFill/>
        </p:spPr>
      </p:pic>
      <p:sp>
        <p:nvSpPr>
          <p:cNvPr id="53" name="object 53"/>
          <p:cNvSpPr/>
          <p:nvPr/>
        </p:nvSpPr>
        <p:spPr>
          <a:xfrm>
            <a:off x="5422900" y="3933825"/>
            <a:ext cx="1524000" cy="2667000"/>
          </a:xfrm>
          <a:custGeom>
            <a:avLst/>
            <a:gdLst/>
            <a:ahLst/>
            <a:cxnLst/>
            <a:rect l="l" t="t" r="r" b="b"/>
            <a:pathLst>
              <a:path w="1608454" h="2482215">
                <a:moveTo>
                  <a:pt x="1605452" y="0"/>
                </a:moveTo>
                <a:lnTo>
                  <a:pt x="582681" y="496"/>
                </a:lnTo>
                <a:lnTo>
                  <a:pt x="0" y="552841"/>
                </a:lnTo>
                <a:lnTo>
                  <a:pt x="572" y="2481642"/>
                </a:lnTo>
                <a:lnTo>
                  <a:pt x="1608072" y="959011"/>
                </a:lnTo>
                <a:lnTo>
                  <a:pt x="1605452" y="0"/>
                </a:lnTo>
                <a:close/>
              </a:path>
            </a:pathLst>
          </a:custGeom>
          <a:solidFill>
            <a:srgbClr val="E31E24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422900" y="4848225"/>
            <a:ext cx="838200" cy="1752600"/>
          </a:xfrm>
          <a:custGeom>
            <a:avLst/>
            <a:gdLst/>
            <a:ahLst/>
            <a:cxnLst/>
            <a:rect l="l" t="t" r="r" b="b"/>
            <a:pathLst>
              <a:path w="1018539" h="1952625">
                <a:moveTo>
                  <a:pt x="0" y="0"/>
                </a:moveTo>
                <a:lnTo>
                  <a:pt x="0" y="1952181"/>
                </a:lnTo>
                <a:lnTo>
                  <a:pt x="1017010" y="989225"/>
                </a:lnTo>
                <a:lnTo>
                  <a:pt x="1018040" y="802"/>
                </a:lnTo>
                <a:lnTo>
                  <a:pt x="0" y="0"/>
                </a:lnTo>
                <a:close/>
              </a:path>
            </a:pathLst>
          </a:custGeom>
          <a:solidFill>
            <a:srgbClr val="B723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632" name="Picture 8" descr="https://i.pinimg.com/736x/b7/e9/ba/b7e9bad7dc2f988c8528c18400da73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4924425"/>
            <a:ext cx="533400" cy="533400"/>
          </a:xfrm>
          <a:prstGeom prst="ellipse">
            <a:avLst/>
          </a:prstGeom>
          <a:noFill/>
        </p:spPr>
      </p:pic>
      <p:pic>
        <p:nvPicPr>
          <p:cNvPr id="19" name="Picture 2" descr="https://cdn.fishki.net/upload/post/201604/09/1913912/1c7fe406dc5688485f8f8f1ffdbe3d4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571689"/>
            <a:ext cx="5270500" cy="233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S0cWu5_s-6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9300" y="2257425"/>
            <a:ext cx="3352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4" descr="I:\ДОКУМЕНТЫ\Баннеры\Материалы к буклету в издательство\Материалы по торговле и услугам для буклета\Фото пищевая пром\Продукция ООО Хлеб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92" y="5305425"/>
            <a:ext cx="3617108" cy="1981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4100" y="2257425"/>
            <a:ext cx="370206" cy="370205"/>
          </a:xfrm>
          <a:custGeom>
            <a:avLst/>
            <a:gdLst/>
            <a:ahLst/>
            <a:cxnLst/>
            <a:rect l="l" t="t" r="r" b="b"/>
            <a:pathLst>
              <a:path w="370204" h="370205">
                <a:moveTo>
                  <a:pt x="370116" y="0"/>
                </a:moveTo>
                <a:lnTo>
                  <a:pt x="0" y="0"/>
                </a:lnTo>
                <a:lnTo>
                  <a:pt x="0" y="370114"/>
                </a:lnTo>
                <a:lnTo>
                  <a:pt x="370116" y="370114"/>
                </a:lnTo>
                <a:lnTo>
                  <a:pt x="37011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60700" y="2257425"/>
            <a:ext cx="910590" cy="394335"/>
          </a:xfrm>
          <a:custGeom>
            <a:avLst/>
            <a:gdLst/>
            <a:ahLst/>
            <a:cxnLst/>
            <a:rect l="l" t="t" r="r" b="b"/>
            <a:pathLst>
              <a:path w="910589" h="394335">
                <a:moveTo>
                  <a:pt x="716555" y="0"/>
                </a:moveTo>
                <a:lnTo>
                  <a:pt x="0" y="0"/>
                </a:lnTo>
                <a:lnTo>
                  <a:pt x="0" y="393800"/>
                </a:lnTo>
                <a:lnTo>
                  <a:pt x="716555" y="393800"/>
                </a:lnTo>
                <a:lnTo>
                  <a:pt x="910216" y="184618"/>
                </a:lnTo>
                <a:lnTo>
                  <a:pt x="7165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65500" y="2257425"/>
            <a:ext cx="408306" cy="376555"/>
          </a:xfrm>
          <a:custGeom>
            <a:avLst/>
            <a:gdLst/>
            <a:ahLst/>
            <a:cxnLst/>
            <a:rect l="l" t="t" r="r" b="b"/>
            <a:pathLst>
              <a:path w="408304" h="376555">
                <a:moveTo>
                  <a:pt x="222858" y="0"/>
                </a:moveTo>
                <a:lnTo>
                  <a:pt x="0" y="0"/>
                </a:lnTo>
                <a:lnTo>
                  <a:pt x="0" y="375994"/>
                </a:lnTo>
                <a:lnTo>
                  <a:pt x="222858" y="375994"/>
                </a:lnTo>
                <a:lnTo>
                  <a:pt x="407757" y="176273"/>
                </a:lnTo>
                <a:lnTo>
                  <a:pt x="222858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17900" y="23336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5">
                <a:moveTo>
                  <a:pt x="33144" y="0"/>
                </a:moveTo>
                <a:lnTo>
                  <a:pt x="0" y="0"/>
                </a:lnTo>
                <a:lnTo>
                  <a:pt x="0" y="87972"/>
                </a:lnTo>
                <a:lnTo>
                  <a:pt x="4229" y="164214"/>
                </a:lnTo>
                <a:lnTo>
                  <a:pt x="28929" y="164214"/>
                </a:lnTo>
                <a:lnTo>
                  <a:pt x="33144" y="87972"/>
                </a:lnTo>
                <a:lnTo>
                  <a:pt x="33144" y="0"/>
                </a:lnTo>
                <a:close/>
              </a:path>
              <a:path w="33654" h="211455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31446" y="3384363"/>
            <a:ext cx="102870" cy="70485"/>
          </a:xfrm>
          <a:custGeom>
            <a:avLst/>
            <a:gdLst/>
            <a:ahLst/>
            <a:cxnLst/>
            <a:rect l="l" t="t" r="r" b="b"/>
            <a:pathLst>
              <a:path w="102870" h="70485">
                <a:moveTo>
                  <a:pt x="51422" y="0"/>
                </a:moveTo>
                <a:lnTo>
                  <a:pt x="0" y="70117"/>
                </a:lnTo>
                <a:lnTo>
                  <a:pt x="102830" y="70102"/>
                </a:lnTo>
                <a:lnTo>
                  <a:pt x="51422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23500" y="276225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65700" y="4543425"/>
            <a:ext cx="340995" cy="526415"/>
          </a:xfrm>
          <a:custGeom>
            <a:avLst/>
            <a:gdLst/>
            <a:ahLst/>
            <a:cxnLst/>
            <a:rect l="l" t="t" r="r" b="b"/>
            <a:pathLst>
              <a:path w="340995" h="526414">
                <a:moveTo>
                  <a:pt x="340466" y="0"/>
                </a:moveTo>
                <a:lnTo>
                  <a:pt x="0" y="0"/>
                </a:lnTo>
                <a:lnTo>
                  <a:pt x="0" y="356914"/>
                </a:lnTo>
                <a:lnTo>
                  <a:pt x="180846" y="526315"/>
                </a:lnTo>
                <a:lnTo>
                  <a:pt x="340466" y="356914"/>
                </a:lnTo>
                <a:lnTo>
                  <a:pt x="34046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65700" y="5381625"/>
            <a:ext cx="349250" cy="176530"/>
          </a:xfrm>
          <a:custGeom>
            <a:avLst/>
            <a:gdLst/>
            <a:ahLst/>
            <a:cxnLst/>
            <a:rect l="l" t="t" r="r" b="b"/>
            <a:pathLst>
              <a:path w="349250" h="176529">
                <a:moveTo>
                  <a:pt x="0" y="0"/>
                </a:moveTo>
                <a:lnTo>
                  <a:pt x="176496" y="176479"/>
                </a:lnTo>
                <a:lnTo>
                  <a:pt x="349242" y="3732"/>
                </a:lnTo>
                <a:lnTo>
                  <a:pt x="0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65700" y="5000625"/>
            <a:ext cx="344804" cy="340995"/>
          </a:xfrm>
          <a:custGeom>
            <a:avLst/>
            <a:gdLst/>
            <a:ahLst/>
            <a:cxnLst/>
            <a:rect l="l" t="t" r="r" b="b"/>
            <a:pathLst>
              <a:path w="344804" h="340995">
                <a:moveTo>
                  <a:pt x="344451" y="0"/>
                </a:moveTo>
                <a:lnTo>
                  <a:pt x="172232" y="170240"/>
                </a:lnTo>
                <a:lnTo>
                  <a:pt x="0" y="0"/>
                </a:lnTo>
                <a:lnTo>
                  <a:pt x="0" y="340466"/>
                </a:lnTo>
                <a:lnTo>
                  <a:pt x="344451" y="340466"/>
                </a:lnTo>
                <a:lnTo>
                  <a:pt x="344451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84989" y="353975"/>
            <a:ext cx="186054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75" dirty="0" smtClean="0">
                <a:solidFill>
                  <a:srgbClr val="FFFFFF"/>
                </a:solidFill>
                <a:latin typeface="Lucida Sans"/>
                <a:cs typeface="Lucida Sans"/>
              </a:rPr>
              <a:t>8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41300" y="4695825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1300" y="4924425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5100" y="2257425"/>
            <a:ext cx="381000" cy="6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1300" y="2333625"/>
            <a:ext cx="224932" cy="25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Заголовок 71"/>
          <p:cNvSpPr>
            <a:spLocks noGrp="1"/>
          </p:cNvSpPr>
          <p:nvPr>
            <p:ph type="title"/>
          </p:nvPr>
        </p:nvSpPr>
        <p:spPr>
          <a:xfrm>
            <a:off x="317500" y="809625"/>
            <a:ext cx="5039605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ЛЕСНОЙ КОМПЛЕКС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65100" y="1038225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   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Значительный вклад в экономику района вносят предприятия лесного комплекса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Лесопромышленный комплекс – одна из основных отраслей экономики района.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100" y="2257425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Земли лесного фонда – 606,1 тыс. га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Общий запас древесины-1721,7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тыс.кбм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346700" y="1190625"/>
            <a:ext cx="53467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Лесозаготовительную деятельность на территории района осуществляют 36 арендаторов, в том числе 15 сельхозпредприятий на основании 42 договоров аренды лесных участков.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937502" y="48482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5346700" y="5457825"/>
            <a:ext cx="53467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На территории района действует 82 предприятия по выпуску изделий из дерева.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Переработчики выпускают широкий ассортимент пиломатериалов,  шпунтованных и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погонажных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изделий и другой  продукции неизменно пользующейся спросом на территории района нашей страны и в ближнем зарубежье. В районе налажено производство клееного бруса,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оцилиндрованного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бревна, запущена линия сращивания древесины. Увеличиваются объемы  производства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биотоплива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топливных гранул и брикетов, что улучшает экологическую обстановку в районе, так как сырьем для производства являются мелкие древесные отходы - опилки и стружка.</a:t>
            </a:r>
          </a:p>
          <a:p>
            <a:pPr algn="just"/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32702" y="2714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0" name="Picture 3" descr="D:\муниципальная статистика\ПРЕЗЕНТАЦИИ, ФОТО\Фото\К-Г\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610225"/>
            <a:ext cx="2679700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Picture 2" descr="G:\Ponsse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500" y="5610225"/>
            <a:ext cx="2634798" cy="195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TextBox 81"/>
          <p:cNvSpPr txBox="1"/>
          <p:nvPr/>
        </p:nvSpPr>
        <p:spPr>
          <a:xfrm>
            <a:off x="241300" y="4314825"/>
            <a:ext cx="2880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Основные предприятия отрасли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17500" y="4619625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Юглеспром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 АО «Мега» ИП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Коряковский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А.А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7500" y="4848225"/>
            <a:ext cx="426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«Городок Лес» ИП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Арзубов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Н.В  ИП  Маклаков А.Ю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ИП Большаков А.И   ИП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Карандашев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С.В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17500" y="309562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ОБЪЕМ ЗАГОТОВКИ, </a:t>
            </a:r>
          </a:p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куб.м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" name="Диаграмма 49"/>
          <p:cNvGraphicFramePr/>
          <p:nvPr/>
        </p:nvGraphicFramePr>
        <p:xfrm>
          <a:off x="2222500" y="3019425"/>
          <a:ext cx="29718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2679700" y="317182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1133,9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36900" y="3629025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818,8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17900" y="3171825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997,5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75100" y="347662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1012,6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08500" y="317182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1018,7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98900" y="2181225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Допустимый ежегодный объем изъятия древесины</a:t>
            </a:r>
          </a:p>
          <a:p>
            <a:endParaRPr lang="ru-RU" sz="105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3100" y="2638425"/>
            <a:ext cx="1752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1673,0 тыс.куб. м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968229" y="5076825"/>
            <a:ext cx="725171" cy="363855"/>
          </a:xfrm>
          <a:custGeom>
            <a:avLst/>
            <a:gdLst/>
            <a:ahLst/>
            <a:cxnLst/>
            <a:rect l="l" t="t" r="r" b="b"/>
            <a:pathLst>
              <a:path w="725170" h="363854">
                <a:moveTo>
                  <a:pt x="363297" y="0"/>
                </a:moveTo>
                <a:lnTo>
                  <a:pt x="0" y="363282"/>
                </a:lnTo>
                <a:lnTo>
                  <a:pt x="725017" y="361720"/>
                </a:lnTo>
                <a:lnTo>
                  <a:pt x="363297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Picture 2" descr="I:\ДОКУМЕНТЫ\Баннеры\ФОТО\фото ЛПК\images_2028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876425"/>
            <a:ext cx="5133475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517900" y="23336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5">
                <a:moveTo>
                  <a:pt x="33144" y="0"/>
                </a:moveTo>
                <a:lnTo>
                  <a:pt x="0" y="0"/>
                </a:lnTo>
                <a:lnTo>
                  <a:pt x="0" y="87972"/>
                </a:lnTo>
                <a:lnTo>
                  <a:pt x="4229" y="164214"/>
                </a:lnTo>
                <a:lnTo>
                  <a:pt x="28929" y="164214"/>
                </a:lnTo>
                <a:lnTo>
                  <a:pt x="33144" y="87972"/>
                </a:lnTo>
                <a:lnTo>
                  <a:pt x="33144" y="0"/>
                </a:lnTo>
                <a:close/>
              </a:path>
              <a:path w="33654" h="211455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47300" y="352425"/>
            <a:ext cx="235518" cy="261349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r>
              <a:rPr lang="ru-RU" sz="1600" dirty="0" smtClean="0">
                <a:solidFill>
                  <a:schemeClr val="bg1"/>
                </a:solidFill>
              </a:rPr>
              <a:t>11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84989" y="353975"/>
            <a:ext cx="186054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75" dirty="0" smtClean="0">
                <a:solidFill>
                  <a:srgbClr val="FFFFFF"/>
                </a:solidFill>
                <a:latin typeface="Lucida Sans"/>
                <a:cs typeface="Lucida Sans"/>
              </a:rPr>
              <a:t>10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Заголовок 71"/>
          <p:cNvSpPr>
            <a:spLocks noGrp="1"/>
          </p:cNvSpPr>
          <p:nvPr>
            <p:ph type="title"/>
          </p:nvPr>
        </p:nvSpPr>
        <p:spPr>
          <a:xfrm>
            <a:off x="317500" y="809625"/>
            <a:ext cx="5039605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АГРОПРОМЫШЛЕННЫЙ  КОМПЛЕКС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937502" y="48482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7632702" y="2714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2" name="object 4"/>
          <p:cNvSpPr/>
          <p:nvPr/>
        </p:nvSpPr>
        <p:spPr>
          <a:xfrm>
            <a:off x="1" y="2409825"/>
            <a:ext cx="3517899" cy="762000"/>
          </a:xfrm>
          <a:custGeom>
            <a:avLst/>
            <a:gdLst/>
            <a:ahLst/>
            <a:cxnLst/>
            <a:rect l="l" t="t" r="r" b="b"/>
            <a:pathLst>
              <a:path w="4380230" h="375919">
                <a:moveTo>
                  <a:pt x="0" y="0"/>
                </a:moveTo>
                <a:lnTo>
                  <a:pt x="0" y="370853"/>
                </a:lnTo>
                <a:lnTo>
                  <a:pt x="4197772" y="375660"/>
                </a:lnTo>
                <a:lnTo>
                  <a:pt x="4380144" y="178671"/>
                </a:lnTo>
                <a:lnTo>
                  <a:pt x="4197772" y="4806"/>
                </a:lnTo>
                <a:lnTo>
                  <a:pt x="0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2562225"/>
            <a:ext cx="3594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ОСНОВНОЕ НАПРАВЛЕНИЕ ПРОИЗВОДСТВА-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ЖИВОТНОВОДСТВО И РАСТЕНИЕВОДСТВО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41700" y="2333625"/>
            <a:ext cx="205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Narrow" pitchFamily="34" charset="0"/>
                <a:cs typeface="Arial" pitchFamily="34" charset="0"/>
              </a:rPr>
              <a:t>32,8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млн.рублей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объем государственной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поддержки АПК в 2019г.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bject 28"/>
          <p:cNvSpPr/>
          <p:nvPr/>
        </p:nvSpPr>
        <p:spPr>
          <a:xfrm>
            <a:off x="0" y="6600825"/>
            <a:ext cx="1536700" cy="381000"/>
          </a:xfrm>
          <a:custGeom>
            <a:avLst/>
            <a:gdLst/>
            <a:ahLst/>
            <a:cxnLst/>
            <a:rect l="l" t="t" r="r" b="b"/>
            <a:pathLst>
              <a:path w="3540760" h="371475">
                <a:moveTo>
                  <a:pt x="3358337" y="0"/>
                </a:moveTo>
                <a:lnTo>
                  <a:pt x="0" y="0"/>
                </a:lnTo>
                <a:lnTo>
                  <a:pt x="0" y="370852"/>
                </a:lnTo>
                <a:lnTo>
                  <a:pt x="3358337" y="370852"/>
                </a:lnTo>
                <a:lnTo>
                  <a:pt x="3540709" y="173863"/>
                </a:lnTo>
                <a:lnTo>
                  <a:pt x="3358337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8"/>
          <p:cNvSpPr/>
          <p:nvPr/>
        </p:nvSpPr>
        <p:spPr>
          <a:xfrm>
            <a:off x="1917700" y="6600825"/>
            <a:ext cx="1447800" cy="380999"/>
          </a:xfrm>
          <a:custGeom>
            <a:avLst/>
            <a:gdLst/>
            <a:ahLst/>
            <a:cxnLst/>
            <a:rect l="l" t="t" r="r" b="b"/>
            <a:pathLst>
              <a:path w="3540760" h="371475">
                <a:moveTo>
                  <a:pt x="3358337" y="0"/>
                </a:moveTo>
                <a:lnTo>
                  <a:pt x="0" y="0"/>
                </a:lnTo>
                <a:lnTo>
                  <a:pt x="0" y="370852"/>
                </a:lnTo>
                <a:lnTo>
                  <a:pt x="3358337" y="370852"/>
                </a:lnTo>
                <a:lnTo>
                  <a:pt x="3540709" y="173863"/>
                </a:lnTo>
                <a:lnTo>
                  <a:pt x="3358337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8"/>
          <p:cNvSpPr/>
          <p:nvPr/>
        </p:nvSpPr>
        <p:spPr>
          <a:xfrm>
            <a:off x="3746500" y="6600825"/>
            <a:ext cx="1447800" cy="381000"/>
          </a:xfrm>
          <a:custGeom>
            <a:avLst/>
            <a:gdLst/>
            <a:ahLst/>
            <a:cxnLst/>
            <a:rect l="l" t="t" r="r" b="b"/>
            <a:pathLst>
              <a:path w="3540760" h="371475">
                <a:moveTo>
                  <a:pt x="3358337" y="0"/>
                </a:moveTo>
                <a:lnTo>
                  <a:pt x="0" y="0"/>
                </a:lnTo>
                <a:lnTo>
                  <a:pt x="0" y="370852"/>
                </a:lnTo>
                <a:lnTo>
                  <a:pt x="3358337" y="370852"/>
                </a:lnTo>
                <a:lnTo>
                  <a:pt x="3540709" y="173863"/>
                </a:lnTo>
                <a:lnTo>
                  <a:pt x="3358337" y="0"/>
                </a:lnTo>
                <a:close/>
              </a:path>
            </a:pathLst>
          </a:custGeom>
          <a:solidFill>
            <a:srgbClr val="FBC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6"/>
          <p:cNvSpPr/>
          <p:nvPr/>
        </p:nvSpPr>
        <p:spPr>
          <a:xfrm>
            <a:off x="317500" y="5610225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5">
                <a:moveTo>
                  <a:pt x="0" y="0"/>
                </a:moveTo>
                <a:lnTo>
                  <a:pt x="1937017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66"/>
          <p:cNvSpPr/>
          <p:nvPr/>
        </p:nvSpPr>
        <p:spPr>
          <a:xfrm>
            <a:off x="2984500" y="5610225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5">
                <a:moveTo>
                  <a:pt x="0" y="0"/>
                </a:moveTo>
                <a:lnTo>
                  <a:pt x="1937017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64"/>
          <p:cNvSpPr/>
          <p:nvPr/>
        </p:nvSpPr>
        <p:spPr>
          <a:xfrm>
            <a:off x="317500" y="4619625"/>
            <a:ext cx="247650" cy="922655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62"/>
          <p:cNvSpPr/>
          <p:nvPr/>
        </p:nvSpPr>
        <p:spPr>
          <a:xfrm>
            <a:off x="698500" y="4695825"/>
            <a:ext cx="247650" cy="838835"/>
          </a:xfrm>
          <a:custGeom>
            <a:avLst/>
            <a:gdLst/>
            <a:ahLst/>
            <a:cxnLst/>
            <a:rect l="l" t="t" r="r" b="b"/>
            <a:pathLst>
              <a:path w="247650" h="838835">
                <a:moveTo>
                  <a:pt x="116001" y="0"/>
                </a:moveTo>
                <a:lnTo>
                  <a:pt x="0" y="126619"/>
                </a:lnTo>
                <a:lnTo>
                  <a:pt x="0" y="838568"/>
                </a:lnTo>
                <a:lnTo>
                  <a:pt x="247408" y="838568"/>
                </a:lnTo>
                <a:lnTo>
                  <a:pt x="247408" y="126619"/>
                </a:lnTo>
                <a:lnTo>
                  <a:pt x="116001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2"/>
          <p:cNvSpPr/>
          <p:nvPr/>
        </p:nvSpPr>
        <p:spPr>
          <a:xfrm>
            <a:off x="1079500" y="4848225"/>
            <a:ext cx="228600" cy="686435"/>
          </a:xfrm>
          <a:custGeom>
            <a:avLst/>
            <a:gdLst/>
            <a:ahLst/>
            <a:cxnLst/>
            <a:rect l="l" t="t" r="r" b="b"/>
            <a:pathLst>
              <a:path w="247650" h="838835">
                <a:moveTo>
                  <a:pt x="116001" y="0"/>
                </a:moveTo>
                <a:lnTo>
                  <a:pt x="0" y="126619"/>
                </a:lnTo>
                <a:lnTo>
                  <a:pt x="0" y="838568"/>
                </a:lnTo>
                <a:lnTo>
                  <a:pt x="247408" y="838568"/>
                </a:lnTo>
                <a:lnTo>
                  <a:pt x="247408" y="126619"/>
                </a:lnTo>
                <a:lnTo>
                  <a:pt x="116001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1460500" y="4924425"/>
            <a:ext cx="228600" cy="609600"/>
          </a:xfrm>
          <a:custGeom>
            <a:avLst/>
            <a:gdLst/>
            <a:ahLst/>
            <a:cxnLst/>
            <a:rect l="l" t="t" r="r" b="b"/>
            <a:pathLst>
              <a:path w="247650" h="715645">
                <a:moveTo>
                  <a:pt x="115991" y="0"/>
                </a:moveTo>
                <a:lnTo>
                  <a:pt x="0" y="121653"/>
                </a:lnTo>
                <a:lnTo>
                  <a:pt x="0" y="715175"/>
                </a:lnTo>
                <a:lnTo>
                  <a:pt x="247411" y="715175"/>
                </a:lnTo>
                <a:lnTo>
                  <a:pt x="247411" y="121653"/>
                </a:lnTo>
                <a:lnTo>
                  <a:pt x="115991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4"/>
          <p:cNvSpPr/>
          <p:nvPr/>
        </p:nvSpPr>
        <p:spPr>
          <a:xfrm>
            <a:off x="1841500" y="4772025"/>
            <a:ext cx="247650" cy="770255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241300" y="3781425"/>
            <a:ext cx="189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ВАЛОВЫЙ НАДОЙ, тонн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5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6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27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308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653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1300" y="43910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7911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2300" y="4467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7510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27100" y="46196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6682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08100" y="4695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6418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65300" y="4543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6967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08300" y="3781425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ПОГОЛОВЬЕ КРС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74" name="object 19"/>
          <p:cNvSpPr/>
          <p:nvPr/>
        </p:nvSpPr>
        <p:spPr>
          <a:xfrm>
            <a:off x="2984500" y="4772025"/>
            <a:ext cx="228600" cy="78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9"/>
          <p:cNvSpPr/>
          <p:nvPr/>
        </p:nvSpPr>
        <p:spPr>
          <a:xfrm>
            <a:off x="3365500" y="4924425"/>
            <a:ext cx="265772" cy="627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6"/>
          <p:cNvSpPr/>
          <p:nvPr/>
        </p:nvSpPr>
        <p:spPr>
          <a:xfrm>
            <a:off x="3746500" y="5000625"/>
            <a:ext cx="228600" cy="560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/>
          <p:cNvSpPr/>
          <p:nvPr/>
        </p:nvSpPr>
        <p:spPr>
          <a:xfrm>
            <a:off x="4127500" y="5000625"/>
            <a:ext cx="228600" cy="5438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8"/>
          <p:cNvSpPr/>
          <p:nvPr/>
        </p:nvSpPr>
        <p:spPr>
          <a:xfrm>
            <a:off x="4508501" y="4848225"/>
            <a:ext cx="228600" cy="732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TextBox 84"/>
          <p:cNvSpPr txBox="1"/>
          <p:nvPr/>
        </p:nvSpPr>
        <p:spPr>
          <a:xfrm>
            <a:off x="2832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213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94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75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56100" y="5610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832100" y="4543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3709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13100" y="4695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3681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94100" y="47720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3253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75100" y="47720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3227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432300" y="4619625"/>
            <a:ext cx="498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3221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0" y="6600825"/>
            <a:ext cx="1546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СЕЛЬХОЗУГОДИЯ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222500" y="660082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ПАШНИ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98900" y="6600825"/>
            <a:ext cx="1092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ПАСТБИЩА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65100" y="698182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67 570га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070100" y="6981825"/>
            <a:ext cx="109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28 585га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051300" y="6981825"/>
            <a:ext cx="96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8 566га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422900" y="1419225"/>
            <a:ext cx="4970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ОСНОВНЫЕ ПРЕДПРИЯТИЯ ОТРАСЛИ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422900" y="4086225"/>
            <a:ext cx="2208040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СПК «Майский»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СПК «Правда»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СПК «Альянс»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Енангское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object 72"/>
          <p:cNvSpPr/>
          <p:nvPr/>
        </p:nvSpPr>
        <p:spPr>
          <a:xfrm>
            <a:off x="5499100" y="3552825"/>
            <a:ext cx="2353945" cy="0"/>
          </a:xfrm>
          <a:custGeom>
            <a:avLst/>
            <a:gdLst/>
            <a:ahLst/>
            <a:cxnLst/>
            <a:rect l="l" t="t" r="r" b="b"/>
            <a:pathLst>
              <a:path w="2353945">
                <a:moveTo>
                  <a:pt x="0" y="0"/>
                </a:moveTo>
                <a:lnTo>
                  <a:pt x="2353602" y="0"/>
                </a:lnTo>
              </a:path>
            </a:pathLst>
          </a:custGeom>
          <a:ln w="1543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TextBox 107"/>
          <p:cNvSpPr txBox="1"/>
          <p:nvPr/>
        </p:nvSpPr>
        <p:spPr>
          <a:xfrm>
            <a:off x="5422900" y="202882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ПРИБЫЛЬ СЕЛЬСКОХОЗЯЙСТВЕННЫХ</a:t>
            </a:r>
          </a:p>
          <a:p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ПРЕДПРИЯТИЙ, </a:t>
            </a:r>
            <a:r>
              <a:rPr lang="ru-RU" sz="1400" i="1" dirty="0" err="1" smtClean="0">
                <a:latin typeface="Arial Narrow" pitchFamily="34" charset="0"/>
                <a:cs typeface="Arial" pitchFamily="34" charset="0"/>
              </a:rPr>
              <a:t>млн.руб</a:t>
            </a:r>
            <a:endParaRPr lang="ru-RU" sz="1400" i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9" name="object 65"/>
          <p:cNvSpPr/>
          <p:nvPr/>
        </p:nvSpPr>
        <p:spPr>
          <a:xfrm>
            <a:off x="5651500" y="2790825"/>
            <a:ext cx="300609" cy="715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63"/>
          <p:cNvSpPr/>
          <p:nvPr/>
        </p:nvSpPr>
        <p:spPr>
          <a:xfrm>
            <a:off x="6108700" y="2867025"/>
            <a:ext cx="300621" cy="604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61"/>
          <p:cNvSpPr/>
          <p:nvPr/>
        </p:nvSpPr>
        <p:spPr>
          <a:xfrm>
            <a:off x="6565900" y="2943225"/>
            <a:ext cx="304800" cy="53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59"/>
          <p:cNvSpPr/>
          <p:nvPr/>
        </p:nvSpPr>
        <p:spPr>
          <a:xfrm>
            <a:off x="7023100" y="3019425"/>
            <a:ext cx="304800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63"/>
          <p:cNvSpPr/>
          <p:nvPr/>
        </p:nvSpPr>
        <p:spPr>
          <a:xfrm>
            <a:off x="7480300" y="2867025"/>
            <a:ext cx="300621" cy="604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TextBox 115"/>
          <p:cNvSpPr txBox="1"/>
          <p:nvPr/>
        </p:nvSpPr>
        <p:spPr>
          <a:xfrm>
            <a:off x="5575300" y="3552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32500" y="3552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489700" y="3552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946900" y="3552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04100" y="3552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575300" y="25622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46,5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032500" y="26384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34,8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489700" y="27146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29,3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946900" y="27908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28,8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04100" y="263842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33,0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Рисунок 125" descr="C:\Users\User\Desktop\фото зоотехника\IMG_20170801_155136.jpg"/>
          <p:cNvPicPr/>
          <p:nvPr/>
        </p:nvPicPr>
        <p:blipFill>
          <a:blip r:embed="rId10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089900" y="2409825"/>
            <a:ext cx="23622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8" name="object 83"/>
          <p:cNvSpPr/>
          <p:nvPr/>
        </p:nvSpPr>
        <p:spPr>
          <a:xfrm>
            <a:off x="6032500" y="6600825"/>
            <a:ext cx="426595" cy="651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83"/>
          <p:cNvSpPr/>
          <p:nvPr/>
        </p:nvSpPr>
        <p:spPr>
          <a:xfrm>
            <a:off x="8928100" y="6600825"/>
            <a:ext cx="426595" cy="651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00"/>
          <p:cNvSpPr/>
          <p:nvPr/>
        </p:nvSpPr>
        <p:spPr>
          <a:xfrm>
            <a:off x="6108700" y="6677025"/>
            <a:ext cx="269849" cy="2636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02"/>
          <p:cNvSpPr/>
          <p:nvPr/>
        </p:nvSpPr>
        <p:spPr>
          <a:xfrm>
            <a:off x="9004300" y="6753225"/>
            <a:ext cx="307340" cy="147955"/>
          </a:xfrm>
          <a:custGeom>
            <a:avLst/>
            <a:gdLst/>
            <a:ahLst/>
            <a:cxnLst/>
            <a:rect l="l" t="t" r="r" b="b"/>
            <a:pathLst>
              <a:path w="307340" h="147954">
                <a:moveTo>
                  <a:pt x="72893" y="0"/>
                </a:moveTo>
                <a:lnTo>
                  <a:pt x="28819" y="5520"/>
                </a:lnTo>
                <a:lnTo>
                  <a:pt x="539" y="24999"/>
                </a:lnTo>
                <a:lnTo>
                  <a:pt x="150" y="39205"/>
                </a:lnTo>
                <a:lnTo>
                  <a:pt x="280" y="80743"/>
                </a:lnTo>
                <a:lnTo>
                  <a:pt x="18885" y="97816"/>
                </a:lnTo>
                <a:lnTo>
                  <a:pt x="24773" y="99148"/>
                </a:lnTo>
                <a:lnTo>
                  <a:pt x="108339" y="137918"/>
                </a:lnTo>
                <a:lnTo>
                  <a:pt x="145296" y="147354"/>
                </a:lnTo>
                <a:lnTo>
                  <a:pt x="147899" y="147320"/>
                </a:lnTo>
                <a:lnTo>
                  <a:pt x="150592" y="146897"/>
                </a:lnTo>
                <a:lnTo>
                  <a:pt x="151887" y="146823"/>
                </a:lnTo>
                <a:lnTo>
                  <a:pt x="220149" y="136892"/>
                </a:lnTo>
                <a:lnTo>
                  <a:pt x="255718" y="122085"/>
                </a:lnTo>
                <a:lnTo>
                  <a:pt x="293938" y="91569"/>
                </a:lnTo>
                <a:lnTo>
                  <a:pt x="297787" y="84984"/>
                </a:lnTo>
                <a:lnTo>
                  <a:pt x="196489" y="84984"/>
                </a:lnTo>
                <a:lnTo>
                  <a:pt x="182574" y="84768"/>
                </a:lnTo>
                <a:lnTo>
                  <a:pt x="171631" y="84430"/>
                </a:lnTo>
                <a:lnTo>
                  <a:pt x="160805" y="82383"/>
                </a:lnTo>
                <a:lnTo>
                  <a:pt x="147239" y="77038"/>
                </a:lnTo>
                <a:lnTo>
                  <a:pt x="146324" y="76606"/>
                </a:lnTo>
                <a:lnTo>
                  <a:pt x="138501" y="73455"/>
                </a:lnTo>
                <a:lnTo>
                  <a:pt x="138285" y="73455"/>
                </a:lnTo>
                <a:lnTo>
                  <a:pt x="136101" y="72017"/>
                </a:lnTo>
                <a:lnTo>
                  <a:pt x="137829" y="72017"/>
                </a:lnTo>
                <a:lnTo>
                  <a:pt x="141371" y="71079"/>
                </a:lnTo>
                <a:lnTo>
                  <a:pt x="137790" y="70290"/>
                </a:lnTo>
                <a:lnTo>
                  <a:pt x="228076" y="70290"/>
                </a:lnTo>
                <a:lnTo>
                  <a:pt x="236147" y="59934"/>
                </a:lnTo>
                <a:lnTo>
                  <a:pt x="207627" y="30910"/>
                </a:lnTo>
                <a:lnTo>
                  <a:pt x="199842" y="29690"/>
                </a:lnTo>
                <a:lnTo>
                  <a:pt x="181808" y="26540"/>
                </a:lnTo>
                <a:lnTo>
                  <a:pt x="170959" y="25596"/>
                </a:lnTo>
                <a:lnTo>
                  <a:pt x="160201" y="24999"/>
                </a:lnTo>
                <a:lnTo>
                  <a:pt x="149560" y="23556"/>
                </a:lnTo>
                <a:lnTo>
                  <a:pt x="139060" y="20076"/>
                </a:lnTo>
                <a:lnTo>
                  <a:pt x="122960" y="12447"/>
                </a:lnTo>
                <a:lnTo>
                  <a:pt x="114886" y="8904"/>
                </a:lnTo>
                <a:lnTo>
                  <a:pt x="106049" y="5510"/>
                </a:lnTo>
                <a:lnTo>
                  <a:pt x="99014" y="3789"/>
                </a:lnTo>
                <a:lnTo>
                  <a:pt x="89666" y="2084"/>
                </a:lnTo>
                <a:lnTo>
                  <a:pt x="80200" y="709"/>
                </a:lnTo>
                <a:lnTo>
                  <a:pt x="72893" y="0"/>
                </a:lnTo>
                <a:close/>
              </a:path>
              <a:path w="307340" h="147954">
                <a:moveTo>
                  <a:pt x="299138" y="82673"/>
                </a:moveTo>
                <a:lnTo>
                  <a:pt x="218460" y="82673"/>
                </a:lnTo>
                <a:lnTo>
                  <a:pt x="214866" y="83209"/>
                </a:lnTo>
                <a:lnTo>
                  <a:pt x="196489" y="84984"/>
                </a:lnTo>
                <a:lnTo>
                  <a:pt x="297787" y="84984"/>
                </a:lnTo>
                <a:lnTo>
                  <a:pt x="298825" y="83209"/>
                </a:lnTo>
                <a:lnTo>
                  <a:pt x="214866" y="83209"/>
                </a:lnTo>
                <a:lnTo>
                  <a:pt x="215064" y="83159"/>
                </a:lnTo>
                <a:lnTo>
                  <a:pt x="298854" y="83159"/>
                </a:lnTo>
                <a:lnTo>
                  <a:pt x="299138" y="82673"/>
                </a:lnTo>
                <a:close/>
              </a:path>
              <a:path w="307340" h="147954">
                <a:moveTo>
                  <a:pt x="290215" y="43204"/>
                </a:moveTo>
                <a:lnTo>
                  <a:pt x="254909" y="63305"/>
                </a:lnTo>
                <a:lnTo>
                  <a:pt x="244965" y="71713"/>
                </a:lnTo>
                <a:lnTo>
                  <a:pt x="238391" y="76271"/>
                </a:lnTo>
                <a:lnTo>
                  <a:pt x="230730" y="79157"/>
                </a:lnTo>
                <a:lnTo>
                  <a:pt x="215064" y="83159"/>
                </a:lnTo>
                <a:lnTo>
                  <a:pt x="218460" y="82673"/>
                </a:lnTo>
                <a:lnTo>
                  <a:pt x="299138" y="82673"/>
                </a:lnTo>
                <a:lnTo>
                  <a:pt x="303296" y="75560"/>
                </a:lnTo>
                <a:lnTo>
                  <a:pt x="306916" y="55001"/>
                </a:lnTo>
                <a:lnTo>
                  <a:pt x="306255" y="53478"/>
                </a:lnTo>
                <a:lnTo>
                  <a:pt x="305925" y="52664"/>
                </a:lnTo>
                <a:lnTo>
                  <a:pt x="303919" y="48627"/>
                </a:lnTo>
                <a:lnTo>
                  <a:pt x="299817" y="45769"/>
                </a:lnTo>
                <a:lnTo>
                  <a:pt x="290215" y="43204"/>
                </a:lnTo>
                <a:close/>
              </a:path>
              <a:path w="307340" h="147954">
                <a:moveTo>
                  <a:pt x="228076" y="70290"/>
                </a:moveTo>
                <a:lnTo>
                  <a:pt x="137790" y="70290"/>
                </a:lnTo>
                <a:lnTo>
                  <a:pt x="171348" y="71240"/>
                </a:lnTo>
                <a:lnTo>
                  <a:pt x="186689" y="72025"/>
                </a:lnTo>
                <a:lnTo>
                  <a:pt x="215654" y="75029"/>
                </a:lnTo>
                <a:lnTo>
                  <a:pt x="227927" y="70481"/>
                </a:lnTo>
                <a:lnTo>
                  <a:pt x="228076" y="70290"/>
                </a:lnTo>
                <a:close/>
              </a:path>
              <a:path w="307340" h="147954">
                <a:moveTo>
                  <a:pt x="137810" y="73041"/>
                </a:moveTo>
                <a:lnTo>
                  <a:pt x="138285" y="73455"/>
                </a:lnTo>
                <a:lnTo>
                  <a:pt x="138501" y="73455"/>
                </a:lnTo>
                <a:lnTo>
                  <a:pt x="137810" y="73041"/>
                </a:lnTo>
                <a:close/>
              </a:path>
              <a:path w="307340" h="147954">
                <a:moveTo>
                  <a:pt x="137829" y="72017"/>
                </a:moveTo>
                <a:lnTo>
                  <a:pt x="136101" y="72017"/>
                </a:lnTo>
                <a:lnTo>
                  <a:pt x="137810" y="73041"/>
                </a:lnTo>
                <a:lnTo>
                  <a:pt x="136914" y="72260"/>
                </a:lnTo>
                <a:lnTo>
                  <a:pt x="137829" y="720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TextBox 134"/>
          <p:cNvSpPr txBox="1"/>
          <p:nvPr/>
        </p:nvSpPr>
        <p:spPr>
          <a:xfrm>
            <a:off x="6489700" y="6448425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 Narrow" pitchFamily="34" charset="0"/>
                <a:cs typeface="Arial" pitchFamily="34" charset="0"/>
              </a:rPr>
              <a:t>360 </a:t>
            </a:r>
            <a:r>
              <a:rPr lang="ru-RU" sz="1400" dirty="0" smtClean="0">
                <a:latin typeface="Arial Narrow" pitchFamily="34" charset="0"/>
                <a:cs typeface="Arial" pitchFamily="34" charset="0"/>
              </a:rPr>
              <a:t>человек</a:t>
            </a:r>
            <a:endParaRPr lang="ru-RU" sz="1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413500" y="682942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   среднесписочная </a:t>
            </a:r>
          </a:p>
          <a:p>
            <a:r>
              <a:rPr lang="ru-RU" sz="1400" dirty="0" smtClean="0">
                <a:latin typeface="Arial Narrow" pitchFamily="34" charset="0"/>
              </a:rPr>
              <a:t>численность работников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309100" y="6448425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18 207</a:t>
            </a:r>
            <a:r>
              <a:rPr lang="ru-RU" sz="1400" dirty="0" smtClean="0">
                <a:latin typeface="Arial Narrow" pitchFamily="34" charset="0"/>
              </a:rPr>
              <a:t>рублей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9279230" y="6753225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средняя </a:t>
            </a:r>
          </a:p>
          <a:p>
            <a:r>
              <a:rPr lang="ru-RU" sz="1400" dirty="0" smtClean="0">
                <a:latin typeface="Arial Narrow" pitchFamily="34" charset="0"/>
              </a:rPr>
              <a:t>заработная плата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422900" y="733425"/>
            <a:ext cx="4279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 растениеводстве района основная задача –  обеспечение высококачественными кормами поголовья сельскохозяйственных животных. 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0" y="1190625"/>
            <a:ext cx="511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Агропромышленный комплекс является одним из приоритетных направлений экономики Кичменгско-Городецкого района. Богатство природных условий, благодатная почва позволяют вести активную хозяйственную деятельность. А поддержка властей в развитии аграрного сектора, способствует  реализации инвестиционных проектов.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фото к паспарту\5fZA5mFQGA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13700" y="4314825"/>
            <a:ext cx="2472422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65700" y="733425"/>
            <a:ext cx="340995" cy="526415"/>
          </a:xfrm>
          <a:custGeom>
            <a:avLst/>
            <a:gdLst/>
            <a:ahLst/>
            <a:cxnLst/>
            <a:rect l="l" t="t" r="r" b="b"/>
            <a:pathLst>
              <a:path w="340995" h="526414">
                <a:moveTo>
                  <a:pt x="340466" y="0"/>
                </a:moveTo>
                <a:lnTo>
                  <a:pt x="0" y="0"/>
                </a:lnTo>
                <a:lnTo>
                  <a:pt x="0" y="356914"/>
                </a:lnTo>
                <a:lnTo>
                  <a:pt x="180846" y="526315"/>
                </a:lnTo>
                <a:lnTo>
                  <a:pt x="340466" y="356914"/>
                </a:lnTo>
                <a:lnTo>
                  <a:pt x="34046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65700" y="1571625"/>
            <a:ext cx="349250" cy="176530"/>
          </a:xfrm>
          <a:custGeom>
            <a:avLst/>
            <a:gdLst/>
            <a:ahLst/>
            <a:cxnLst/>
            <a:rect l="l" t="t" r="r" b="b"/>
            <a:pathLst>
              <a:path w="349250" h="176529">
                <a:moveTo>
                  <a:pt x="0" y="0"/>
                </a:moveTo>
                <a:lnTo>
                  <a:pt x="176496" y="176479"/>
                </a:lnTo>
                <a:lnTo>
                  <a:pt x="349242" y="3732"/>
                </a:lnTo>
                <a:lnTo>
                  <a:pt x="0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65700" y="1190625"/>
            <a:ext cx="344804" cy="340995"/>
          </a:xfrm>
          <a:custGeom>
            <a:avLst/>
            <a:gdLst/>
            <a:ahLst/>
            <a:cxnLst/>
            <a:rect l="l" t="t" r="r" b="b"/>
            <a:pathLst>
              <a:path w="344804" h="340995">
                <a:moveTo>
                  <a:pt x="344451" y="0"/>
                </a:moveTo>
                <a:lnTo>
                  <a:pt x="172232" y="170240"/>
                </a:lnTo>
                <a:lnTo>
                  <a:pt x="0" y="0"/>
                </a:lnTo>
                <a:lnTo>
                  <a:pt x="0" y="340466"/>
                </a:lnTo>
                <a:lnTo>
                  <a:pt x="344451" y="340466"/>
                </a:lnTo>
                <a:lnTo>
                  <a:pt x="344451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17500" y="276225"/>
            <a:ext cx="253543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12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1300" y="2333625"/>
            <a:ext cx="224932" cy="25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Заголовок 71"/>
          <p:cNvSpPr>
            <a:spLocks noGrp="1"/>
          </p:cNvSpPr>
          <p:nvPr>
            <p:ph type="title"/>
          </p:nvPr>
        </p:nvSpPr>
        <p:spPr>
          <a:xfrm>
            <a:off x="546100" y="581025"/>
            <a:ext cx="5039605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</a:rPr>
              <a:t>ПИЩЕВАЯ ПРОМЫШЛЕННОСТЬ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71100" y="2762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13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9100" y="657225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itchFamily="34" charset="0"/>
              </a:rPr>
              <a:t>ОСНОВНЫЕ ПРЕДПРИЯТИЯ</a:t>
            </a:r>
            <a:endParaRPr lang="ru-RU" sz="1600" b="1" dirty="0">
              <a:latin typeface="Arial Narrow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9100" y="1114425"/>
            <a:ext cx="139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ООО «МЯСО»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22900" y="1419225"/>
            <a:ext cx="5105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От общего объема производства пищевой продукции в районе на долю этого предприятия приходится 70 %.Мясокомбинат выпускает более 130 различных наименований продукции. На предприятии на начало 2019 года работает 63 человека. С каждым годом Кич-Городецкий мясокомбинат расширяет ассортимент выпускаемой продукции, которая пользуется популярностью и спросом не только на Вологодчине, но также и в других регионах. </a:t>
            </a:r>
          </a:p>
          <a:p>
            <a:endParaRPr lang="ru-RU" dirty="0"/>
          </a:p>
        </p:txBody>
      </p:sp>
      <p:sp>
        <p:nvSpPr>
          <p:cNvPr id="98" name="TextBox 97"/>
          <p:cNvSpPr txBox="1"/>
          <p:nvPr/>
        </p:nvSpPr>
        <p:spPr>
          <a:xfrm>
            <a:off x="9309100" y="5838825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колбасные изд.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309100" y="6143625"/>
            <a:ext cx="1183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полуфабрикаты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309100" y="6448425"/>
            <a:ext cx="9813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субпродукты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46100" y="1114425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ООО «ХЛЕБ»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69900" y="141922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Предприятие основано в 1958 году в поселке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Югский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 котором осуществляет свою деятельность и в настоящее время. Ассортимент продукции насчитывает  более 60 наименований изделий. Численность работников на предприятии составляет 23 человека. Предприятие модернизирует производство, расширяет ассортимент, увеличивает объемы выпускаемой продукции.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 descr="C:\Users\admin\Desktop\gCYMUrRUo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" y="2943225"/>
            <a:ext cx="2401139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Box 110"/>
          <p:cNvSpPr txBox="1"/>
          <p:nvPr/>
        </p:nvSpPr>
        <p:spPr>
          <a:xfrm>
            <a:off x="622300" y="5076825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 «ХЛЕБ»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46100" y="545782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- Городецкий хлебозавод был основан в 1957 году.  В настоящее время ПО «Хлеб»  - основной производитель хлеба на территории района, на его долю приходится свыше 70%  производимого хлеба. Ассортимент продукции предприятия  постоянно пополняется и включает в себя более 95 видов изделий. В ПО «Хлеб» работает 50 человек.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Предприятие является активным участником выставок и ярмарок районного и областного уровня.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7861302" y="56864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3" name="TextBox 192"/>
          <p:cNvSpPr txBox="1"/>
          <p:nvPr/>
        </p:nvSpPr>
        <p:spPr>
          <a:xfrm>
            <a:off x="7708902" y="5762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4" name="object 69"/>
          <p:cNvSpPr/>
          <p:nvPr/>
        </p:nvSpPr>
        <p:spPr>
          <a:xfrm flipV="1">
            <a:off x="5880100" y="6600825"/>
            <a:ext cx="2895600" cy="152400"/>
          </a:xfrm>
          <a:custGeom>
            <a:avLst/>
            <a:gdLst/>
            <a:ahLst/>
            <a:cxnLst/>
            <a:rect l="l" t="t" r="r" b="b"/>
            <a:pathLst>
              <a:path w="1937385">
                <a:moveTo>
                  <a:pt x="0" y="0"/>
                </a:moveTo>
                <a:lnTo>
                  <a:pt x="1937004" y="0"/>
                </a:lnTo>
              </a:path>
            </a:pathLst>
          </a:custGeom>
          <a:ln w="12700">
            <a:solidFill>
              <a:srgbClr val="9D9C9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64"/>
          <p:cNvSpPr/>
          <p:nvPr/>
        </p:nvSpPr>
        <p:spPr>
          <a:xfrm>
            <a:off x="5880100" y="5762625"/>
            <a:ext cx="152400" cy="9144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8"/>
          <p:cNvSpPr/>
          <p:nvPr/>
        </p:nvSpPr>
        <p:spPr>
          <a:xfrm>
            <a:off x="6032500" y="5991225"/>
            <a:ext cx="152400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7"/>
          <p:cNvSpPr/>
          <p:nvPr/>
        </p:nvSpPr>
        <p:spPr>
          <a:xfrm>
            <a:off x="6184900" y="6296025"/>
            <a:ext cx="1524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TextBox 197"/>
          <p:cNvSpPr txBox="1"/>
          <p:nvPr/>
        </p:nvSpPr>
        <p:spPr>
          <a:xfrm>
            <a:off x="5880100" y="6753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2015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727700" y="5534025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340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5956300" y="58388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270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6108700" y="6067425"/>
            <a:ext cx="381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93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object 64"/>
          <p:cNvSpPr/>
          <p:nvPr/>
        </p:nvSpPr>
        <p:spPr>
          <a:xfrm>
            <a:off x="6489700" y="5838825"/>
            <a:ext cx="152400" cy="8382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8"/>
          <p:cNvSpPr/>
          <p:nvPr/>
        </p:nvSpPr>
        <p:spPr>
          <a:xfrm>
            <a:off x="6642100" y="6067425"/>
            <a:ext cx="152400" cy="60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7"/>
          <p:cNvSpPr/>
          <p:nvPr/>
        </p:nvSpPr>
        <p:spPr>
          <a:xfrm>
            <a:off x="6794500" y="6372225"/>
            <a:ext cx="152400" cy="30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TextBox 204"/>
          <p:cNvSpPr txBox="1"/>
          <p:nvPr/>
        </p:nvSpPr>
        <p:spPr>
          <a:xfrm>
            <a:off x="6489700" y="6753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2016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6337300" y="56102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339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565900" y="59150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212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6718300" y="621982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53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object 64"/>
          <p:cNvSpPr/>
          <p:nvPr/>
        </p:nvSpPr>
        <p:spPr>
          <a:xfrm>
            <a:off x="7099300" y="5991225"/>
            <a:ext cx="152400" cy="6858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18"/>
          <p:cNvSpPr/>
          <p:nvPr/>
        </p:nvSpPr>
        <p:spPr>
          <a:xfrm>
            <a:off x="7251700" y="6219825"/>
            <a:ext cx="1524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7"/>
          <p:cNvSpPr/>
          <p:nvPr/>
        </p:nvSpPr>
        <p:spPr>
          <a:xfrm>
            <a:off x="7404100" y="6448425"/>
            <a:ext cx="1524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TextBox 211"/>
          <p:cNvSpPr txBox="1"/>
          <p:nvPr/>
        </p:nvSpPr>
        <p:spPr>
          <a:xfrm>
            <a:off x="7099300" y="6753225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2017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7023100" y="58388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271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7175500" y="60674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172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 flipH="1">
            <a:off x="7327900" y="6296025"/>
            <a:ext cx="487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24,5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6" name="object 64"/>
          <p:cNvSpPr/>
          <p:nvPr/>
        </p:nvSpPr>
        <p:spPr>
          <a:xfrm>
            <a:off x="7785100" y="5915025"/>
            <a:ext cx="152400" cy="7620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8"/>
          <p:cNvSpPr/>
          <p:nvPr/>
        </p:nvSpPr>
        <p:spPr>
          <a:xfrm>
            <a:off x="7937500" y="6219825"/>
            <a:ext cx="1524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7"/>
          <p:cNvSpPr/>
          <p:nvPr/>
        </p:nvSpPr>
        <p:spPr>
          <a:xfrm>
            <a:off x="8089900" y="6372225"/>
            <a:ext cx="152400" cy="30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TextBox 218"/>
          <p:cNvSpPr txBox="1"/>
          <p:nvPr/>
        </p:nvSpPr>
        <p:spPr>
          <a:xfrm>
            <a:off x="7785100" y="6753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2018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632700" y="5686425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280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7861300" y="5991225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173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8013700" y="614362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8318500" y="6753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4" name="object 64"/>
          <p:cNvSpPr/>
          <p:nvPr/>
        </p:nvSpPr>
        <p:spPr>
          <a:xfrm>
            <a:off x="8394700" y="5838825"/>
            <a:ext cx="152400" cy="8382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18"/>
          <p:cNvSpPr/>
          <p:nvPr/>
        </p:nvSpPr>
        <p:spPr>
          <a:xfrm>
            <a:off x="8547100" y="6143625"/>
            <a:ext cx="152400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17"/>
          <p:cNvSpPr/>
          <p:nvPr/>
        </p:nvSpPr>
        <p:spPr>
          <a:xfrm>
            <a:off x="8699500" y="6448425"/>
            <a:ext cx="1524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TextBox 226"/>
          <p:cNvSpPr txBox="1"/>
          <p:nvPr/>
        </p:nvSpPr>
        <p:spPr>
          <a:xfrm>
            <a:off x="8242300" y="5686425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290,4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8394700" y="5991225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194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8623300" y="629602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30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5803900" y="5229225"/>
            <a:ext cx="2847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Arial Narrow" pitchFamily="34" charset="0"/>
              </a:rPr>
              <a:t>Производство мясной продукции, тонн</a:t>
            </a:r>
            <a:endParaRPr lang="ru-RU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31" name="object 64"/>
          <p:cNvSpPr/>
          <p:nvPr/>
        </p:nvSpPr>
        <p:spPr>
          <a:xfrm>
            <a:off x="9156700" y="5838825"/>
            <a:ext cx="152400" cy="228601"/>
          </a:xfrm>
          <a:custGeom>
            <a:avLst/>
            <a:gdLst/>
            <a:ahLst/>
            <a:cxnLst/>
            <a:rect l="l" t="t" r="r" b="b"/>
            <a:pathLst>
              <a:path w="247650" h="922654">
                <a:moveTo>
                  <a:pt x="115989" y="0"/>
                </a:moveTo>
                <a:lnTo>
                  <a:pt x="0" y="123418"/>
                </a:lnTo>
                <a:lnTo>
                  <a:pt x="0" y="922655"/>
                </a:lnTo>
                <a:lnTo>
                  <a:pt x="247408" y="922655"/>
                </a:lnTo>
                <a:lnTo>
                  <a:pt x="247408" y="126644"/>
                </a:lnTo>
                <a:lnTo>
                  <a:pt x="115989" y="0"/>
                </a:lnTo>
                <a:close/>
              </a:path>
            </a:pathLst>
          </a:custGeom>
          <a:solidFill>
            <a:srgbClr val="EE7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18"/>
          <p:cNvSpPr/>
          <p:nvPr/>
        </p:nvSpPr>
        <p:spPr>
          <a:xfrm>
            <a:off x="9156700" y="6143625"/>
            <a:ext cx="1524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17"/>
          <p:cNvSpPr/>
          <p:nvPr/>
        </p:nvSpPr>
        <p:spPr>
          <a:xfrm>
            <a:off x="9156700" y="6448425"/>
            <a:ext cx="1524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4" name="Picture 2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b="19355"/>
          <a:stretch>
            <a:fillRect/>
          </a:stretch>
        </p:blipFill>
        <p:spPr bwMode="auto">
          <a:xfrm>
            <a:off x="5288788" y="3007302"/>
            <a:ext cx="3105912" cy="176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Picture 6" descr="I:\ДОКУМЕНТЫ\Баннеры\ФОТО\стенд\Изображение 1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3019425"/>
            <a:ext cx="2175631" cy="175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I:\ДОКУМЕНТЫ\Баннеры\Материалы к буклету в издательство\Материалы по торговле и услугам для буклета\Фото пищевая пром\Продукция ООО Хлеб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2943225"/>
            <a:ext cx="2311245" cy="1774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2300" y="5915025"/>
            <a:ext cx="76200" cy="152400"/>
          </a:xfrm>
          <a:custGeom>
            <a:avLst/>
            <a:gdLst/>
            <a:ahLst/>
            <a:cxnLst/>
            <a:rect l="l" t="t" r="r" b="b"/>
            <a:pathLst>
              <a:path w="117475" h="238760">
                <a:moveTo>
                  <a:pt x="810" y="0"/>
                </a:moveTo>
                <a:lnTo>
                  <a:pt x="0" y="0"/>
                </a:lnTo>
                <a:lnTo>
                  <a:pt x="0" y="236951"/>
                </a:lnTo>
                <a:lnTo>
                  <a:pt x="810" y="238262"/>
                </a:lnTo>
                <a:lnTo>
                  <a:pt x="117346" y="122170"/>
                </a:lnTo>
                <a:lnTo>
                  <a:pt x="810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2300" y="6219825"/>
            <a:ext cx="76200" cy="152400"/>
          </a:xfrm>
          <a:custGeom>
            <a:avLst/>
            <a:gdLst/>
            <a:ahLst/>
            <a:cxnLst/>
            <a:rect l="l" t="t" r="r" b="b"/>
            <a:pathLst>
              <a:path w="117475" h="238760">
                <a:moveTo>
                  <a:pt x="810" y="0"/>
                </a:moveTo>
                <a:lnTo>
                  <a:pt x="0" y="0"/>
                </a:lnTo>
                <a:lnTo>
                  <a:pt x="0" y="236952"/>
                </a:lnTo>
                <a:lnTo>
                  <a:pt x="810" y="238263"/>
                </a:lnTo>
                <a:lnTo>
                  <a:pt x="117346" y="122170"/>
                </a:lnTo>
                <a:lnTo>
                  <a:pt x="810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300" y="6524625"/>
            <a:ext cx="76200" cy="152400"/>
          </a:xfrm>
          <a:custGeom>
            <a:avLst/>
            <a:gdLst/>
            <a:ahLst/>
            <a:cxnLst/>
            <a:rect l="l" t="t" r="r" b="b"/>
            <a:pathLst>
              <a:path w="117475" h="238759">
                <a:moveTo>
                  <a:pt x="810" y="0"/>
                </a:moveTo>
                <a:lnTo>
                  <a:pt x="0" y="0"/>
                </a:lnTo>
                <a:lnTo>
                  <a:pt x="0" y="236952"/>
                </a:lnTo>
                <a:lnTo>
                  <a:pt x="810" y="238262"/>
                </a:lnTo>
                <a:lnTo>
                  <a:pt x="117346" y="122170"/>
                </a:lnTo>
                <a:lnTo>
                  <a:pt x="810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99100" y="1419225"/>
            <a:ext cx="457198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75300" y="1495425"/>
            <a:ext cx="381001" cy="381000"/>
          </a:xfrm>
          <a:custGeom>
            <a:avLst/>
            <a:gdLst/>
            <a:ahLst/>
            <a:cxnLst/>
            <a:rect l="l" t="t" r="r" b="b"/>
            <a:pathLst>
              <a:path w="402589" h="402589">
                <a:moveTo>
                  <a:pt x="4573" y="310811"/>
                </a:moveTo>
                <a:lnTo>
                  <a:pt x="268" y="319141"/>
                </a:lnTo>
                <a:lnTo>
                  <a:pt x="152" y="321492"/>
                </a:lnTo>
                <a:lnTo>
                  <a:pt x="0" y="342815"/>
                </a:lnTo>
                <a:lnTo>
                  <a:pt x="97" y="348900"/>
                </a:lnTo>
                <a:lnTo>
                  <a:pt x="19409" y="391285"/>
                </a:lnTo>
                <a:lnTo>
                  <a:pt x="52314" y="402010"/>
                </a:lnTo>
                <a:lnTo>
                  <a:pt x="255156" y="402010"/>
                </a:lnTo>
                <a:lnTo>
                  <a:pt x="264104" y="402120"/>
                </a:lnTo>
                <a:lnTo>
                  <a:pt x="310575" y="383327"/>
                </a:lnTo>
                <a:lnTo>
                  <a:pt x="311585" y="381645"/>
                </a:lnTo>
                <a:lnTo>
                  <a:pt x="64279" y="381645"/>
                </a:lnTo>
                <a:lnTo>
                  <a:pt x="40311" y="381436"/>
                </a:lnTo>
                <a:lnTo>
                  <a:pt x="34011" y="377397"/>
                </a:lnTo>
                <a:lnTo>
                  <a:pt x="22796" y="366338"/>
                </a:lnTo>
                <a:lnTo>
                  <a:pt x="20637" y="357220"/>
                </a:lnTo>
                <a:lnTo>
                  <a:pt x="20637" y="331943"/>
                </a:lnTo>
                <a:lnTo>
                  <a:pt x="241410" y="331943"/>
                </a:lnTo>
                <a:lnTo>
                  <a:pt x="241368" y="323477"/>
                </a:lnTo>
                <a:lnTo>
                  <a:pt x="240233" y="316794"/>
                </a:lnTo>
                <a:lnTo>
                  <a:pt x="238771" y="314102"/>
                </a:lnTo>
                <a:lnTo>
                  <a:pt x="235777" y="311474"/>
                </a:lnTo>
                <a:lnTo>
                  <a:pt x="9412" y="311474"/>
                </a:lnTo>
                <a:lnTo>
                  <a:pt x="4573" y="310811"/>
                </a:lnTo>
                <a:close/>
              </a:path>
              <a:path w="402589" h="402589">
                <a:moveTo>
                  <a:pt x="392204" y="20644"/>
                </a:moveTo>
                <a:lnTo>
                  <a:pt x="312420" y="20644"/>
                </a:lnTo>
                <a:lnTo>
                  <a:pt x="308205" y="26955"/>
                </a:lnTo>
                <a:lnTo>
                  <a:pt x="304990" y="30764"/>
                </a:lnTo>
                <a:lnTo>
                  <a:pt x="301779" y="43263"/>
                </a:lnTo>
                <a:lnTo>
                  <a:pt x="301221" y="47032"/>
                </a:lnTo>
                <a:lnTo>
                  <a:pt x="301231" y="123665"/>
                </a:lnTo>
                <a:lnTo>
                  <a:pt x="296284" y="125159"/>
                </a:lnTo>
                <a:lnTo>
                  <a:pt x="270308" y="144545"/>
                </a:lnTo>
                <a:lnTo>
                  <a:pt x="278041" y="151083"/>
                </a:lnTo>
                <a:lnTo>
                  <a:pt x="291123" y="154931"/>
                </a:lnTo>
                <a:lnTo>
                  <a:pt x="297026" y="157002"/>
                </a:lnTo>
                <a:lnTo>
                  <a:pt x="298374" y="157765"/>
                </a:lnTo>
                <a:lnTo>
                  <a:pt x="299950" y="157891"/>
                </a:lnTo>
                <a:lnTo>
                  <a:pt x="296681" y="161264"/>
                </a:lnTo>
                <a:lnTo>
                  <a:pt x="292609" y="166022"/>
                </a:lnTo>
                <a:lnTo>
                  <a:pt x="290985" y="172096"/>
                </a:lnTo>
                <a:lnTo>
                  <a:pt x="295062" y="179418"/>
                </a:lnTo>
                <a:lnTo>
                  <a:pt x="296012" y="180344"/>
                </a:lnTo>
                <a:lnTo>
                  <a:pt x="301219" y="185121"/>
                </a:lnTo>
                <a:lnTo>
                  <a:pt x="301231" y="273969"/>
                </a:lnTo>
                <a:lnTo>
                  <a:pt x="261264" y="285057"/>
                </a:lnTo>
                <a:lnTo>
                  <a:pt x="259512" y="292207"/>
                </a:lnTo>
                <a:lnTo>
                  <a:pt x="265977" y="301667"/>
                </a:lnTo>
                <a:lnTo>
                  <a:pt x="272644" y="302315"/>
                </a:lnTo>
                <a:lnTo>
                  <a:pt x="285979" y="305656"/>
                </a:lnTo>
                <a:lnTo>
                  <a:pt x="293500" y="307752"/>
                </a:lnTo>
                <a:lnTo>
                  <a:pt x="301231" y="309540"/>
                </a:lnTo>
                <a:lnTo>
                  <a:pt x="301231" y="342815"/>
                </a:lnTo>
                <a:lnTo>
                  <a:pt x="294414" y="370910"/>
                </a:lnTo>
                <a:lnTo>
                  <a:pt x="289866" y="376813"/>
                </a:lnTo>
                <a:lnTo>
                  <a:pt x="280733" y="381538"/>
                </a:lnTo>
                <a:lnTo>
                  <a:pt x="64279" y="381645"/>
                </a:lnTo>
                <a:lnTo>
                  <a:pt x="311585" y="381645"/>
                </a:lnTo>
                <a:lnTo>
                  <a:pt x="317799" y="371303"/>
                </a:lnTo>
                <a:lnTo>
                  <a:pt x="321342" y="357220"/>
                </a:lnTo>
                <a:lnTo>
                  <a:pt x="321833" y="346020"/>
                </a:lnTo>
                <a:lnTo>
                  <a:pt x="321715" y="299089"/>
                </a:lnTo>
                <a:lnTo>
                  <a:pt x="320740" y="296919"/>
                </a:lnTo>
                <a:lnTo>
                  <a:pt x="318379" y="293603"/>
                </a:lnTo>
                <a:lnTo>
                  <a:pt x="316103" y="291825"/>
                </a:lnTo>
                <a:lnTo>
                  <a:pt x="313703" y="291634"/>
                </a:lnTo>
                <a:lnTo>
                  <a:pt x="313893" y="291469"/>
                </a:lnTo>
                <a:lnTo>
                  <a:pt x="314122" y="291469"/>
                </a:lnTo>
                <a:lnTo>
                  <a:pt x="314641" y="291228"/>
                </a:lnTo>
                <a:lnTo>
                  <a:pt x="321944" y="273311"/>
                </a:lnTo>
                <a:lnTo>
                  <a:pt x="321705" y="266351"/>
                </a:lnTo>
                <a:lnTo>
                  <a:pt x="321715" y="177590"/>
                </a:lnTo>
                <a:lnTo>
                  <a:pt x="320498" y="174159"/>
                </a:lnTo>
                <a:lnTo>
                  <a:pt x="316269" y="171330"/>
                </a:lnTo>
                <a:lnTo>
                  <a:pt x="319058" y="167866"/>
                </a:lnTo>
                <a:lnTo>
                  <a:pt x="320711" y="165862"/>
                </a:lnTo>
                <a:lnTo>
                  <a:pt x="321502" y="162432"/>
                </a:lnTo>
                <a:lnTo>
                  <a:pt x="321624" y="157765"/>
                </a:lnTo>
                <a:lnTo>
                  <a:pt x="321705" y="148912"/>
                </a:lnTo>
                <a:lnTo>
                  <a:pt x="321499" y="144365"/>
                </a:lnTo>
                <a:lnTo>
                  <a:pt x="314812" y="141381"/>
                </a:lnTo>
                <a:lnTo>
                  <a:pt x="314264" y="141381"/>
                </a:lnTo>
                <a:lnTo>
                  <a:pt x="313703" y="140621"/>
                </a:lnTo>
                <a:lnTo>
                  <a:pt x="321765" y="123665"/>
                </a:lnTo>
                <a:lnTo>
                  <a:pt x="321705" y="91028"/>
                </a:lnTo>
                <a:lnTo>
                  <a:pt x="392008" y="91028"/>
                </a:lnTo>
                <a:lnTo>
                  <a:pt x="396747" y="90798"/>
                </a:lnTo>
                <a:lnTo>
                  <a:pt x="400649" y="87356"/>
                </a:lnTo>
                <a:lnTo>
                  <a:pt x="402565" y="79303"/>
                </a:lnTo>
                <a:lnTo>
                  <a:pt x="402007" y="70897"/>
                </a:lnTo>
                <a:lnTo>
                  <a:pt x="402007" y="70555"/>
                </a:lnTo>
                <a:lnTo>
                  <a:pt x="321705" y="70555"/>
                </a:lnTo>
                <a:lnTo>
                  <a:pt x="321758" y="49750"/>
                </a:lnTo>
                <a:lnTo>
                  <a:pt x="351091" y="20720"/>
                </a:lnTo>
                <a:lnTo>
                  <a:pt x="392255" y="20720"/>
                </a:lnTo>
                <a:close/>
              </a:path>
              <a:path w="402589" h="402589">
                <a:moveTo>
                  <a:pt x="262265" y="380537"/>
                </a:moveTo>
                <a:lnTo>
                  <a:pt x="231536" y="380537"/>
                </a:lnTo>
                <a:lnTo>
                  <a:pt x="231802" y="381538"/>
                </a:lnTo>
                <a:lnTo>
                  <a:pt x="267539" y="381538"/>
                </a:lnTo>
                <a:lnTo>
                  <a:pt x="263018" y="380892"/>
                </a:lnTo>
                <a:lnTo>
                  <a:pt x="262265" y="380537"/>
                </a:lnTo>
                <a:close/>
              </a:path>
              <a:path w="402589" h="402589">
                <a:moveTo>
                  <a:pt x="241410" y="331943"/>
                </a:moveTo>
                <a:lnTo>
                  <a:pt x="220915" y="331943"/>
                </a:lnTo>
                <a:lnTo>
                  <a:pt x="220837" y="346060"/>
                </a:lnTo>
                <a:lnTo>
                  <a:pt x="221454" y="357220"/>
                </a:lnTo>
                <a:lnTo>
                  <a:pt x="224271" y="368154"/>
                </a:lnTo>
                <a:lnTo>
                  <a:pt x="230708" y="379737"/>
                </a:lnTo>
                <a:lnTo>
                  <a:pt x="231370" y="380663"/>
                </a:lnTo>
                <a:lnTo>
                  <a:pt x="231536" y="380537"/>
                </a:lnTo>
                <a:lnTo>
                  <a:pt x="262265" y="380537"/>
                </a:lnTo>
                <a:lnTo>
                  <a:pt x="241254" y="346060"/>
                </a:lnTo>
                <a:lnTo>
                  <a:pt x="241348" y="339435"/>
                </a:lnTo>
                <a:lnTo>
                  <a:pt x="241410" y="331943"/>
                </a:lnTo>
                <a:close/>
              </a:path>
              <a:path w="402589" h="402589">
                <a:moveTo>
                  <a:pt x="340264" y="0"/>
                </a:moveTo>
                <a:lnTo>
                  <a:pt x="327458" y="171"/>
                </a:lnTo>
                <a:lnTo>
                  <a:pt x="116624" y="171"/>
                </a:lnTo>
                <a:lnTo>
                  <a:pt x="106240" y="607"/>
                </a:lnTo>
                <a:lnTo>
                  <a:pt x="71909" y="18495"/>
                </a:lnTo>
                <a:lnTo>
                  <a:pt x="71451" y="19233"/>
                </a:lnTo>
                <a:lnTo>
                  <a:pt x="68873" y="22664"/>
                </a:lnTo>
                <a:lnTo>
                  <a:pt x="66968" y="25407"/>
                </a:lnTo>
                <a:lnTo>
                  <a:pt x="62396" y="35019"/>
                </a:lnTo>
                <a:lnTo>
                  <a:pt x="60653" y="41400"/>
                </a:lnTo>
                <a:lnTo>
                  <a:pt x="60644" y="178796"/>
                </a:lnTo>
                <a:lnTo>
                  <a:pt x="67718" y="180610"/>
                </a:lnTo>
                <a:lnTo>
                  <a:pt x="68632" y="181247"/>
                </a:lnTo>
                <a:lnTo>
                  <a:pt x="66140" y="181830"/>
                </a:lnTo>
                <a:lnTo>
                  <a:pt x="64658" y="182744"/>
                </a:lnTo>
                <a:lnTo>
                  <a:pt x="61799" y="185704"/>
                </a:lnTo>
                <a:lnTo>
                  <a:pt x="60630" y="187979"/>
                </a:lnTo>
                <a:lnTo>
                  <a:pt x="60630" y="256102"/>
                </a:lnTo>
                <a:lnTo>
                  <a:pt x="61177" y="273311"/>
                </a:lnTo>
                <a:lnTo>
                  <a:pt x="60332" y="273969"/>
                </a:lnTo>
                <a:lnTo>
                  <a:pt x="60312" y="311474"/>
                </a:lnTo>
                <a:lnTo>
                  <a:pt x="80786" y="311474"/>
                </a:lnTo>
                <a:lnTo>
                  <a:pt x="80786" y="197998"/>
                </a:lnTo>
                <a:lnTo>
                  <a:pt x="82399" y="197934"/>
                </a:lnTo>
                <a:lnTo>
                  <a:pt x="104661" y="190644"/>
                </a:lnTo>
                <a:lnTo>
                  <a:pt x="112000" y="185132"/>
                </a:lnTo>
                <a:lnTo>
                  <a:pt x="111760" y="176751"/>
                </a:lnTo>
                <a:lnTo>
                  <a:pt x="104052" y="171008"/>
                </a:lnTo>
                <a:lnTo>
                  <a:pt x="93662" y="168014"/>
                </a:lnTo>
                <a:lnTo>
                  <a:pt x="89865" y="166732"/>
                </a:lnTo>
                <a:lnTo>
                  <a:pt x="80786" y="163975"/>
                </a:lnTo>
                <a:lnTo>
                  <a:pt x="80786" y="70238"/>
                </a:lnTo>
                <a:lnTo>
                  <a:pt x="80564" y="58525"/>
                </a:lnTo>
                <a:lnTo>
                  <a:pt x="104705" y="21553"/>
                </a:lnTo>
                <a:lnTo>
                  <a:pt x="392204" y="20644"/>
                </a:lnTo>
                <a:lnTo>
                  <a:pt x="388597" y="15193"/>
                </a:lnTo>
                <a:lnTo>
                  <a:pt x="382116" y="9646"/>
                </a:lnTo>
                <a:lnTo>
                  <a:pt x="374599" y="5808"/>
                </a:lnTo>
                <a:lnTo>
                  <a:pt x="363551" y="1771"/>
                </a:lnTo>
                <a:lnTo>
                  <a:pt x="352201" y="184"/>
                </a:lnTo>
                <a:lnTo>
                  <a:pt x="340264" y="0"/>
                </a:lnTo>
                <a:close/>
              </a:path>
              <a:path w="402589" h="402589">
                <a:moveTo>
                  <a:pt x="314122" y="291469"/>
                </a:moveTo>
                <a:lnTo>
                  <a:pt x="313893" y="291469"/>
                </a:lnTo>
                <a:lnTo>
                  <a:pt x="313968" y="291623"/>
                </a:lnTo>
                <a:lnTo>
                  <a:pt x="314122" y="291469"/>
                </a:lnTo>
                <a:close/>
              </a:path>
              <a:path w="402589" h="402589">
                <a:moveTo>
                  <a:pt x="314531" y="141255"/>
                </a:moveTo>
                <a:lnTo>
                  <a:pt x="314264" y="141381"/>
                </a:lnTo>
                <a:lnTo>
                  <a:pt x="314812" y="141381"/>
                </a:lnTo>
                <a:lnTo>
                  <a:pt x="314531" y="141255"/>
                </a:lnTo>
                <a:close/>
              </a:path>
              <a:path w="402589" h="402589">
                <a:moveTo>
                  <a:pt x="392008" y="91028"/>
                </a:moveTo>
                <a:lnTo>
                  <a:pt x="356578" y="91028"/>
                </a:lnTo>
                <a:lnTo>
                  <a:pt x="374237" y="91229"/>
                </a:lnTo>
                <a:lnTo>
                  <a:pt x="383150" y="91257"/>
                </a:lnTo>
                <a:lnTo>
                  <a:pt x="392008" y="91028"/>
                </a:lnTo>
                <a:close/>
              </a:path>
              <a:path w="402589" h="402589">
                <a:moveTo>
                  <a:pt x="392255" y="20720"/>
                </a:moveTo>
                <a:lnTo>
                  <a:pt x="351091" y="20720"/>
                </a:lnTo>
                <a:lnTo>
                  <a:pt x="359427" y="21658"/>
                </a:lnTo>
                <a:lnTo>
                  <a:pt x="367272" y="25067"/>
                </a:lnTo>
                <a:lnTo>
                  <a:pt x="373945" y="30493"/>
                </a:lnTo>
                <a:lnTo>
                  <a:pt x="378765" y="37482"/>
                </a:lnTo>
                <a:lnTo>
                  <a:pt x="380162" y="40404"/>
                </a:lnTo>
                <a:lnTo>
                  <a:pt x="381533" y="45574"/>
                </a:lnTo>
                <a:lnTo>
                  <a:pt x="381533" y="70555"/>
                </a:lnTo>
                <a:lnTo>
                  <a:pt x="402007" y="70555"/>
                </a:lnTo>
                <a:lnTo>
                  <a:pt x="401910" y="52001"/>
                </a:lnTo>
                <a:lnTo>
                  <a:pt x="401256" y="42502"/>
                </a:lnTo>
                <a:lnTo>
                  <a:pt x="398715" y="32581"/>
                </a:lnTo>
                <a:lnTo>
                  <a:pt x="393305" y="22308"/>
                </a:lnTo>
                <a:lnTo>
                  <a:pt x="392255" y="207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51500" y="1571625"/>
            <a:ext cx="122554" cy="20955"/>
          </a:xfrm>
          <a:custGeom>
            <a:avLst/>
            <a:gdLst/>
            <a:ahLst/>
            <a:cxnLst/>
            <a:rect l="l" t="t" r="r" b="b"/>
            <a:pathLst>
              <a:path w="122554" h="20955">
                <a:moveTo>
                  <a:pt x="118084" y="0"/>
                </a:moveTo>
                <a:lnTo>
                  <a:pt x="6412" y="0"/>
                </a:lnTo>
                <a:lnTo>
                  <a:pt x="3579" y="2030"/>
                </a:lnTo>
                <a:lnTo>
                  <a:pt x="2358" y="3427"/>
                </a:lnTo>
                <a:lnTo>
                  <a:pt x="0" y="9030"/>
                </a:lnTo>
                <a:lnTo>
                  <a:pt x="1190" y="14714"/>
                </a:lnTo>
                <a:lnTo>
                  <a:pt x="5044" y="18993"/>
                </a:lnTo>
                <a:lnTo>
                  <a:pt x="10678" y="20383"/>
                </a:lnTo>
                <a:lnTo>
                  <a:pt x="18612" y="20099"/>
                </a:lnTo>
                <a:lnTo>
                  <a:pt x="118145" y="20192"/>
                </a:lnTo>
                <a:lnTo>
                  <a:pt x="122425" y="15595"/>
                </a:lnTo>
                <a:lnTo>
                  <a:pt x="122425" y="455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70500" y="2714625"/>
            <a:ext cx="879617" cy="436853"/>
          </a:xfrm>
          <a:custGeom>
            <a:avLst/>
            <a:gdLst/>
            <a:ahLst/>
            <a:cxnLst/>
            <a:rect l="l" t="t" r="r" b="b"/>
            <a:pathLst>
              <a:path w="123825" h="20955">
                <a:moveTo>
                  <a:pt x="118936" y="0"/>
                </a:moveTo>
                <a:lnTo>
                  <a:pt x="7631" y="0"/>
                </a:lnTo>
                <a:lnTo>
                  <a:pt x="4726" y="2044"/>
                </a:lnTo>
                <a:lnTo>
                  <a:pt x="0" y="8013"/>
                </a:lnTo>
                <a:lnTo>
                  <a:pt x="698" y="14263"/>
                </a:lnTo>
                <a:lnTo>
                  <a:pt x="5933" y="18921"/>
                </a:lnTo>
                <a:lnTo>
                  <a:pt x="9269" y="20674"/>
                </a:lnTo>
                <a:lnTo>
                  <a:pt x="20048" y="20122"/>
                </a:lnTo>
                <a:lnTo>
                  <a:pt x="119470" y="20206"/>
                </a:lnTo>
                <a:lnTo>
                  <a:pt x="123634" y="15530"/>
                </a:lnTo>
                <a:lnTo>
                  <a:pt x="123634" y="43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47068" y="1378909"/>
            <a:ext cx="1270" cy="224154"/>
          </a:xfrm>
          <a:custGeom>
            <a:avLst/>
            <a:gdLst/>
            <a:ahLst/>
            <a:cxnLst/>
            <a:rect l="l" t="t" r="r" b="b"/>
            <a:pathLst>
              <a:path w="1270" h="224155">
                <a:moveTo>
                  <a:pt x="0" y="223781"/>
                </a:moveTo>
                <a:lnTo>
                  <a:pt x="986" y="223781"/>
                </a:lnTo>
                <a:lnTo>
                  <a:pt x="986" y="0"/>
                </a:lnTo>
                <a:lnTo>
                  <a:pt x="0" y="0"/>
                </a:lnTo>
                <a:lnTo>
                  <a:pt x="0" y="22378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27700" y="3095625"/>
            <a:ext cx="246671" cy="193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75300" y="3019425"/>
            <a:ext cx="167639" cy="279400"/>
          </a:xfrm>
          <a:custGeom>
            <a:avLst/>
            <a:gdLst/>
            <a:ahLst/>
            <a:cxnLst/>
            <a:rect l="l" t="t" r="r" b="b"/>
            <a:pathLst>
              <a:path w="167639" h="279400">
                <a:moveTo>
                  <a:pt x="101157" y="256693"/>
                </a:moveTo>
                <a:lnTo>
                  <a:pt x="59257" y="256693"/>
                </a:lnTo>
                <a:lnTo>
                  <a:pt x="57658" y="260009"/>
                </a:lnTo>
                <a:lnTo>
                  <a:pt x="56604" y="264883"/>
                </a:lnTo>
                <a:lnTo>
                  <a:pt x="58649" y="277977"/>
                </a:lnTo>
                <a:lnTo>
                  <a:pt x="62508" y="278016"/>
                </a:lnTo>
                <a:lnTo>
                  <a:pt x="64491" y="279388"/>
                </a:lnTo>
                <a:lnTo>
                  <a:pt x="97662" y="279388"/>
                </a:lnTo>
                <a:lnTo>
                  <a:pt x="103011" y="271410"/>
                </a:lnTo>
                <a:lnTo>
                  <a:pt x="101157" y="269214"/>
                </a:lnTo>
                <a:lnTo>
                  <a:pt x="101157" y="256693"/>
                </a:lnTo>
                <a:close/>
              </a:path>
              <a:path w="167639" h="279400">
                <a:moveTo>
                  <a:pt x="149188" y="203848"/>
                </a:moveTo>
                <a:lnTo>
                  <a:pt x="36868" y="203848"/>
                </a:lnTo>
                <a:lnTo>
                  <a:pt x="37934" y="206387"/>
                </a:lnTo>
                <a:lnTo>
                  <a:pt x="37792" y="206387"/>
                </a:lnTo>
                <a:lnTo>
                  <a:pt x="38305" y="207798"/>
                </a:lnTo>
                <a:lnTo>
                  <a:pt x="15596" y="207798"/>
                </a:lnTo>
                <a:lnTo>
                  <a:pt x="11678" y="216450"/>
                </a:lnTo>
                <a:lnTo>
                  <a:pt x="8147" y="226042"/>
                </a:lnTo>
                <a:lnTo>
                  <a:pt x="4827" y="235691"/>
                </a:lnTo>
                <a:lnTo>
                  <a:pt x="1538" y="244515"/>
                </a:lnTo>
                <a:lnTo>
                  <a:pt x="0" y="254191"/>
                </a:lnTo>
                <a:lnTo>
                  <a:pt x="7923" y="257513"/>
                </a:lnTo>
                <a:lnTo>
                  <a:pt x="27084" y="257381"/>
                </a:lnTo>
                <a:lnTo>
                  <a:pt x="59257" y="256693"/>
                </a:lnTo>
                <a:lnTo>
                  <a:pt x="101157" y="256693"/>
                </a:lnTo>
                <a:lnTo>
                  <a:pt x="162484" y="256655"/>
                </a:lnTo>
                <a:lnTo>
                  <a:pt x="167178" y="253123"/>
                </a:lnTo>
                <a:lnTo>
                  <a:pt x="162799" y="238039"/>
                </a:lnTo>
                <a:lnTo>
                  <a:pt x="150169" y="206387"/>
                </a:lnTo>
                <a:lnTo>
                  <a:pt x="37934" y="206387"/>
                </a:lnTo>
                <a:lnTo>
                  <a:pt x="37695" y="206121"/>
                </a:lnTo>
                <a:lnTo>
                  <a:pt x="150063" y="206121"/>
                </a:lnTo>
                <a:lnTo>
                  <a:pt x="149541" y="204814"/>
                </a:lnTo>
                <a:lnTo>
                  <a:pt x="149188" y="203848"/>
                </a:lnTo>
                <a:close/>
              </a:path>
              <a:path w="167639" h="279400">
                <a:moveTo>
                  <a:pt x="162484" y="256655"/>
                </a:moveTo>
                <a:lnTo>
                  <a:pt x="135222" y="256655"/>
                </a:lnTo>
                <a:lnTo>
                  <a:pt x="146571" y="256693"/>
                </a:lnTo>
                <a:lnTo>
                  <a:pt x="161996" y="257023"/>
                </a:lnTo>
                <a:lnTo>
                  <a:pt x="162484" y="256655"/>
                </a:lnTo>
                <a:close/>
              </a:path>
              <a:path w="167639" h="279400">
                <a:moveTo>
                  <a:pt x="81955" y="0"/>
                </a:moveTo>
                <a:lnTo>
                  <a:pt x="75183" y="1803"/>
                </a:lnTo>
                <a:lnTo>
                  <a:pt x="77545" y="2148"/>
                </a:lnTo>
                <a:lnTo>
                  <a:pt x="74309" y="9817"/>
                </a:lnTo>
                <a:lnTo>
                  <a:pt x="14848" y="156401"/>
                </a:lnTo>
                <a:lnTo>
                  <a:pt x="8121" y="171857"/>
                </a:lnTo>
                <a:lnTo>
                  <a:pt x="7344" y="179742"/>
                </a:lnTo>
                <a:lnTo>
                  <a:pt x="14554" y="186939"/>
                </a:lnTo>
                <a:lnTo>
                  <a:pt x="31790" y="200332"/>
                </a:lnTo>
                <a:lnTo>
                  <a:pt x="32437" y="200865"/>
                </a:lnTo>
                <a:lnTo>
                  <a:pt x="34990" y="203111"/>
                </a:lnTo>
                <a:lnTo>
                  <a:pt x="37695" y="206121"/>
                </a:lnTo>
                <a:lnTo>
                  <a:pt x="36868" y="203848"/>
                </a:lnTo>
                <a:lnTo>
                  <a:pt x="149188" y="203848"/>
                </a:lnTo>
                <a:lnTo>
                  <a:pt x="137835" y="172871"/>
                </a:lnTo>
                <a:lnTo>
                  <a:pt x="143433" y="169127"/>
                </a:lnTo>
                <a:lnTo>
                  <a:pt x="143331" y="167641"/>
                </a:lnTo>
                <a:lnTo>
                  <a:pt x="147942" y="162510"/>
                </a:lnTo>
                <a:lnTo>
                  <a:pt x="149542" y="160807"/>
                </a:lnTo>
                <a:lnTo>
                  <a:pt x="149188" y="160807"/>
                </a:lnTo>
                <a:lnTo>
                  <a:pt x="151802" y="158903"/>
                </a:lnTo>
                <a:lnTo>
                  <a:pt x="145999" y="143450"/>
                </a:lnTo>
                <a:lnTo>
                  <a:pt x="135516" y="120245"/>
                </a:lnTo>
                <a:lnTo>
                  <a:pt x="124318" y="96414"/>
                </a:lnTo>
                <a:lnTo>
                  <a:pt x="116372" y="79084"/>
                </a:lnTo>
                <a:lnTo>
                  <a:pt x="111957" y="68821"/>
                </a:lnTo>
                <a:lnTo>
                  <a:pt x="107681" y="59025"/>
                </a:lnTo>
                <a:lnTo>
                  <a:pt x="103362" y="49242"/>
                </a:lnTo>
                <a:lnTo>
                  <a:pt x="98818" y="39016"/>
                </a:lnTo>
                <a:lnTo>
                  <a:pt x="81955" y="0"/>
                </a:lnTo>
                <a:close/>
              </a:path>
              <a:path w="167639" h="279400">
                <a:moveTo>
                  <a:pt x="150305" y="159994"/>
                </a:moveTo>
                <a:lnTo>
                  <a:pt x="149188" y="160807"/>
                </a:lnTo>
                <a:lnTo>
                  <a:pt x="149542" y="160807"/>
                </a:lnTo>
                <a:lnTo>
                  <a:pt x="150305" y="1599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17500" y="200025"/>
            <a:ext cx="17653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110" dirty="0" smtClean="0">
                <a:solidFill>
                  <a:srgbClr val="FFFFFF"/>
                </a:solidFill>
                <a:latin typeface="Lucida Sans"/>
                <a:cs typeface="Lucida Sans"/>
              </a:rPr>
              <a:t>14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147300" y="200025"/>
            <a:ext cx="28861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15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651500" y="4695825"/>
            <a:ext cx="910590" cy="394335"/>
          </a:xfrm>
          <a:custGeom>
            <a:avLst/>
            <a:gdLst/>
            <a:ahLst/>
            <a:cxnLst/>
            <a:rect l="l" t="t" r="r" b="b"/>
            <a:pathLst>
              <a:path w="910589" h="394335">
                <a:moveTo>
                  <a:pt x="716555" y="0"/>
                </a:moveTo>
                <a:lnTo>
                  <a:pt x="0" y="0"/>
                </a:lnTo>
                <a:lnTo>
                  <a:pt x="0" y="393800"/>
                </a:lnTo>
                <a:lnTo>
                  <a:pt x="716555" y="393800"/>
                </a:lnTo>
                <a:lnTo>
                  <a:pt x="910217" y="184618"/>
                </a:lnTo>
                <a:lnTo>
                  <a:pt x="7165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84900" y="47720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4" y="0"/>
                </a:moveTo>
                <a:lnTo>
                  <a:pt x="0" y="0"/>
                </a:lnTo>
                <a:lnTo>
                  <a:pt x="0" y="87972"/>
                </a:lnTo>
                <a:lnTo>
                  <a:pt x="4229" y="164214"/>
                </a:lnTo>
                <a:lnTo>
                  <a:pt x="28929" y="164214"/>
                </a:lnTo>
                <a:lnTo>
                  <a:pt x="33144" y="87972"/>
                </a:lnTo>
                <a:lnTo>
                  <a:pt x="33144" y="0"/>
                </a:lnTo>
                <a:close/>
              </a:path>
              <a:path w="33654" h="211454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Заголовок 60"/>
          <p:cNvSpPr>
            <a:spLocks noGrp="1"/>
          </p:cNvSpPr>
          <p:nvPr>
            <p:ph type="title"/>
          </p:nvPr>
        </p:nvSpPr>
        <p:spPr>
          <a:xfrm>
            <a:off x="927100" y="504825"/>
            <a:ext cx="2067806" cy="369332"/>
          </a:xfrm>
        </p:spPr>
        <p:txBody>
          <a:bodyPr/>
          <a:lstStyle/>
          <a:p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ТУРИЗМ</a:t>
            </a:r>
            <a:endParaRPr lang="ru-RU" sz="2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9900" y="5457825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  <a:cs typeface="Arial" pitchFamily="34" charset="0"/>
              </a:rPr>
              <a:t>Основные туристические направления</a:t>
            </a:r>
            <a:endParaRPr lang="ru-RU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50900" y="5838825"/>
            <a:ext cx="2128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Культурно-познавательный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50900" y="614362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Сельский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50900" y="6448425"/>
            <a:ext cx="1247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Экологический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32500" y="1266825"/>
            <a:ext cx="4343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>
              <a:defRPr/>
            </a:pPr>
            <a:r>
              <a:rPr lang="ru-RU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БОГАТАЯ ИСТОРИЯ</a:t>
            </a:r>
          </a:p>
          <a:p>
            <a:pPr indent="4492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Берега рек Юг и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Кичменга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были обжиты людьми еще в древнейший период истории. Археологические раскопки, проводимые на территории района, выявили стоянки древних людей мезолитического периода (7 – 5 тыс. лет до н.э.).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Первое упоминание о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Кичменгском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Городке относится к 1468 году, и связано с приходом казанских татар.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17597" y="809625"/>
            <a:ext cx="527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ТОЧКИ ПРИТЯЖЕНИЯ КИЧМЕНГСКО-ГОРОДЕЦКОГО РАЙОНА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7500" y="885825"/>
            <a:ext cx="495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Туристские услуги предоставляют: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Кичменгско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- Городецкий районный краеведческий музей  и  Центр традиционной народной культуры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Пересвет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Ведущее  место занимает событийный туризм. Ежегодно в начале августа проводится Преображенская ярмарка, которая собирает гостей из разных районов нашей и соседних областей. Также стал традиционным и день святых Космы и Дамиана, проводимый  ежегодно 14 июля  в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д.Еловино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который с каждым годом посещает  все больше и больше туристов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3" descr="C:\Users\User\AppData\Local\Temp\Rar$DRa3568.2491\P1130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0" y="2714625"/>
            <a:ext cx="4572000" cy="236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3" descr="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727700" y="5000625"/>
            <a:ext cx="4786313" cy="185737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9" name="Picture 6" descr="img0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2300" y="2943225"/>
            <a:ext cx="2143125" cy="192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6300" y="3019425"/>
            <a:ext cx="2071705" cy="185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200" y="146174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6" y="0"/>
                </a:moveTo>
                <a:lnTo>
                  <a:pt x="0" y="0"/>
                </a:lnTo>
                <a:lnTo>
                  <a:pt x="0" y="367753"/>
                </a:lnTo>
                <a:lnTo>
                  <a:pt x="146987" y="503838"/>
                </a:lnTo>
                <a:lnTo>
                  <a:pt x="276706" y="367753"/>
                </a:lnTo>
                <a:lnTo>
                  <a:pt x="276706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2" y="146175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10" y="0"/>
                </a:moveTo>
                <a:lnTo>
                  <a:pt x="0" y="0"/>
                </a:lnTo>
                <a:lnTo>
                  <a:pt x="0" y="445744"/>
                </a:lnTo>
                <a:lnTo>
                  <a:pt x="146992" y="581828"/>
                </a:lnTo>
                <a:lnTo>
                  <a:pt x="276710" y="445744"/>
                </a:lnTo>
                <a:lnTo>
                  <a:pt x="276710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18495"/>
            <a:ext cx="153035" cy="311150"/>
          </a:xfrm>
          <a:custGeom>
            <a:avLst/>
            <a:gdLst/>
            <a:ahLst/>
            <a:cxnLst/>
            <a:rect l="l" t="t" r="r" b="b"/>
            <a:pathLst>
              <a:path w="153035" h="311150">
                <a:moveTo>
                  <a:pt x="0" y="0"/>
                </a:moveTo>
                <a:lnTo>
                  <a:pt x="0" y="310540"/>
                </a:lnTo>
                <a:lnTo>
                  <a:pt x="152718" y="145587"/>
                </a:lnTo>
                <a:lnTo>
                  <a:pt x="0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709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120549" y="120549"/>
                </a:lnTo>
                <a:lnTo>
                  <a:pt x="0" y="241095"/>
                </a:lnTo>
                <a:lnTo>
                  <a:pt x="241099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616" y="354913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0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06" y="146175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7" y="0"/>
                </a:moveTo>
                <a:lnTo>
                  <a:pt x="0" y="0"/>
                </a:lnTo>
                <a:lnTo>
                  <a:pt x="0" y="453546"/>
                </a:lnTo>
                <a:lnTo>
                  <a:pt x="146977" y="589625"/>
                </a:lnTo>
                <a:lnTo>
                  <a:pt x="276707" y="453546"/>
                </a:lnTo>
                <a:lnTo>
                  <a:pt x="276707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10" y="349658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2" y="0"/>
                </a:moveTo>
                <a:lnTo>
                  <a:pt x="0" y="124001"/>
                </a:lnTo>
                <a:lnTo>
                  <a:pt x="124002" y="248003"/>
                </a:lnTo>
                <a:lnTo>
                  <a:pt x="124002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073" y="372599"/>
            <a:ext cx="20574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dirty="0" smtClean="0">
                <a:solidFill>
                  <a:schemeClr val="bg1"/>
                </a:solidFill>
                <a:latin typeface="Lucida Sans"/>
                <a:cs typeface="Lucida Sans"/>
              </a:rPr>
              <a:t>16</a:t>
            </a:r>
            <a:endParaRPr sz="1100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9853" y="162008"/>
            <a:ext cx="276860" cy="582295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8358" y="365489"/>
            <a:ext cx="124460" cy="248285"/>
          </a:xfrm>
          <a:custGeom>
            <a:avLst/>
            <a:gdLst/>
            <a:ahLst/>
            <a:cxnLst/>
            <a:rect l="l" t="t" r="r" b="b"/>
            <a:pathLst>
              <a:path w="124459" h="248284">
                <a:moveTo>
                  <a:pt x="124001" y="0"/>
                </a:moveTo>
                <a:lnTo>
                  <a:pt x="0" y="124002"/>
                </a:lnTo>
                <a:lnTo>
                  <a:pt x="124001" y="248004"/>
                </a:lnTo>
                <a:lnTo>
                  <a:pt x="124001" y="0"/>
                </a:lnTo>
                <a:close/>
              </a:path>
            </a:pathLst>
          </a:custGeom>
          <a:solidFill>
            <a:srgbClr val="FCC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66360" y="162007"/>
            <a:ext cx="276860" cy="504190"/>
          </a:xfrm>
          <a:custGeom>
            <a:avLst/>
            <a:gdLst/>
            <a:ahLst/>
            <a:cxnLst/>
            <a:rect l="l" t="t" r="r" b="b"/>
            <a:pathLst>
              <a:path w="276859" h="504190">
                <a:moveTo>
                  <a:pt x="276707" y="0"/>
                </a:moveTo>
                <a:lnTo>
                  <a:pt x="0" y="0"/>
                </a:lnTo>
                <a:lnTo>
                  <a:pt x="0" y="367753"/>
                </a:lnTo>
                <a:lnTo>
                  <a:pt x="129729" y="503838"/>
                </a:lnTo>
                <a:lnTo>
                  <a:pt x="276707" y="367753"/>
                </a:lnTo>
                <a:lnTo>
                  <a:pt x="276707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47299" y="162008"/>
            <a:ext cx="269413" cy="647617"/>
          </a:xfrm>
          <a:custGeom>
            <a:avLst/>
            <a:gdLst/>
            <a:ahLst/>
            <a:cxnLst/>
            <a:rect l="l" t="t" r="r" b="b"/>
            <a:pathLst>
              <a:path w="276859" h="582295">
                <a:moveTo>
                  <a:pt x="276706" y="0"/>
                </a:moveTo>
                <a:lnTo>
                  <a:pt x="0" y="0"/>
                </a:lnTo>
                <a:lnTo>
                  <a:pt x="0" y="445744"/>
                </a:lnTo>
                <a:lnTo>
                  <a:pt x="129729" y="581827"/>
                </a:lnTo>
                <a:lnTo>
                  <a:pt x="276706" y="445744"/>
                </a:lnTo>
                <a:lnTo>
                  <a:pt x="276706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41697" y="336629"/>
            <a:ext cx="150495" cy="306070"/>
          </a:xfrm>
          <a:custGeom>
            <a:avLst/>
            <a:gdLst/>
            <a:ahLst/>
            <a:cxnLst/>
            <a:rect l="l" t="t" r="r" b="b"/>
            <a:pathLst>
              <a:path w="150495" h="306070">
                <a:moveTo>
                  <a:pt x="150304" y="0"/>
                </a:moveTo>
                <a:lnTo>
                  <a:pt x="0" y="143287"/>
                </a:lnTo>
                <a:lnTo>
                  <a:pt x="150304" y="305633"/>
                </a:lnTo>
                <a:lnTo>
                  <a:pt x="150304" y="0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26635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5" y="0"/>
                </a:moveTo>
                <a:lnTo>
                  <a:pt x="0" y="0"/>
                </a:lnTo>
                <a:lnTo>
                  <a:pt x="120545" y="120549"/>
                </a:lnTo>
                <a:lnTo>
                  <a:pt x="0" y="241095"/>
                </a:lnTo>
                <a:lnTo>
                  <a:pt x="241095" y="241095"/>
                </a:lnTo>
                <a:lnTo>
                  <a:pt x="241095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47613" y="37074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1099" y="0"/>
                </a:moveTo>
                <a:lnTo>
                  <a:pt x="0" y="0"/>
                </a:lnTo>
                <a:lnTo>
                  <a:pt x="0" y="241095"/>
                </a:lnTo>
                <a:lnTo>
                  <a:pt x="241099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05654" y="162008"/>
            <a:ext cx="276860" cy="589915"/>
          </a:xfrm>
          <a:custGeom>
            <a:avLst/>
            <a:gdLst/>
            <a:ahLst/>
            <a:cxnLst/>
            <a:rect l="l" t="t" r="r" b="b"/>
            <a:pathLst>
              <a:path w="276859" h="589915">
                <a:moveTo>
                  <a:pt x="276706" y="0"/>
                </a:moveTo>
                <a:lnTo>
                  <a:pt x="0" y="0"/>
                </a:lnTo>
                <a:lnTo>
                  <a:pt x="0" y="453546"/>
                </a:lnTo>
                <a:lnTo>
                  <a:pt x="129729" y="589625"/>
                </a:lnTo>
                <a:lnTo>
                  <a:pt x="276706" y="453546"/>
                </a:lnTo>
                <a:lnTo>
                  <a:pt x="27670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46378" y="87769"/>
            <a:ext cx="0" cy="7177405"/>
          </a:xfrm>
          <a:custGeom>
            <a:avLst/>
            <a:gdLst/>
            <a:ahLst/>
            <a:cxnLst/>
            <a:rect l="l" t="t" r="r" b="b"/>
            <a:pathLst>
              <a:path h="7177405">
                <a:moveTo>
                  <a:pt x="0" y="0"/>
                </a:moveTo>
                <a:lnTo>
                  <a:pt x="0" y="7177107"/>
                </a:lnTo>
              </a:path>
            </a:pathLst>
          </a:custGeom>
          <a:ln w="7199">
            <a:solidFill>
              <a:srgbClr val="9999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10071100" y="276225"/>
            <a:ext cx="38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17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3300" y="504825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  <a:cs typeface="Arial" pitchFamily="34" charset="0"/>
              </a:rPr>
              <a:t>ПРИРОДНЫЕ БОГАТСТВА</a:t>
            </a:r>
            <a:endParaRPr lang="ru-RU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74700" y="885825"/>
            <a:ext cx="4660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На территории района расположены несколько уникальных, невосполнимых, ценных в экологическом, научном и эстетическом отношении природных комплексов, являющихся объектами естественного происхождения.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89300" y="164782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Площадь особо охраняемых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территорий района -33329га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1" name="object 46"/>
          <p:cNvSpPr/>
          <p:nvPr/>
        </p:nvSpPr>
        <p:spPr>
          <a:xfrm>
            <a:off x="2908300" y="1724025"/>
            <a:ext cx="370206" cy="370205"/>
          </a:xfrm>
          <a:custGeom>
            <a:avLst/>
            <a:gdLst/>
            <a:ahLst/>
            <a:cxnLst/>
            <a:rect l="l" t="t" r="r" b="b"/>
            <a:pathLst>
              <a:path w="370204" h="370204">
                <a:moveTo>
                  <a:pt x="370116" y="0"/>
                </a:moveTo>
                <a:lnTo>
                  <a:pt x="0" y="0"/>
                </a:lnTo>
                <a:lnTo>
                  <a:pt x="0" y="370114"/>
                </a:lnTo>
                <a:lnTo>
                  <a:pt x="370116" y="370114"/>
                </a:lnTo>
                <a:lnTo>
                  <a:pt x="37011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7"/>
          <p:cNvSpPr/>
          <p:nvPr/>
        </p:nvSpPr>
        <p:spPr>
          <a:xfrm>
            <a:off x="2298700" y="1647825"/>
            <a:ext cx="910590" cy="457200"/>
          </a:xfrm>
          <a:custGeom>
            <a:avLst/>
            <a:gdLst/>
            <a:ahLst/>
            <a:cxnLst/>
            <a:rect l="l" t="t" r="r" b="b"/>
            <a:pathLst>
              <a:path w="910589" h="394335">
                <a:moveTo>
                  <a:pt x="716555" y="0"/>
                </a:moveTo>
                <a:lnTo>
                  <a:pt x="0" y="0"/>
                </a:lnTo>
                <a:lnTo>
                  <a:pt x="0" y="393800"/>
                </a:lnTo>
                <a:lnTo>
                  <a:pt x="716555" y="393800"/>
                </a:lnTo>
                <a:lnTo>
                  <a:pt x="910217" y="184618"/>
                </a:lnTo>
                <a:lnTo>
                  <a:pt x="7165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8"/>
          <p:cNvSpPr/>
          <p:nvPr/>
        </p:nvSpPr>
        <p:spPr>
          <a:xfrm>
            <a:off x="2679700" y="1724025"/>
            <a:ext cx="408306" cy="376555"/>
          </a:xfrm>
          <a:custGeom>
            <a:avLst/>
            <a:gdLst/>
            <a:ahLst/>
            <a:cxnLst/>
            <a:rect l="l" t="t" r="r" b="b"/>
            <a:pathLst>
              <a:path w="408304" h="376554">
                <a:moveTo>
                  <a:pt x="222858" y="0"/>
                </a:moveTo>
                <a:lnTo>
                  <a:pt x="0" y="0"/>
                </a:lnTo>
                <a:lnTo>
                  <a:pt x="0" y="375994"/>
                </a:lnTo>
                <a:lnTo>
                  <a:pt x="222858" y="375994"/>
                </a:lnTo>
                <a:lnTo>
                  <a:pt x="407757" y="176273"/>
                </a:lnTo>
                <a:lnTo>
                  <a:pt x="222858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9"/>
          <p:cNvSpPr/>
          <p:nvPr/>
        </p:nvSpPr>
        <p:spPr>
          <a:xfrm>
            <a:off x="2832100" y="1800225"/>
            <a:ext cx="33655" cy="211454"/>
          </a:xfrm>
          <a:custGeom>
            <a:avLst/>
            <a:gdLst/>
            <a:ahLst/>
            <a:cxnLst/>
            <a:rect l="l" t="t" r="r" b="b"/>
            <a:pathLst>
              <a:path w="33654" h="211454">
                <a:moveTo>
                  <a:pt x="33144" y="0"/>
                </a:moveTo>
                <a:lnTo>
                  <a:pt x="0" y="0"/>
                </a:lnTo>
                <a:lnTo>
                  <a:pt x="0" y="87972"/>
                </a:lnTo>
                <a:lnTo>
                  <a:pt x="4229" y="164214"/>
                </a:lnTo>
                <a:lnTo>
                  <a:pt x="28929" y="164214"/>
                </a:lnTo>
                <a:lnTo>
                  <a:pt x="33144" y="87972"/>
                </a:lnTo>
                <a:lnTo>
                  <a:pt x="33144" y="0"/>
                </a:lnTo>
                <a:close/>
              </a:path>
              <a:path w="33654" h="211454">
                <a:moveTo>
                  <a:pt x="32551" y="178970"/>
                </a:moveTo>
                <a:lnTo>
                  <a:pt x="608" y="178970"/>
                </a:lnTo>
                <a:lnTo>
                  <a:pt x="608" y="210910"/>
                </a:lnTo>
                <a:lnTo>
                  <a:pt x="32551" y="210910"/>
                </a:lnTo>
                <a:lnTo>
                  <a:pt x="32551" y="1789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Picture 2" descr="d:\Desktop\ворота севера 2018\природа\i.jpg"/>
          <p:cNvPicPr>
            <a:picLocks noChangeAspect="1" noChangeArrowheads="1"/>
          </p:cNvPicPr>
          <p:nvPr/>
        </p:nvPicPr>
        <p:blipFill>
          <a:blip r:embed="rId2" cstate="print"/>
          <a:srcRect r="14110"/>
          <a:stretch>
            <a:fillRect/>
          </a:stretch>
        </p:blipFill>
        <p:spPr bwMode="auto">
          <a:xfrm>
            <a:off x="8166100" y="2141538"/>
            <a:ext cx="2527300" cy="206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2108" y="4162425"/>
            <a:ext cx="2511292" cy="174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object 36"/>
          <p:cNvSpPr/>
          <p:nvPr/>
        </p:nvSpPr>
        <p:spPr>
          <a:xfrm>
            <a:off x="241300" y="809625"/>
            <a:ext cx="468057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3"/>
          <p:cNvSpPr/>
          <p:nvPr/>
        </p:nvSpPr>
        <p:spPr>
          <a:xfrm>
            <a:off x="317500" y="885825"/>
            <a:ext cx="167639" cy="279400"/>
          </a:xfrm>
          <a:custGeom>
            <a:avLst/>
            <a:gdLst/>
            <a:ahLst/>
            <a:cxnLst/>
            <a:rect l="l" t="t" r="r" b="b"/>
            <a:pathLst>
              <a:path w="167639" h="279400">
                <a:moveTo>
                  <a:pt x="101157" y="256693"/>
                </a:moveTo>
                <a:lnTo>
                  <a:pt x="59257" y="256693"/>
                </a:lnTo>
                <a:lnTo>
                  <a:pt x="57658" y="260009"/>
                </a:lnTo>
                <a:lnTo>
                  <a:pt x="56604" y="264883"/>
                </a:lnTo>
                <a:lnTo>
                  <a:pt x="58649" y="277977"/>
                </a:lnTo>
                <a:lnTo>
                  <a:pt x="62508" y="278016"/>
                </a:lnTo>
                <a:lnTo>
                  <a:pt x="64491" y="279388"/>
                </a:lnTo>
                <a:lnTo>
                  <a:pt x="97662" y="279388"/>
                </a:lnTo>
                <a:lnTo>
                  <a:pt x="103011" y="271410"/>
                </a:lnTo>
                <a:lnTo>
                  <a:pt x="101157" y="269214"/>
                </a:lnTo>
                <a:lnTo>
                  <a:pt x="101157" y="256693"/>
                </a:lnTo>
                <a:close/>
              </a:path>
              <a:path w="167639" h="279400">
                <a:moveTo>
                  <a:pt x="149188" y="203848"/>
                </a:moveTo>
                <a:lnTo>
                  <a:pt x="36868" y="203848"/>
                </a:lnTo>
                <a:lnTo>
                  <a:pt x="37934" y="206387"/>
                </a:lnTo>
                <a:lnTo>
                  <a:pt x="37792" y="206387"/>
                </a:lnTo>
                <a:lnTo>
                  <a:pt x="38305" y="207798"/>
                </a:lnTo>
                <a:lnTo>
                  <a:pt x="15596" y="207798"/>
                </a:lnTo>
                <a:lnTo>
                  <a:pt x="11678" y="216450"/>
                </a:lnTo>
                <a:lnTo>
                  <a:pt x="8147" y="226042"/>
                </a:lnTo>
                <a:lnTo>
                  <a:pt x="4827" y="235691"/>
                </a:lnTo>
                <a:lnTo>
                  <a:pt x="1538" y="244515"/>
                </a:lnTo>
                <a:lnTo>
                  <a:pt x="0" y="254191"/>
                </a:lnTo>
                <a:lnTo>
                  <a:pt x="7923" y="257513"/>
                </a:lnTo>
                <a:lnTo>
                  <a:pt x="27084" y="257381"/>
                </a:lnTo>
                <a:lnTo>
                  <a:pt x="59257" y="256693"/>
                </a:lnTo>
                <a:lnTo>
                  <a:pt x="101157" y="256693"/>
                </a:lnTo>
                <a:lnTo>
                  <a:pt x="162484" y="256655"/>
                </a:lnTo>
                <a:lnTo>
                  <a:pt x="167178" y="253123"/>
                </a:lnTo>
                <a:lnTo>
                  <a:pt x="162799" y="238039"/>
                </a:lnTo>
                <a:lnTo>
                  <a:pt x="150169" y="206387"/>
                </a:lnTo>
                <a:lnTo>
                  <a:pt x="37934" y="206387"/>
                </a:lnTo>
                <a:lnTo>
                  <a:pt x="37695" y="206121"/>
                </a:lnTo>
                <a:lnTo>
                  <a:pt x="150063" y="206121"/>
                </a:lnTo>
                <a:lnTo>
                  <a:pt x="149541" y="204814"/>
                </a:lnTo>
                <a:lnTo>
                  <a:pt x="149188" y="203848"/>
                </a:lnTo>
                <a:close/>
              </a:path>
              <a:path w="167639" h="279400">
                <a:moveTo>
                  <a:pt x="162484" y="256655"/>
                </a:moveTo>
                <a:lnTo>
                  <a:pt x="135222" y="256655"/>
                </a:lnTo>
                <a:lnTo>
                  <a:pt x="146571" y="256693"/>
                </a:lnTo>
                <a:lnTo>
                  <a:pt x="161996" y="257023"/>
                </a:lnTo>
                <a:lnTo>
                  <a:pt x="162484" y="256655"/>
                </a:lnTo>
                <a:close/>
              </a:path>
              <a:path w="167639" h="279400">
                <a:moveTo>
                  <a:pt x="81955" y="0"/>
                </a:moveTo>
                <a:lnTo>
                  <a:pt x="75183" y="1803"/>
                </a:lnTo>
                <a:lnTo>
                  <a:pt x="77545" y="2148"/>
                </a:lnTo>
                <a:lnTo>
                  <a:pt x="74309" y="9817"/>
                </a:lnTo>
                <a:lnTo>
                  <a:pt x="14848" y="156401"/>
                </a:lnTo>
                <a:lnTo>
                  <a:pt x="8121" y="171857"/>
                </a:lnTo>
                <a:lnTo>
                  <a:pt x="7344" y="179742"/>
                </a:lnTo>
                <a:lnTo>
                  <a:pt x="14554" y="186939"/>
                </a:lnTo>
                <a:lnTo>
                  <a:pt x="31790" y="200332"/>
                </a:lnTo>
                <a:lnTo>
                  <a:pt x="32437" y="200865"/>
                </a:lnTo>
                <a:lnTo>
                  <a:pt x="34990" y="203111"/>
                </a:lnTo>
                <a:lnTo>
                  <a:pt x="37695" y="206121"/>
                </a:lnTo>
                <a:lnTo>
                  <a:pt x="36868" y="203848"/>
                </a:lnTo>
                <a:lnTo>
                  <a:pt x="149188" y="203848"/>
                </a:lnTo>
                <a:lnTo>
                  <a:pt x="137835" y="172871"/>
                </a:lnTo>
                <a:lnTo>
                  <a:pt x="143433" y="169127"/>
                </a:lnTo>
                <a:lnTo>
                  <a:pt x="143331" y="167641"/>
                </a:lnTo>
                <a:lnTo>
                  <a:pt x="147942" y="162510"/>
                </a:lnTo>
                <a:lnTo>
                  <a:pt x="149542" y="160807"/>
                </a:lnTo>
                <a:lnTo>
                  <a:pt x="149188" y="160807"/>
                </a:lnTo>
                <a:lnTo>
                  <a:pt x="151802" y="158903"/>
                </a:lnTo>
                <a:lnTo>
                  <a:pt x="145999" y="143450"/>
                </a:lnTo>
                <a:lnTo>
                  <a:pt x="135516" y="120245"/>
                </a:lnTo>
                <a:lnTo>
                  <a:pt x="124318" y="96414"/>
                </a:lnTo>
                <a:lnTo>
                  <a:pt x="116372" y="79084"/>
                </a:lnTo>
                <a:lnTo>
                  <a:pt x="111957" y="68821"/>
                </a:lnTo>
                <a:lnTo>
                  <a:pt x="107681" y="59025"/>
                </a:lnTo>
                <a:lnTo>
                  <a:pt x="103362" y="49242"/>
                </a:lnTo>
                <a:lnTo>
                  <a:pt x="98818" y="39016"/>
                </a:lnTo>
                <a:lnTo>
                  <a:pt x="81955" y="0"/>
                </a:lnTo>
                <a:close/>
              </a:path>
              <a:path w="167639" h="279400">
                <a:moveTo>
                  <a:pt x="150305" y="159994"/>
                </a:moveTo>
                <a:lnTo>
                  <a:pt x="149188" y="160807"/>
                </a:lnTo>
                <a:lnTo>
                  <a:pt x="149542" y="160807"/>
                </a:lnTo>
                <a:lnTo>
                  <a:pt x="150305" y="1599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2"/>
          <p:cNvSpPr/>
          <p:nvPr/>
        </p:nvSpPr>
        <p:spPr>
          <a:xfrm>
            <a:off x="469900" y="962025"/>
            <a:ext cx="246671" cy="19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Прямоугольник 40"/>
          <p:cNvSpPr/>
          <p:nvPr/>
        </p:nvSpPr>
        <p:spPr>
          <a:xfrm>
            <a:off x="0" y="2181225"/>
            <a:ext cx="5346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Заказник «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Оленевский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бор: 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Площадь 2538 га. В 30 км. к северо-востоку от с. Кичменгский Городок, на левом берегу р. Юг, южная граница расположена в 1-2 км от сельских населенных пунктов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Оленево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Слободка, Ширяево, Нижний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Енангск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2943225"/>
            <a:ext cx="5346700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Памятник природы «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Стрелкинский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лес»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Площадь 1563 га. В 50-55 км. к северо-западу от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Кичменгского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Городка в верховьях р.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Кичменьги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ниже впадения в нее р.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Сельденьги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3552825"/>
            <a:ext cx="5346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Памятник природы «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Ентальский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лес»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Площадь 1021 га. Расположен в юго-восточной части района. Находиться в 65 км к востоку от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Кичменгского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Городка, в 22 км к югу от сельского населенного пункта Верхняя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Ентала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в верховьях рек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Ентала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Молевница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0" y="4314825"/>
            <a:ext cx="5346699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Памятник природы «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Захаровский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бор»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Площадь 70 га. Находится на территории района, на левом берегу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Кичменьги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расположен западнее сельского населенного пункта Захарово, в 14 км к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северо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- западу от районного центра с. Кичменгский Городок.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0" y="5076825"/>
            <a:ext cx="5346700" cy="12711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Памятник природы «Государственный зоологический (охотничий) комплексный заказник»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Площадь 28200 га. Расположен на территории района, в 28 км к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северо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–востоку от с. Кичменгский Городок, на границе с Великоустюгским районом, вблизи границы с Кировский областью в верховьях реки Стрельна.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фото к паспарту\2017-10-02 15-37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5300" y="6111177"/>
            <a:ext cx="2667000" cy="145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5" descr="DSC021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3500" y="5776900"/>
            <a:ext cx="264604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3" descr="Оленевский бор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12384"/>
            <a:ext cx="2679700" cy="17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TextBox 62"/>
          <p:cNvSpPr txBox="1"/>
          <p:nvPr/>
        </p:nvSpPr>
        <p:spPr>
          <a:xfrm>
            <a:off x="5422900" y="657225"/>
            <a:ext cx="487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Охотхозяйства Кичменгско-Городецкого района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4" name="object 55"/>
          <p:cNvSpPr/>
          <p:nvPr/>
        </p:nvSpPr>
        <p:spPr>
          <a:xfrm flipH="1" flipV="1">
            <a:off x="5575300" y="11906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55"/>
          <p:cNvSpPr/>
          <p:nvPr/>
        </p:nvSpPr>
        <p:spPr>
          <a:xfrm flipH="1" flipV="1">
            <a:off x="5575300" y="14954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55"/>
          <p:cNvSpPr/>
          <p:nvPr/>
        </p:nvSpPr>
        <p:spPr>
          <a:xfrm flipH="1" flipV="1">
            <a:off x="5575300" y="18002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55"/>
          <p:cNvSpPr/>
          <p:nvPr/>
        </p:nvSpPr>
        <p:spPr>
          <a:xfrm flipH="1" flipV="1">
            <a:off x="5575300" y="21050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55"/>
          <p:cNvSpPr/>
          <p:nvPr/>
        </p:nvSpPr>
        <p:spPr>
          <a:xfrm flipH="1" flipV="1">
            <a:off x="5575300" y="24098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5"/>
          <p:cNvSpPr/>
          <p:nvPr/>
        </p:nvSpPr>
        <p:spPr>
          <a:xfrm flipH="1" flipV="1">
            <a:off x="5575300" y="271462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003" y="0"/>
                </a:moveTo>
                <a:lnTo>
                  <a:pt x="0" y="0"/>
                </a:lnTo>
                <a:lnTo>
                  <a:pt x="53999" y="53999"/>
                </a:lnTo>
                <a:lnTo>
                  <a:pt x="0" y="107999"/>
                </a:lnTo>
                <a:lnTo>
                  <a:pt x="108003" y="107999"/>
                </a:lnTo>
                <a:lnTo>
                  <a:pt x="108003" y="0"/>
                </a:lnTo>
                <a:close/>
              </a:path>
            </a:pathLst>
          </a:custGeom>
          <a:solidFill>
            <a:srgbClr val="90B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TextBox 70"/>
          <p:cNvSpPr txBox="1"/>
          <p:nvPr/>
        </p:nvSpPr>
        <p:spPr>
          <a:xfrm>
            <a:off x="5803900" y="1114425"/>
            <a:ext cx="2323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«Астра-лес»  - 128,8 т.га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03900" y="1419225"/>
            <a:ext cx="2680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Высокая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грива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39,8 т.га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803900" y="1724025"/>
            <a:ext cx="206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СПК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Светица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 - 37,4 т.га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03900" y="2028825"/>
            <a:ext cx="2172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Русьлес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- 55,5 тт.га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03900" y="2333625"/>
            <a:ext cx="2378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«Слободское» - 54,3 т.га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803900" y="2638425"/>
            <a:ext cx="1977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ООО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Шонга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36,8 т.га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Водоохранные лес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5300" y="4086225"/>
            <a:ext cx="2604024" cy="203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https://vologda-oblast.ru/upload/iblock/68a/vesennyaya-okhota-na-medvedya_17-07-23-06-33-1_lar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66100" y="5877141"/>
            <a:ext cx="2527300" cy="168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5284</TotalTime>
  <Words>3978</Words>
  <Application>Microsoft Office PowerPoint</Application>
  <PresentationFormat>Произвольный</PresentationFormat>
  <Paragraphs>657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Arial Narrow</vt:lpstr>
      <vt:lpstr>Lucida Sans</vt:lpstr>
      <vt:lpstr>Times New Roman</vt:lpstr>
      <vt:lpstr>Century Gothic</vt:lpstr>
      <vt:lpstr>Wingdings</vt:lpstr>
      <vt:lpstr>Office Theme</vt:lpstr>
      <vt:lpstr>Инвестиционный паспорт Кичменгско- Городецкого  муниципального района</vt:lpstr>
      <vt:lpstr>СОДЕРЖАНИЕ</vt:lpstr>
      <vt:lpstr>ХАРАКТЕРИСТИКА РАЙОНА</vt:lpstr>
      <vt:lpstr>ПРИОРИТЕТНЫЕ ОТРАСЛИ</vt:lpstr>
      <vt:lpstr>ЛЕСНОЙ КОМПЛЕКС</vt:lpstr>
      <vt:lpstr>АГРОПРОМЫШЛЕННЫЙ  КОМПЛЕКС</vt:lpstr>
      <vt:lpstr>ПИЩЕВАЯ ПРОМЫШЛЕННОСТЬ</vt:lpstr>
      <vt:lpstr>ТУРИЗМ</vt:lpstr>
      <vt:lpstr>Слайд 9</vt:lpstr>
      <vt:lpstr>ТРАДИЦИОННАЯ НАРОДНАЯ КУЛЬТУРА</vt:lpstr>
      <vt:lpstr>Слайд 11</vt:lpstr>
      <vt:lpstr>РАБОТА С ИНВЕСТОРОМ</vt:lpstr>
      <vt:lpstr>ИНФРАСТРУКТУРА ПОДДЕРЖКИ</vt:lpstr>
      <vt:lpstr>ГЕОГРАФИЯ И КЛИМАТ</vt:lpstr>
      <vt:lpstr>НАСЕЛЕНИЕ</vt:lpstr>
      <vt:lpstr>ОБРАЗОВАНИЕ</vt:lpstr>
      <vt:lpstr>КУЛЬТУРА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Паспорт.cdr</dc:title>
  <dc:creator>Ирина</dc:creator>
  <cp:lastModifiedBy>admin</cp:lastModifiedBy>
  <cp:revision>724</cp:revision>
  <dcterms:created xsi:type="dcterms:W3CDTF">2020-02-18T21:59:43Z</dcterms:created>
  <dcterms:modified xsi:type="dcterms:W3CDTF">2020-05-26T11:12:53Z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2019-07-12T00:00:00Z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2020-02-18T00:00:00Z</vt:filetime>
  </property>
</Properties>
</file>