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4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DD7C-8882-49FB-860E-2CFA349AC204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99CF-2E9E-4624-A552-47D57379D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НАРОДНЫЙ БЮДЖЕТ 2019г «Устройство колодца из ж/б колец в </a:t>
            </a:r>
            <a:r>
              <a:rPr lang="ru-RU" sz="1800" b="1" dirty="0" err="1" smtClean="0"/>
              <a:t>с.Кичменгский</a:t>
            </a:r>
            <a:r>
              <a:rPr lang="ru-RU" sz="1800" b="1" dirty="0" smtClean="0"/>
              <a:t> Городок, ул.Пионерская, 7»</a:t>
            </a:r>
            <a:br>
              <a:rPr lang="ru-RU" sz="18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Финансирование: областной бюджет – 47604,71 руб.(50%), местный бюджет – 42844,23 руб.(45%), физические </a:t>
            </a:r>
            <a:r>
              <a:rPr lang="ru-RU" sz="1600" b="1" dirty="0" err="1" smtClean="0"/>
              <a:t>дица</a:t>
            </a:r>
            <a:r>
              <a:rPr lang="ru-RU" sz="1600" b="1" dirty="0" smtClean="0"/>
              <a:t> – 4760,48 </a:t>
            </a:r>
            <a:r>
              <a:rPr lang="ru-RU" sz="1600" b="1" dirty="0" err="1" smtClean="0"/>
              <a:t>руб</a:t>
            </a:r>
            <a:r>
              <a:rPr lang="ru-RU" sz="1600" b="1" dirty="0" smtClean="0"/>
              <a:t> (5%). ИТОГО: 95209,42 руб.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1026" name="Picture 2" descr="C:\Users\1\Desktop\ФОТО\Фото00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1027" name="Picture 3" descr="C:\Users\1\Desktop\ФОТО\Фото00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554" y="2635250"/>
            <a:ext cx="4040717" cy="303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>НАРОДНЫЙ БЮДЖЕТ 2019г «Замена водонапорной башни в п.Находка»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Финансирование: областной бюджет – 288240,0 руб.(50%), местный бюджет – 201768,0 руб.(35%), физические лица – 28824,0 руб.(5%), юридические лица – 57641,0 руб.(10%). ИТОГО:576480,0 руб.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pic>
        <p:nvPicPr>
          <p:cNvPr id="7" name="Содержимое 6" descr="Фото00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10" name="Содержимое 9" descr="Фото01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НАРОДНЫЙ БЮДЖЕТ 2019г «Устройство колодца из ж/б колец в с.Кичменгский Городок, ул.Пионерская, 7»  Финансирование: областной бюджет – 47604,71 руб.(50%), местный бюджет – 42844,23 руб.(45%), физические дица – 4760,48 руб (5%). ИТОГО: 95209,42 руб.</vt:lpstr>
      <vt:lpstr>НАРОДНЫЙ БЮДЖЕТ 2019г «Замена водонапорной башни в п.Находка»  Финансирование: областной бюджет – 288240,0 руб.(50%), местный бюджет – 201768,0 руб.(35%), физические лица – 28824,0 руб.(5%), юридические лица – 57641,0 руб.(10%). ИТОГО:576480,0 руб.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БЮДЖЕТ 2018 Г. «Установка автоматической системы управления погружным насосом СУПН-1 на артезианской скважине №3020 с.Кобыльск</dc:title>
  <dc:creator>1</dc:creator>
  <cp:lastModifiedBy>1</cp:lastModifiedBy>
  <cp:revision>9</cp:revision>
  <dcterms:created xsi:type="dcterms:W3CDTF">2018-09-11T04:54:30Z</dcterms:created>
  <dcterms:modified xsi:type="dcterms:W3CDTF">2019-11-14T12:21:14Z</dcterms:modified>
</cp:coreProperties>
</file>