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73" r:id="rId3"/>
    <p:sldId id="274" r:id="rId4"/>
    <p:sldId id="313" r:id="rId5"/>
    <p:sldId id="315" r:id="rId6"/>
    <p:sldId id="316" r:id="rId7"/>
    <p:sldId id="317" r:id="rId8"/>
    <p:sldId id="318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5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3" autoAdjust="0"/>
    <p:restoredTop sz="94712" autoAdjust="0"/>
  </p:normalViewPr>
  <p:slideViewPr>
    <p:cSldViewPr>
      <p:cViewPr varScale="1">
        <p:scale>
          <a:sx n="111" d="100"/>
          <a:sy n="111" d="100"/>
        </p:scale>
        <p:origin x="-15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4111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11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4B554EE-357A-4B51-B949-9DB538EB56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303612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8518-F56C-4021-BC3C-75A0257FDD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104740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AFED6-B9B8-40F4-BFA2-56CB3B5871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940393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D32EF-295F-4DF1-8A90-B4E39F9056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5832682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53755-0D8C-4782-A010-316DE43F6C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133964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F41F-27BD-4459-91A2-FF1AC9FCB2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873389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85D0E-461F-429E-BFFC-18FC158CAD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2648991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CFC0-B766-474E-8E77-36F9445CE9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423052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C3EFE-BEAE-4A38-9772-8CA9A7BE19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986599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18607-7369-49FA-9A3A-48716E1084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993843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7417B-102C-4ED0-8816-39F9C132AB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493116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E7D1-4D8F-4AE6-9199-D8E2AC600B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65812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7A1A-F7D2-402C-AD37-C81953C4C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934344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08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4008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4008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09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09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09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DF6A91-7B8D-4B7A-B849-78E161D3D0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009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8925" y="173038"/>
            <a:ext cx="7667625" cy="4478337"/>
          </a:xfrm>
        </p:spPr>
        <p:txBody>
          <a:bodyPr/>
          <a:lstStyle/>
          <a:p>
            <a:pPr eaLnBrk="1" hangingPunct="1"/>
            <a:r>
              <a:rPr lang="ru-RU" altLang="ru-RU" sz="720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Правила поведения при встрече с собаками</a:t>
            </a:r>
          </a:p>
        </p:txBody>
      </p:sp>
      <p:pic>
        <p:nvPicPr>
          <p:cNvPr id="3075" name="Picture 8" descr="dog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59288"/>
            <a:ext cx="18732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" descr="dog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727575"/>
            <a:ext cx="11525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dog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4500563"/>
            <a:ext cx="12858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dog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2047875"/>
            <a:ext cx="12144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dog4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5053013"/>
            <a:ext cx="1392238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dog3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498475"/>
            <a:ext cx="12001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dog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33375"/>
            <a:ext cx="187007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 descr="dog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45100"/>
            <a:ext cx="12954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dog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72088"/>
            <a:ext cx="13049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 descr="dog2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5645150"/>
            <a:ext cx="23431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9" descr="dog85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4071938"/>
            <a:ext cx="12239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42875"/>
            <a:ext cx="9144000" cy="18462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latin typeface="Arial" panose="020B0604020202020204" pitchFamily="34" charset="0"/>
              </a:rPr>
              <a:t>Собаки самые древние друзья человека. Много тысяч лет назад человек приручил волка. Человек тогда был охотником, он ещё не занимался ни земледелием, ни скотоводством. Прирученный волк помогал ему в охоте, а потом стал охранять жилище. Волк превращался в собаку…</a:t>
            </a:r>
          </a:p>
        </p:txBody>
      </p:sp>
      <p:pic>
        <p:nvPicPr>
          <p:cNvPr id="4099" name="Picture 8" descr="lalbum_0608162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05038"/>
            <a:ext cx="69850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260350"/>
            <a:ext cx="8964613" cy="24479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latin typeface="Arial" panose="020B0604020202020204" pitchFamily="34" charset="0"/>
              </a:rPr>
              <a:t>  Со временем появились самые разнообразные породы собак, выведенные человеком: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служебные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охотничьи</a:t>
            </a:r>
          </a:p>
          <a:p>
            <a:pPr eaLnBrk="1" hangingPunct="1">
              <a:buFontTx/>
              <a:buChar char="•"/>
              <a:defRPr/>
            </a:pPr>
            <a:r>
              <a:rPr lang="ru-RU" altLang="ru-RU" sz="24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комнатно-декоративные</a:t>
            </a:r>
          </a:p>
        </p:txBody>
      </p:sp>
      <p:pic>
        <p:nvPicPr>
          <p:cNvPr id="5123" name="Picture 14" descr="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2420938"/>
            <a:ext cx="5205412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6" descr="photo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73463"/>
            <a:ext cx="35988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671887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" descr="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508500"/>
            <a:ext cx="30289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9" descr="Четвероногие спасатели готовятся к работе в условиях наводнен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76712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815975" y="3789363"/>
            <a:ext cx="699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ru-RU" altLang="ru-RU" sz="2400" b="1">
                <a:latin typeface="Arial" panose="020B0604020202020204" pitchFamily="34" charset="0"/>
              </a:rPr>
              <a:t>Четвероногие спасатели готовятся к работе</a:t>
            </a:r>
            <a:r>
              <a:rPr lang="ru-RU" altLang="ru-RU" sz="240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150" name="Picture 12" descr="1144258416_rescued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37063"/>
            <a:ext cx="252095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1052513"/>
            <a:ext cx="5257800" cy="5594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750" b="1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Чтобы избежать нападения: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Относитесь к животным с уважением и не прикасайтесь к ним в отсутствие хозяина.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трогайте животных во время сна или еды.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отбирайте то, с чем собака играет, чтобы избежать её защитной реакции.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кормите чужих собак.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приближайтесь к собаке, находящейся на привязи.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играйте с хозяином собаки, делая движения, которые могут быть восприняты животным как агрессивные.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показывайте страха или волнения перед враждебно настроенной собакой.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делайте резких движений и не приближайтесь к собаке.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Отдавайте твёрдым голосом команды, типа: «место», «стоять», «лежать», «фу».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7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 убегайте, чтобы не вызывать в животном охотничьего инстинкта нападения сзади и не стать лёгкой добычей.</a:t>
            </a:r>
          </a:p>
        </p:txBody>
      </p:sp>
      <p:pic>
        <p:nvPicPr>
          <p:cNvPr id="7171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268413"/>
            <a:ext cx="25527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31418"/>
            <a:ext cx="5926198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Правила поведения при встрече с собаками</a:t>
            </a:r>
          </a:p>
        </p:txBody>
      </p:sp>
      <p:pic>
        <p:nvPicPr>
          <p:cNvPr id="7173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73463"/>
            <a:ext cx="22637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188913"/>
            <a:ext cx="8351838" cy="4338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При столкновении:</a:t>
            </a:r>
          </a:p>
          <a:p>
            <a:pPr algn="ctr" eaLnBrk="1" hangingPunct="1">
              <a:defRPr/>
            </a:pPr>
            <a:endParaRPr lang="ru-RU" sz="2400" u="sng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Ни в коем случае нельзя собаку бояться.</a:t>
            </a:r>
            <a:endParaRPr lang="ru-RU" sz="388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Нельзя убегать от собаки, нельзя поворачиваться к ней спиной.</a:t>
            </a:r>
            <a:endParaRPr lang="ru-RU" sz="388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Нетренированные собаки чувствуют себя неуверенно, если теряют хозяина из вида или когда удаляются от охраняемой территории.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Утратив уверенность она становится менее агрессивной и, возможно, убежит сама.</a:t>
            </a:r>
            <a:endParaRPr lang="ru-RU" sz="388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195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56063"/>
            <a:ext cx="26416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857750"/>
            <a:ext cx="3816350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260350"/>
            <a:ext cx="4681538" cy="60944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600" b="1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Если собака укусила:</a:t>
            </a:r>
          </a:p>
          <a:p>
            <a:pPr eaLnBrk="1" hangingPunct="1">
              <a:defRPr/>
            </a:pPr>
            <a:endParaRPr lang="ru-RU" sz="26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Промойте место укуса водой с мылом.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Воспользуйтесь повязкой, чтобы остановить кровотечение.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Поставьте полицию и санитарные службы в известность о случившемся, указав, по возможности, точный адрес владельца собаки. </a:t>
            </a:r>
            <a:r>
              <a:rPr lang="ru-RU" sz="2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Обратитесь за помощью к врачу!</a:t>
            </a:r>
            <a:endParaRPr lang="ru-RU" sz="26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219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260350"/>
            <a:ext cx="38639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625"/>
            <a:ext cx="5905500" cy="678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384</TotalTime>
  <Words>307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Граница</vt:lpstr>
      <vt:lpstr>Правила поведения при встрече с собаками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HCData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СОБАКИ</dc:title>
  <dc:creator>Andrew</dc:creator>
  <cp:lastModifiedBy>Большанин Сергей Владимирович</cp:lastModifiedBy>
  <cp:revision>34</cp:revision>
  <dcterms:created xsi:type="dcterms:W3CDTF">2003-11-22T05:02:55Z</dcterms:created>
  <dcterms:modified xsi:type="dcterms:W3CDTF">2021-05-19T22:36:02Z</dcterms:modified>
</cp:coreProperties>
</file>