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886400"/>
        <c:axId val="76887936"/>
        <c:axId val="0"/>
      </c:bar3DChart>
      <c:catAx>
        <c:axId val="7688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6887936"/>
        <c:crosses val="autoZero"/>
        <c:auto val="1"/>
        <c:lblAlgn val="ctr"/>
        <c:lblOffset val="100"/>
        <c:noMultiLvlLbl val="0"/>
      </c:catAx>
      <c:valAx>
        <c:axId val="7688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86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95872"/>
        <c:axId val="80101760"/>
        <c:axId val="0"/>
      </c:bar3DChart>
      <c:catAx>
        <c:axId val="8009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101760"/>
        <c:crosses val="autoZero"/>
        <c:auto val="1"/>
        <c:lblAlgn val="ctr"/>
        <c:lblOffset val="100"/>
        <c:noMultiLvlLbl val="0"/>
      </c:catAx>
      <c:valAx>
        <c:axId val="8010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095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5525634253"/>
          <c:y val="2.4936723255542391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018368"/>
        <c:axId val="94901376"/>
        <c:axId val="0"/>
      </c:bar3DChart>
      <c:catAx>
        <c:axId val="9501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4901376"/>
        <c:crosses val="autoZero"/>
        <c:auto val="1"/>
        <c:lblAlgn val="ctr"/>
        <c:lblOffset val="100"/>
        <c:noMultiLvlLbl val="0"/>
      </c:catAx>
      <c:valAx>
        <c:axId val="9490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18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8890886083874"/>
          <c:y val="0.25026312009506274"/>
          <c:w val="9.2168104199922163E-2"/>
          <c:h val="0.127997806244368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64"/>
          <c:y val="2.4935689009023205E-3"/>
          <c:w val="0.66914628857082958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379840"/>
        <c:axId val="95381376"/>
        <c:axId val="0"/>
      </c:bar3DChart>
      <c:catAx>
        <c:axId val="9537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5381376"/>
        <c:crosses val="autoZero"/>
        <c:auto val="1"/>
        <c:lblAlgn val="ctr"/>
        <c:lblOffset val="100"/>
        <c:noMultiLvlLbl val="0"/>
      </c:catAx>
      <c:valAx>
        <c:axId val="9538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379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86"/>
          <c:y val="2.4935689009023213E-3"/>
          <c:w val="0.66914628857082992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005504"/>
        <c:axId val="95290496"/>
        <c:axId val="0"/>
      </c:bar3DChart>
      <c:catAx>
        <c:axId val="9600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5290496"/>
        <c:crosses val="autoZero"/>
        <c:auto val="1"/>
        <c:lblAlgn val="ctr"/>
        <c:lblOffset val="100"/>
        <c:noMultiLvlLbl val="0"/>
      </c:catAx>
      <c:valAx>
        <c:axId val="9529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005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01.10.20'!$B$3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01.10.20'!$A$4:$A$8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01.10.20'!$B$4:$B$8</c:f>
              <c:numCache>
                <c:formatCode>General</c:formatCode>
                <c:ptCount val="5"/>
                <c:pt idx="0">
                  <c:v>960</c:v>
                </c:pt>
                <c:pt idx="1">
                  <c:v>2304</c:v>
                </c:pt>
                <c:pt idx="2">
                  <c:v>1515</c:v>
                </c:pt>
                <c:pt idx="3">
                  <c:v>575</c:v>
                </c:pt>
                <c:pt idx="4">
                  <c:v>1508</c:v>
                </c:pt>
              </c:numCache>
            </c:numRef>
          </c:val>
        </c:ser>
        <c:ser>
          <c:idx val="1"/>
          <c:order val="1"/>
          <c:tx>
            <c:strRef>
              <c:f>'доходы на 01.10.20'!$C$3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01.10.20'!$A$4:$A$8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01.10.20'!$C$4:$C$8</c:f>
              <c:numCache>
                <c:formatCode>General</c:formatCode>
                <c:ptCount val="5"/>
                <c:pt idx="0">
                  <c:v>594</c:v>
                </c:pt>
                <c:pt idx="1">
                  <c:v>1672</c:v>
                </c:pt>
                <c:pt idx="2">
                  <c:v>1093</c:v>
                </c:pt>
                <c:pt idx="3">
                  <c:v>422</c:v>
                </c:pt>
                <c:pt idx="4">
                  <c:v>1098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142208"/>
        <c:axId val="34575488"/>
        <c:axId val="0"/>
      </c:bar3DChart>
      <c:catAx>
        <c:axId val="20014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34575488"/>
        <c:crosses val="autoZero"/>
        <c:auto val="1"/>
        <c:lblAlgn val="ctr"/>
        <c:lblOffset val="100"/>
        <c:noMultiLvlLbl val="0"/>
      </c:catAx>
      <c:valAx>
        <c:axId val="3457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142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730112"/>
        <c:axId val="96600832"/>
        <c:axId val="0"/>
      </c:bar3DChart>
      <c:catAx>
        <c:axId val="967301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6600832"/>
        <c:crosses val="autoZero"/>
        <c:auto val="1"/>
        <c:lblAlgn val="ctr"/>
        <c:lblOffset val="100"/>
        <c:noMultiLvlLbl val="1"/>
      </c:catAx>
      <c:valAx>
        <c:axId val="9660083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96730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24640"/>
        <c:axId val="96626176"/>
        <c:axId val="0"/>
      </c:bar3DChart>
      <c:catAx>
        <c:axId val="9662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6626176"/>
        <c:crosses val="autoZero"/>
        <c:auto val="1"/>
        <c:lblAlgn val="ctr"/>
        <c:lblOffset val="100"/>
        <c:noMultiLvlLbl val="0"/>
      </c:catAx>
      <c:valAx>
        <c:axId val="9662617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6624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108736"/>
        <c:axId val="97110272"/>
        <c:axId val="0"/>
      </c:bar3DChart>
      <c:catAx>
        <c:axId val="9710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7110272"/>
        <c:crosses val="autoZero"/>
        <c:auto val="1"/>
        <c:lblAlgn val="ctr"/>
        <c:lblOffset val="100"/>
        <c:noMultiLvlLbl val="0"/>
      </c:catAx>
      <c:valAx>
        <c:axId val="971102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7108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007104"/>
        <c:axId val="97008640"/>
        <c:axId val="0"/>
      </c:bar3DChart>
      <c:catAx>
        <c:axId val="9700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7008640"/>
        <c:crosses val="autoZero"/>
        <c:auto val="1"/>
        <c:lblAlgn val="ctr"/>
        <c:lblOffset val="100"/>
        <c:noMultiLvlLbl val="0"/>
      </c:catAx>
      <c:valAx>
        <c:axId val="9700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007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41760"/>
        <c:axId val="97947648"/>
        <c:axId val="0"/>
      </c:bar3DChart>
      <c:catAx>
        <c:axId val="9794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7947648"/>
        <c:crosses val="autoZero"/>
        <c:auto val="1"/>
        <c:lblAlgn val="ctr"/>
        <c:lblOffset val="100"/>
        <c:noMultiLvlLbl val="0"/>
      </c:catAx>
      <c:valAx>
        <c:axId val="979476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7941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668928"/>
        <c:axId val="78670464"/>
        <c:axId val="0"/>
      </c:bar3DChart>
      <c:catAx>
        <c:axId val="78668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8670464"/>
        <c:crosses val="autoZero"/>
        <c:auto val="1"/>
        <c:lblAlgn val="ctr"/>
        <c:lblOffset val="100"/>
        <c:noMultiLvlLbl val="0"/>
      </c:catAx>
      <c:valAx>
        <c:axId val="7867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668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58912"/>
        <c:axId val="98173696"/>
        <c:axId val="0"/>
      </c:bar3DChart>
      <c:catAx>
        <c:axId val="9795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173696"/>
        <c:crosses val="autoZero"/>
        <c:auto val="1"/>
        <c:lblAlgn val="ctr"/>
        <c:lblOffset val="100"/>
        <c:noMultiLvlLbl val="0"/>
      </c:catAx>
      <c:valAx>
        <c:axId val="981736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795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54112"/>
        <c:axId val="100955648"/>
        <c:axId val="0"/>
      </c:bar3DChart>
      <c:catAx>
        <c:axId val="10095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955648"/>
        <c:crosses val="autoZero"/>
        <c:auto val="1"/>
        <c:lblAlgn val="ctr"/>
        <c:lblOffset val="100"/>
        <c:noMultiLvlLbl val="0"/>
      </c:catAx>
      <c:valAx>
        <c:axId val="1009556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954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75360"/>
        <c:axId val="100976896"/>
        <c:axId val="0"/>
      </c:bar3DChart>
      <c:catAx>
        <c:axId val="100975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975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84320"/>
        <c:axId val="100985856"/>
        <c:axId val="0"/>
      </c:bar3DChart>
      <c:catAx>
        <c:axId val="100984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985856"/>
        <c:crosses val="autoZero"/>
        <c:auto val="1"/>
        <c:lblAlgn val="ctr"/>
        <c:lblOffset val="100"/>
        <c:noMultiLvlLbl val="0"/>
      </c:catAx>
      <c:valAx>
        <c:axId val="1009858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984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82688"/>
        <c:axId val="100884480"/>
        <c:axId val="0"/>
      </c:bar3DChart>
      <c:catAx>
        <c:axId val="10088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884480"/>
        <c:crosses val="autoZero"/>
        <c:auto val="1"/>
        <c:lblAlgn val="ctr"/>
        <c:lblOffset val="100"/>
        <c:noMultiLvlLbl val="0"/>
      </c:catAx>
      <c:valAx>
        <c:axId val="1008844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882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99840"/>
        <c:axId val="105513728"/>
        <c:axId val="0"/>
      </c:bar3DChart>
      <c:catAx>
        <c:axId val="10089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5513728"/>
        <c:crosses val="autoZero"/>
        <c:auto val="1"/>
        <c:lblAlgn val="ctr"/>
        <c:lblOffset val="100"/>
        <c:noMultiLvlLbl val="0"/>
      </c:catAx>
      <c:valAx>
        <c:axId val="105513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899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67"/>
          <c:h val="0.914440434529020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931392"/>
        <c:axId val="111932928"/>
        <c:axId val="0"/>
      </c:bar3DChart>
      <c:catAx>
        <c:axId val="11193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1932928"/>
        <c:crosses val="autoZero"/>
        <c:auto val="1"/>
        <c:lblAlgn val="ctr"/>
        <c:lblOffset val="100"/>
        <c:noMultiLvlLbl val="0"/>
      </c:catAx>
      <c:valAx>
        <c:axId val="111932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193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84"/>
          <c:h val="0.914440434529020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638976"/>
        <c:axId val="112206592"/>
        <c:axId val="0"/>
      </c:bar3DChart>
      <c:catAx>
        <c:axId val="112638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2206592"/>
        <c:crosses val="autoZero"/>
        <c:auto val="1"/>
        <c:lblAlgn val="ctr"/>
        <c:lblOffset val="100"/>
        <c:noMultiLvlLbl val="0"/>
      </c:catAx>
      <c:valAx>
        <c:axId val="1122065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2638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01.10.20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178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178E-3"/>
                  <c:y val="-6.481481481481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01.10.20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01.10.20  '!$B$4:$B$8</c:f>
              <c:numCache>
                <c:formatCode>0.0</c:formatCode>
                <c:ptCount val="5"/>
                <c:pt idx="0">
                  <c:v>54.350903017607429</c:v>
                </c:pt>
                <c:pt idx="1">
                  <c:v>55.961720628597796</c:v>
                </c:pt>
                <c:pt idx="2">
                  <c:v>33.57861607340751</c:v>
                </c:pt>
                <c:pt idx="3">
                  <c:v>45.878879757440359</c:v>
                </c:pt>
                <c:pt idx="4">
                  <c:v>34.763364761751077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01.10.20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01.10.20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01.10.20  '!$C$4:$C$8</c:f>
              <c:numCache>
                <c:formatCode>0.0</c:formatCode>
                <c:ptCount val="5"/>
                <c:pt idx="0">
                  <c:v>33.629621242144594</c:v>
                </c:pt>
                <c:pt idx="1">
                  <c:v>40.611109761725487</c:v>
                </c:pt>
                <c:pt idx="2">
                  <c:v>24.225364599494657</c:v>
                </c:pt>
                <c:pt idx="3">
                  <c:v>33.671108274156232</c:v>
                </c:pt>
                <c:pt idx="4">
                  <c:v>25.3117868092856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779136"/>
        <c:axId val="38805504"/>
        <c:axId val="0"/>
      </c:bar3DChart>
      <c:catAx>
        <c:axId val="3877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38805504"/>
        <c:crosses val="autoZero"/>
        <c:auto val="1"/>
        <c:lblAlgn val="ctr"/>
        <c:lblOffset val="100"/>
        <c:noMultiLvlLbl val="0"/>
      </c:catAx>
      <c:valAx>
        <c:axId val="388055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8779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027712"/>
        <c:axId val="112918912"/>
        <c:axId val="0"/>
      </c:bar3DChart>
      <c:catAx>
        <c:axId val="1130277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2918912"/>
        <c:crosses val="autoZero"/>
        <c:auto val="1"/>
        <c:lblAlgn val="ctr"/>
        <c:lblOffset val="100"/>
        <c:noMultiLvlLbl val="1"/>
      </c:catAx>
      <c:valAx>
        <c:axId val="1129189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3027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93056"/>
        <c:axId val="80894592"/>
        <c:axId val="0"/>
      </c:bar3DChart>
      <c:catAx>
        <c:axId val="8089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0894592"/>
        <c:crosses val="autoZero"/>
        <c:auto val="1"/>
        <c:lblAlgn val="ctr"/>
        <c:lblOffset val="100"/>
        <c:noMultiLvlLbl val="0"/>
      </c:catAx>
      <c:valAx>
        <c:axId val="808945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0893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926080"/>
        <c:axId val="112931968"/>
        <c:axId val="0"/>
      </c:bar3DChart>
      <c:catAx>
        <c:axId val="11292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931968"/>
        <c:crosses val="autoZero"/>
        <c:auto val="1"/>
        <c:lblAlgn val="ctr"/>
        <c:lblOffset val="100"/>
        <c:noMultiLvlLbl val="0"/>
      </c:catAx>
      <c:valAx>
        <c:axId val="11293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926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414528"/>
        <c:axId val="113416064"/>
        <c:axId val="0"/>
      </c:bar3DChart>
      <c:catAx>
        <c:axId val="113414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416064"/>
        <c:crosses val="autoZero"/>
        <c:auto val="1"/>
        <c:lblAlgn val="ctr"/>
        <c:lblOffset val="100"/>
        <c:noMultiLvlLbl val="0"/>
      </c:catAx>
      <c:valAx>
        <c:axId val="11341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41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697920"/>
        <c:axId val="113699456"/>
        <c:axId val="0"/>
      </c:bar3DChart>
      <c:catAx>
        <c:axId val="11369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699456"/>
        <c:crosses val="autoZero"/>
        <c:auto val="1"/>
        <c:lblAlgn val="ctr"/>
        <c:lblOffset val="100"/>
        <c:noMultiLvlLbl val="0"/>
      </c:catAx>
      <c:valAx>
        <c:axId val="11369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69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93600"/>
        <c:axId val="113995136"/>
        <c:axId val="0"/>
      </c:bar3DChart>
      <c:catAx>
        <c:axId val="11399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995136"/>
        <c:crosses val="autoZero"/>
        <c:auto val="1"/>
        <c:lblAlgn val="ctr"/>
        <c:lblOffset val="100"/>
        <c:noMultiLvlLbl val="0"/>
      </c:catAx>
      <c:valAx>
        <c:axId val="11399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99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76992"/>
        <c:axId val="112632192"/>
        <c:axId val="0"/>
      </c:bar3DChart>
      <c:catAx>
        <c:axId val="11427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2632192"/>
        <c:crosses val="autoZero"/>
        <c:auto val="1"/>
        <c:lblAlgn val="ctr"/>
        <c:lblOffset val="100"/>
        <c:noMultiLvlLbl val="0"/>
      </c:catAx>
      <c:valAx>
        <c:axId val="11263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276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285952"/>
        <c:axId val="114287744"/>
        <c:axId val="0"/>
      </c:bar3DChart>
      <c:catAx>
        <c:axId val="114285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287744"/>
        <c:crosses val="autoZero"/>
        <c:auto val="1"/>
        <c:lblAlgn val="ctr"/>
        <c:lblOffset val="100"/>
        <c:noMultiLvlLbl val="0"/>
      </c:catAx>
      <c:valAx>
        <c:axId val="11428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285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14240"/>
        <c:axId val="113915776"/>
        <c:axId val="0"/>
      </c:bar3DChart>
      <c:catAx>
        <c:axId val="11391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915776"/>
        <c:crosses val="autoZero"/>
        <c:auto val="1"/>
        <c:lblAlgn val="ctr"/>
        <c:lblOffset val="100"/>
        <c:noMultiLvlLbl val="0"/>
      </c:catAx>
      <c:valAx>
        <c:axId val="11391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914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39584"/>
        <c:axId val="113941120"/>
        <c:axId val="0"/>
      </c:bar3DChart>
      <c:catAx>
        <c:axId val="113939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941120"/>
        <c:crosses val="autoZero"/>
        <c:auto val="1"/>
        <c:lblAlgn val="ctr"/>
        <c:lblOffset val="100"/>
        <c:noMultiLvlLbl val="0"/>
      </c:catAx>
      <c:valAx>
        <c:axId val="11394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939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567040"/>
        <c:axId val="114568576"/>
        <c:axId val="0"/>
      </c:bar3DChart>
      <c:catAx>
        <c:axId val="11456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4568576"/>
        <c:crosses val="autoZero"/>
        <c:auto val="1"/>
        <c:lblAlgn val="ctr"/>
        <c:lblOffset val="100"/>
        <c:noMultiLvlLbl val="0"/>
      </c:catAx>
      <c:valAx>
        <c:axId val="11456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67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"/>
          <c:y val="3.3172511261026056E-3"/>
          <c:w val="0.46346628893086278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038848"/>
        <c:axId val="115044736"/>
        <c:axId val="0"/>
      </c:bar3DChart>
      <c:catAx>
        <c:axId val="11503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5044736"/>
        <c:crosses val="autoZero"/>
        <c:auto val="1"/>
        <c:lblAlgn val="ctr"/>
        <c:lblOffset val="100"/>
        <c:noMultiLvlLbl val="0"/>
      </c:catAx>
      <c:valAx>
        <c:axId val="11504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03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16000"/>
        <c:axId val="80817536"/>
        <c:axId val="0"/>
      </c:bar3DChart>
      <c:catAx>
        <c:axId val="8081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0817536"/>
        <c:crosses val="autoZero"/>
        <c:auto val="1"/>
        <c:lblAlgn val="ctr"/>
        <c:lblOffset val="100"/>
        <c:noMultiLvlLbl val="0"/>
      </c:catAx>
      <c:valAx>
        <c:axId val="8081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81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23"/>
          <c:y val="3.3172511261026056E-3"/>
          <c:w val="0.463466288930863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349376"/>
        <c:axId val="115350912"/>
        <c:axId val="0"/>
      </c:bar3DChart>
      <c:catAx>
        <c:axId val="115349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5350912"/>
        <c:crosses val="autoZero"/>
        <c:auto val="1"/>
        <c:lblAlgn val="ctr"/>
        <c:lblOffset val="100"/>
        <c:noMultiLvlLbl val="0"/>
      </c:catAx>
      <c:valAx>
        <c:axId val="11535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349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978364603987819"/>
          <c:y val="0.11466635193084805"/>
          <c:w val="0.46346628893086322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01.10.20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01.10.20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01.10.20  '!$B$3:$B$7</c:f>
              <c:numCache>
                <c:formatCode>General</c:formatCode>
                <c:ptCount val="5"/>
                <c:pt idx="0">
                  <c:v>1118</c:v>
                </c:pt>
                <c:pt idx="1">
                  <c:v>2459</c:v>
                </c:pt>
                <c:pt idx="2">
                  <c:v>1581</c:v>
                </c:pt>
                <c:pt idx="3">
                  <c:v>586</c:v>
                </c:pt>
                <c:pt idx="4">
                  <c:v>1544</c:v>
                </c:pt>
              </c:numCache>
            </c:numRef>
          </c:val>
        </c:ser>
        <c:ser>
          <c:idx val="1"/>
          <c:order val="1"/>
          <c:tx>
            <c:strRef>
              <c:f>'расходы 01.10.20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01.10.20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01.10.20  '!$C$3:$C$7</c:f>
              <c:numCache>
                <c:formatCode>General</c:formatCode>
                <c:ptCount val="5"/>
                <c:pt idx="0">
                  <c:v>586</c:v>
                </c:pt>
                <c:pt idx="1">
                  <c:v>1754</c:v>
                </c:pt>
                <c:pt idx="2">
                  <c:v>1079</c:v>
                </c:pt>
                <c:pt idx="3">
                  <c:v>396</c:v>
                </c:pt>
                <c:pt idx="4">
                  <c:v>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895744"/>
        <c:axId val="37360384"/>
        <c:axId val="0"/>
      </c:bar3DChart>
      <c:catAx>
        <c:axId val="36895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37360384"/>
        <c:crosses val="autoZero"/>
        <c:auto val="1"/>
        <c:lblAlgn val="ctr"/>
        <c:lblOffset val="100"/>
        <c:noMultiLvlLbl val="0"/>
      </c:catAx>
      <c:valAx>
        <c:axId val="3736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9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25376"/>
        <c:axId val="115926912"/>
        <c:axId val="0"/>
      </c:bar3DChart>
      <c:catAx>
        <c:axId val="11592537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5926912"/>
        <c:crosses val="autoZero"/>
        <c:auto val="1"/>
        <c:lblAlgn val="ctr"/>
        <c:lblOffset val="100"/>
        <c:noMultiLvlLbl val="1"/>
      </c:catAx>
      <c:valAx>
        <c:axId val="11592691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15925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196480"/>
        <c:axId val="116198016"/>
        <c:axId val="0"/>
      </c:bar3DChart>
      <c:catAx>
        <c:axId val="11619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198016"/>
        <c:crosses val="autoZero"/>
        <c:auto val="1"/>
        <c:lblAlgn val="ctr"/>
        <c:lblOffset val="100"/>
        <c:noMultiLvlLbl val="0"/>
      </c:catAx>
      <c:valAx>
        <c:axId val="1161980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196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365184"/>
        <c:axId val="116366720"/>
        <c:axId val="0"/>
      </c:bar3DChart>
      <c:catAx>
        <c:axId val="11636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366720"/>
        <c:crosses val="autoZero"/>
        <c:auto val="1"/>
        <c:lblAlgn val="ctr"/>
        <c:lblOffset val="100"/>
        <c:noMultiLvlLbl val="0"/>
      </c:catAx>
      <c:valAx>
        <c:axId val="1163667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365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263552"/>
        <c:axId val="116265344"/>
        <c:axId val="0"/>
      </c:bar3DChart>
      <c:catAx>
        <c:axId val="11626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265344"/>
        <c:crosses val="autoZero"/>
        <c:auto val="1"/>
        <c:lblAlgn val="ctr"/>
        <c:lblOffset val="100"/>
        <c:noMultiLvlLbl val="0"/>
      </c:catAx>
      <c:valAx>
        <c:axId val="1162653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263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272512"/>
        <c:axId val="116946048"/>
        <c:axId val="0"/>
      </c:bar3DChart>
      <c:catAx>
        <c:axId val="116272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946048"/>
        <c:crosses val="autoZero"/>
        <c:auto val="1"/>
        <c:lblAlgn val="ctr"/>
        <c:lblOffset val="100"/>
        <c:noMultiLvlLbl val="0"/>
      </c:catAx>
      <c:valAx>
        <c:axId val="1169460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272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223808"/>
        <c:axId val="117225344"/>
        <c:axId val="0"/>
      </c:bar3DChart>
      <c:catAx>
        <c:axId val="11722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225344"/>
        <c:crosses val="autoZero"/>
        <c:auto val="1"/>
        <c:lblAlgn val="ctr"/>
        <c:lblOffset val="100"/>
        <c:noMultiLvlLbl val="0"/>
      </c:catAx>
      <c:valAx>
        <c:axId val="1172253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22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51136"/>
        <c:axId val="116652672"/>
        <c:axId val="0"/>
      </c:bar3DChart>
      <c:catAx>
        <c:axId val="11665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652672"/>
        <c:crosses val="autoZero"/>
        <c:auto val="1"/>
        <c:lblAlgn val="ctr"/>
        <c:lblOffset val="100"/>
        <c:noMultiLvlLbl val="0"/>
      </c:catAx>
      <c:valAx>
        <c:axId val="1166526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651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868992"/>
        <c:axId val="116870528"/>
        <c:axId val="0"/>
      </c:bar3DChart>
      <c:catAx>
        <c:axId val="11686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870528"/>
        <c:crosses val="autoZero"/>
        <c:auto val="1"/>
        <c:lblAlgn val="ctr"/>
        <c:lblOffset val="100"/>
        <c:noMultiLvlLbl val="0"/>
      </c:catAx>
      <c:valAx>
        <c:axId val="1168705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868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29824"/>
        <c:axId val="81761408"/>
        <c:axId val="0"/>
      </c:bar3DChart>
      <c:catAx>
        <c:axId val="8082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761408"/>
        <c:crosses val="autoZero"/>
        <c:auto val="1"/>
        <c:lblAlgn val="ctr"/>
        <c:lblOffset val="100"/>
        <c:noMultiLvlLbl val="0"/>
      </c:catAx>
      <c:valAx>
        <c:axId val="8176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829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882048"/>
        <c:axId val="116896128"/>
        <c:axId val="0"/>
      </c:bar3DChart>
      <c:catAx>
        <c:axId val="11688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896128"/>
        <c:crosses val="autoZero"/>
        <c:auto val="1"/>
        <c:lblAlgn val="ctr"/>
        <c:lblOffset val="100"/>
        <c:noMultiLvlLbl val="0"/>
      </c:catAx>
      <c:valAx>
        <c:axId val="1168961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6882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25888"/>
        <c:axId val="117531776"/>
        <c:axId val="0"/>
      </c:bar3DChart>
      <c:catAx>
        <c:axId val="11752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531776"/>
        <c:crosses val="autoZero"/>
        <c:auto val="1"/>
        <c:lblAlgn val="ctr"/>
        <c:lblOffset val="100"/>
        <c:noMultiLvlLbl val="0"/>
      </c:catAx>
      <c:valAx>
        <c:axId val="11753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525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72"/>
          <c:y val="7.3764476122949374E-3"/>
          <c:w val="0.487424707504784"/>
          <c:h val="0.9600191563732275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092160"/>
        <c:axId val="118093696"/>
        <c:axId val="0"/>
      </c:bar3DChart>
      <c:catAx>
        <c:axId val="11809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093696"/>
        <c:crosses val="autoZero"/>
        <c:auto val="1"/>
        <c:lblAlgn val="ctr"/>
        <c:lblOffset val="100"/>
        <c:noMultiLvlLbl val="0"/>
      </c:catAx>
      <c:valAx>
        <c:axId val="1180936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809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42"/>
          <c:y val="4.5753104391362872E-3"/>
          <c:w val="0.48742470750478423"/>
          <c:h val="0.96001915637322777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085888"/>
        <c:axId val="118459008"/>
        <c:axId val="0"/>
      </c:bar3DChart>
      <c:catAx>
        <c:axId val="11808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459008"/>
        <c:crosses val="autoZero"/>
        <c:auto val="1"/>
        <c:lblAlgn val="ctr"/>
        <c:lblOffset val="100"/>
        <c:noMultiLvlLbl val="0"/>
      </c:catAx>
      <c:valAx>
        <c:axId val="1184590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8085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125752102769332"/>
          <c:y val="2.7318749335437549E-2"/>
          <c:w val="0.4874247075047845"/>
          <c:h val="0.9600191563732279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01.10.20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57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613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57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01.10.20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01.10.20 '!$B$3:$B$8</c:f>
              <c:numCache>
                <c:formatCode>0.0</c:formatCode>
                <c:ptCount val="6"/>
                <c:pt idx="0">
                  <c:v>63.296155805921984</c:v>
                </c:pt>
                <c:pt idx="1">
                  <c:v>59.726506521580724</c:v>
                </c:pt>
                <c:pt idx="2">
                  <c:v>35.041446872645061</c:v>
                </c:pt>
                <c:pt idx="3">
                  <c:v>46.756562674539218</c:v>
                </c:pt>
                <c:pt idx="5">
                  <c:v>35.593259411235849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01.10.20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613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01.10.20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01.10.20 '!$C$3:$C$8</c:f>
              <c:numCache>
                <c:formatCode>0.0</c:formatCode>
                <c:ptCount val="6"/>
                <c:pt idx="0">
                  <c:v>33.1766970503312</c:v>
                </c:pt>
                <c:pt idx="1">
                  <c:v>42.602802943819675</c:v>
                </c:pt>
                <c:pt idx="2">
                  <c:v>23.915067157232148</c:v>
                </c:pt>
                <c:pt idx="3">
                  <c:v>31.596585015558926</c:v>
                </c:pt>
                <c:pt idx="5">
                  <c:v>24.712418451324375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175616"/>
        <c:axId val="120214272"/>
        <c:axId val="0"/>
      </c:bar3DChart>
      <c:catAx>
        <c:axId val="12017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214272"/>
        <c:crosses val="autoZero"/>
        <c:auto val="1"/>
        <c:lblAlgn val="ctr"/>
        <c:lblOffset val="100"/>
        <c:noMultiLvlLbl val="0"/>
      </c:catAx>
      <c:valAx>
        <c:axId val="1202142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017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66432"/>
        <c:axId val="81667968"/>
        <c:axId val="0"/>
      </c:bar3DChart>
      <c:catAx>
        <c:axId val="81666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667968"/>
        <c:crosses val="autoZero"/>
        <c:auto val="1"/>
        <c:lblAlgn val="ctr"/>
        <c:lblOffset val="100"/>
        <c:noMultiLvlLbl val="0"/>
      </c:catAx>
      <c:valAx>
        <c:axId val="81667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1666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84352"/>
        <c:axId val="81685888"/>
        <c:axId val="0"/>
      </c:bar3DChart>
      <c:catAx>
        <c:axId val="8168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1685888"/>
        <c:crosses val="autoZero"/>
        <c:auto val="1"/>
        <c:lblAlgn val="ctr"/>
        <c:lblOffset val="100"/>
        <c:noMultiLvlLbl val="0"/>
      </c:catAx>
      <c:valAx>
        <c:axId val="8168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684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712256"/>
        <c:axId val="81713792"/>
        <c:axId val="0"/>
      </c:bar3DChart>
      <c:catAx>
        <c:axId val="81712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1713792"/>
        <c:crosses val="autoZero"/>
        <c:auto val="1"/>
        <c:lblAlgn val="ctr"/>
        <c:lblOffset val="100"/>
        <c:noMultiLvlLbl val="0"/>
      </c:catAx>
      <c:valAx>
        <c:axId val="8171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712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032512"/>
        <c:axId val="82034048"/>
        <c:axId val="0"/>
      </c:bar3DChart>
      <c:catAx>
        <c:axId val="82032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2034048"/>
        <c:crosses val="autoZero"/>
        <c:auto val="1"/>
        <c:lblAlgn val="ctr"/>
        <c:lblOffset val="100"/>
        <c:noMultiLvlLbl val="0"/>
      </c:catAx>
      <c:valAx>
        <c:axId val="8203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032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5" Type="http://schemas.openxmlformats.org/officeDocument/2006/relationships/chart" Target="../charts/chart2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Relationship Id="rId14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13" Type="http://schemas.openxmlformats.org/officeDocument/2006/relationships/chart" Target="../charts/chart40.xml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12" Type="http://schemas.openxmlformats.org/officeDocument/2006/relationships/chart" Target="../charts/chart39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3.xml"/><Relationship Id="rId11" Type="http://schemas.openxmlformats.org/officeDocument/2006/relationships/chart" Target="../charts/chart38.xml"/><Relationship Id="rId5" Type="http://schemas.openxmlformats.org/officeDocument/2006/relationships/chart" Target="../charts/chart32.xml"/><Relationship Id="rId10" Type="http://schemas.openxmlformats.org/officeDocument/2006/relationships/chart" Target="../charts/chart37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Relationship Id="rId14" Type="http://schemas.openxmlformats.org/officeDocument/2006/relationships/chart" Target="../charts/char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13" Type="http://schemas.openxmlformats.org/officeDocument/2006/relationships/chart" Target="../charts/chart53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12" Type="http://schemas.openxmlformats.org/officeDocument/2006/relationships/chart" Target="../charts/chart52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5" Type="http://schemas.openxmlformats.org/officeDocument/2006/relationships/chart" Target="../charts/chart45.xml"/><Relationship Id="rId10" Type="http://schemas.openxmlformats.org/officeDocument/2006/relationships/chart" Target="../charts/chart50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Relationship Id="rId14" Type="http://schemas.openxmlformats.org/officeDocument/2006/relationships/chart" Target="../charts/char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10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10.2020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21720"/>
              </p:ext>
            </p:extLst>
          </p:nvPr>
        </p:nvGraphicFramePr>
        <p:xfrm>
          <a:off x="2156773" y="1959200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9413"/>
              </p:ext>
            </p:extLst>
          </p:nvPr>
        </p:nvGraphicFramePr>
        <p:xfrm>
          <a:off x="2156773" y="1974232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97031"/>
              </p:ext>
            </p:extLst>
          </p:nvPr>
        </p:nvGraphicFramePr>
        <p:xfrm>
          <a:off x="1843912" y="1895622"/>
          <a:ext cx="6828036" cy="436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736380"/>
              </p:ext>
            </p:extLst>
          </p:nvPr>
        </p:nvGraphicFramePr>
        <p:xfrm>
          <a:off x="1619250" y="1466850"/>
          <a:ext cx="59055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8467"/>
              </p:ext>
            </p:extLst>
          </p:nvPr>
        </p:nvGraphicFramePr>
        <p:xfrm>
          <a:off x="1259632" y="1948708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1776412" y="1514475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10.2020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5210"/>
              </p:ext>
            </p:extLst>
          </p:nvPr>
        </p:nvGraphicFramePr>
        <p:xfrm>
          <a:off x="1763688" y="1940944"/>
          <a:ext cx="6400800" cy="39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031219"/>
              </p:ext>
            </p:extLst>
          </p:nvPr>
        </p:nvGraphicFramePr>
        <p:xfrm>
          <a:off x="2370094" y="2204864"/>
          <a:ext cx="48577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144436"/>
              </p:ext>
            </p:extLst>
          </p:nvPr>
        </p:nvGraphicFramePr>
        <p:xfrm>
          <a:off x="1475656" y="2060848"/>
          <a:ext cx="63246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21556"/>
              </p:ext>
            </p:extLst>
          </p:nvPr>
        </p:nvGraphicFramePr>
        <p:xfrm>
          <a:off x="1528808" y="2132856"/>
          <a:ext cx="60007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49942"/>
              </p:ext>
            </p:extLst>
          </p:nvPr>
        </p:nvGraphicFramePr>
        <p:xfrm>
          <a:off x="1691680" y="2564904"/>
          <a:ext cx="600075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1876425" y="21145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10.2020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85854"/>
              </p:ext>
            </p:extLst>
          </p:nvPr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08723"/>
              </p:ext>
            </p:extLst>
          </p:nvPr>
        </p:nvGraphicFramePr>
        <p:xfrm>
          <a:off x="2262187" y="20907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74164"/>
              </p:ext>
            </p:extLst>
          </p:nvPr>
        </p:nvGraphicFramePr>
        <p:xfrm>
          <a:off x="2414587" y="22431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879372"/>
              </p:ext>
            </p:extLst>
          </p:nvPr>
        </p:nvGraphicFramePr>
        <p:xfrm>
          <a:off x="1547665" y="1916833"/>
          <a:ext cx="6553348" cy="406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42169"/>
              </p:ext>
            </p:extLst>
          </p:nvPr>
        </p:nvGraphicFramePr>
        <p:xfrm>
          <a:off x="1804987" y="2564904"/>
          <a:ext cx="553402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92830"/>
              </p:ext>
            </p:extLst>
          </p:nvPr>
        </p:nvGraphicFramePr>
        <p:xfrm>
          <a:off x="1300162" y="1204912"/>
          <a:ext cx="654367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10.2020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4233"/>
              </p:ext>
            </p:extLst>
          </p:nvPr>
        </p:nvGraphicFramePr>
        <p:xfrm>
          <a:off x="1338263" y="1512316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79428"/>
              </p:ext>
            </p:extLst>
          </p:nvPr>
        </p:nvGraphicFramePr>
        <p:xfrm>
          <a:off x="2123728" y="1512316"/>
          <a:ext cx="6091610" cy="458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177891"/>
              </p:ext>
            </p:extLst>
          </p:nvPr>
        </p:nvGraphicFramePr>
        <p:xfrm>
          <a:off x="1283381" y="1628800"/>
          <a:ext cx="6720114" cy="439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57150"/>
              </p:ext>
            </p:extLst>
          </p:nvPr>
        </p:nvGraphicFramePr>
        <p:xfrm>
          <a:off x="1547813" y="1512316"/>
          <a:ext cx="619125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68478"/>
              </p:ext>
            </p:extLst>
          </p:nvPr>
        </p:nvGraphicFramePr>
        <p:xfrm>
          <a:off x="1619672" y="1772816"/>
          <a:ext cx="6492230" cy="407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685283"/>
              </p:ext>
            </p:extLst>
          </p:nvPr>
        </p:nvGraphicFramePr>
        <p:xfrm>
          <a:off x="1835696" y="1700808"/>
          <a:ext cx="577215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1161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127</cp:revision>
  <dcterms:created xsi:type="dcterms:W3CDTF">2017-02-16T11:20:46Z</dcterms:created>
  <dcterms:modified xsi:type="dcterms:W3CDTF">2020-10-14T04:56:17Z</dcterms:modified>
</cp:coreProperties>
</file>